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虚拟机环境" id="{1AE4ABFA-C6E2-4995-8869-47E3DEB1B46F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6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4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7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7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4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9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2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35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6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ＭＳ Ｐゴシック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潘新展</dc:creator>
  <cp:lastModifiedBy>潘新展</cp:lastModifiedBy>
  <cp:revision>1</cp:revision>
  <dcterms:created xsi:type="dcterms:W3CDTF">2025-02-14T00:24:34Z</dcterms:created>
  <dcterms:modified xsi:type="dcterms:W3CDTF">2025-02-14T00:25:13Z</dcterms:modified>
</cp:coreProperties>
</file>