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7" r:id="rId5"/>
    <p:sldId id="260" r:id="rId6"/>
    <p:sldId id="261" r:id="rId7"/>
    <p:sldId id="264" r:id="rId8"/>
    <p:sldId id="265" r:id="rId9"/>
    <p:sldId id="266" r:id="rId10"/>
    <p:sldId id="268" r:id="rId11"/>
    <p:sldId id="272" r:id="rId12"/>
    <p:sldId id="273" r:id="rId13"/>
    <p:sldId id="270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虚拟机环境" id="{1AE4ABFA-C6E2-4995-8869-47E3DEB1B46F}">
          <p14:sldIdLst>
            <p14:sldId id="256"/>
            <p14:sldId id="258"/>
            <p14:sldId id="259"/>
            <p14:sldId id="267"/>
          </p14:sldIdLst>
        </p14:section>
        <p14:section name="apt" id="{4C2099FA-FCB8-419F-99D3-46884358AC5B}">
          <p14:sldIdLst>
            <p14:sldId id="260"/>
            <p14:sldId id="261"/>
          </p14:sldIdLst>
        </p14:section>
        <p14:section name="增强工具" id="{291745C1-95CA-421D-A4ED-D5DF86F6CFC7}">
          <p14:sldIdLst>
            <p14:sldId id="264"/>
            <p14:sldId id="265"/>
          </p14:sldIdLst>
        </p14:section>
        <p14:section name="git" id="{8D15FA12-E882-4818-BC6B-B23A49A2AB9C}">
          <p14:sldIdLst>
            <p14:sldId id="266"/>
          </p14:sldIdLst>
        </p14:section>
        <p14:section name="wget" id="{23CFD536-9B87-4148-ADB0-74F8E8A029CD}">
          <p14:sldIdLst>
            <p14:sldId id="268"/>
          </p14:sldIdLst>
        </p14:section>
        <p14:section name="samba" id="{248B34E8-8935-4454-AB5B-E055D90B2C15}">
          <p14:sldIdLst>
            <p14:sldId id="272"/>
          </p14:sldIdLst>
        </p14:section>
        <p14:section name="uGet" id="{64184A2E-B92A-4D51-B3FA-7EB3466EB93E}">
          <p14:sldIdLst>
            <p14:sldId id="273"/>
          </p14:sldIdLst>
        </p14:section>
        <p14:section name="其他" id="{8B8D47A1-B9D4-4241-8808-6EEADDB045C9}">
          <p14:sldIdLst>
            <p14:sldId id="270"/>
          </p14:sldIdLst>
        </p14:section>
        <p14:section name="Yocto初步" id="{D08705C6-A67D-4458-BBE8-03F7D8C724F6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51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871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6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54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47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9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78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321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46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97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22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ja-JP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第二级</a:t>
            </a:r>
          </a:p>
          <a:p>
            <a:pPr lvl="2"/>
            <a:r>
              <a:rPr kumimoji="1" lang="zh-CN" altLang="en-US" smtClean="0"/>
              <a:t>第三级</a:t>
            </a:r>
          </a:p>
          <a:p>
            <a:pPr lvl="3"/>
            <a:r>
              <a:rPr kumimoji="1" lang="zh-CN" altLang="en-US" smtClean="0"/>
              <a:t>第四级</a:t>
            </a:r>
          </a:p>
          <a:p>
            <a:pPr lvl="4"/>
            <a:r>
              <a:rPr kumimoji="1" lang="zh-CN" altLang="en-US" smtClean="0"/>
              <a:t>第五级</a:t>
            </a:r>
            <a:endParaRPr kumimoji="1" lang="ja-JP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A7014-57A2-4F42-82BC-10552C097067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80164-A3C7-4BAF-A8BB-130A96E1F5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35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yoctoproject.org/brief-yoctoprojectqs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4700" y="685800"/>
            <a:ext cx="10756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</a:t>
            </a:r>
            <a:r>
              <a:rPr lang="zh-CN" altLang="en-US" dirty="0" smtClean="0"/>
              <a:t>机软件：</a:t>
            </a:r>
            <a:r>
              <a:rPr lang="en-US" altLang="zh-CN" dirty="0" smtClean="0"/>
              <a:t>Virtual BOX		</a:t>
            </a:r>
            <a:r>
              <a:rPr lang="zh-CN" altLang="en-US" dirty="0" smtClean="0"/>
              <a:t>最新版</a:t>
            </a:r>
            <a:endParaRPr lang="en-US" altLang="zh-CN" dirty="0" smtClean="0"/>
          </a:p>
          <a:p>
            <a:r>
              <a:rPr kumimoji="1" lang="en-US" altLang="zh-CN" dirty="0" smtClean="0"/>
              <a:t>Linux</a:t>
            </a:r>
            <a:r>
              <a:rPr kumimoji="1" lang="zh-CN" altLang="en-US" dirty="0" smtClean="0"/>
              <a:t>发行版：</a:t>
            </a:r>
            <a:r>
              <a:rPr kumimoji="1" lang="en-US" altLang="zh-CN" dirty="0" err="1" smtClean="0"/>
              <a:t>Debian</a:t>
            </a:r>
            <a:r>
              <a:rPr kumimoji="1" lang="en-US" altLang="zh-CN" dirty="0" smtClean="0"/>
              <a:t>		</a:t>
            </a:r>
            <a:r>
              <a:rPr kumimoji="1" lang="zh-CN" altLang="en-US" dirty="0" smtClean="0"/>
              <a:t>最新版 目前</a:t>
            </a:r>
            <a:r>
              <a:rPr kumimoji="1" lang="en-US" altLang="zh-CN" dirty="0" err="1" smtClean="0"/>
              <a:t>Debian</a:t>
            </a:r>
            <a:r>
              <a:rPr kumimoji="1" lang="en-US" altLang="zh-CN" dirty="0" smtClean="0"/>
              <a:t> 12</a:t>
            </a:r>
          </a:p>
          <a:p>
            <a:endParaRPr lang="en-US" altLang="zh-CN" dirty="0"/>
          </a:p>
          <a:p>
            <a:r>
              <a:rPr lang="en-US" altLang="ja-JP" dirty="0" smtClean="0"/>
              <a:t>※</a:t>
            </a:r>
            <a:r>
              <a:rPr lang="zh-CN" altLang="en-US" dirty="0" smtClean="0"/>
              <a:t>尝试过 </a:t>
            </a:r>
            <a:r>
              <a:rPr lang="en-US" altLang="zh-CN" dirty="0" smtClean="0"/>
              <a:t>Ubuntu 24.04 LTS</a:t>
            </a:r>
            <a:r>
              <a:rPr lang="zh-CN" altLang="en-US" dirty="0" smtClean="0"/>
              <a:t>，虚拟机情况下不稳定，尝试使用更加稳定的</a:t>
            </a:r>
            <a:r>
              <a:rPr lang="en-US" altLang="zh-CN" dirty="0" err="1" smtClean="0"/>
              <a:t>Debian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5581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9300" y="673100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默</a:t>
            </a:r>
            <a:r>
              <a:rPr lang="zh-CN" altLang="en-US" dirty="0" smtClean="0">
                <a:sym typeface="Wingdings" panose="05000000000000000000" pitchFamily="2" charset="2"/>
              </a:rPr>
              <a:t>认已经</a:t>
            </a:r>
            <a:r>
              <a:rPr lang="en-US" altLang="zh-CN" dirty="0" err="1" smtClean="0">
                <a:sym typeface="Wingdings" panose="05000000000000000000" pitchFamily="2" charset="2"/>
              </a:rPr>
              <a:t>wget</a:t>
            </a:r>
            <a:r>
              <a:rPr lang="zh-CN" altLang="en-US" dirty="0" smtClean="0">
                <a:sym typeface="Wingdings" panose="05000000000000000000" pitchFamily="2" charset="2"/>
              </a:rPr>
              <a:t>是安装的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vi </a:t>
            </a:r>
            <a:r>
              <a:rPr lang="en-US" altLang="zh-CN" dirty="0">
                <a:sym typeface="Wingdings" panose="05000000000000000000" pitchFamily="2" charset="2"/>
              </a:rPr>
              <a:t>~/.</a:t>
            </a:r>
            <a:r>
              <a:rPr lang="en-US" altLang="zh-CN" dirty="0" err="1">
                <a:sym typeface="Wingdings" panose="05000000000000000000" pitchFamily="2" charset="2"/>
              </a:rPr>
              <a:t>wgetrc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https_proxy</a:t>
            </a:r>
            <a:r>
              <a:rPr lang="en-US" altLang="zh-CN" dirty="0">
                <a:sym typeface="Wingdings" panose="05000000000000000000" pitchFamily="2" charset="2"/>
              </a:rPr>
              <a:t> = http://192.168.120.1:8080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http_proxy</a:t>
            </a:r>
            <a:r>
              <a:rPr lang="en-US" altLang="zh-CN" dirty="0">
                <a:sym typeface="Wingdings" panose="05000000000000000000" pitchFamily="2" charset="2"/>
              </a:rPr>
              <a:t> = http://192.168.120.1:8080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ftp_proxy</a:t>
            </a:r>
            <a:r>
              <a:rPr lang="en-US" altLang="zh-CN" dirty="0">
                <a:sym typeface="Wingdings" panose="05000000000000000000" pitchFamily="2" charset="2"/>
              </a:rPr>
              <a:t> = http://192.168.120.1:8080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no_proxy</a:t>
            </a:r>
            <a:r>
              <a:rPr lang="en-US" altLang="zh-CN" dirty="0">
                <a:sym typeface="Wingdings" panose="05000000000000000000" pitchFamily="2" charset="2"/>
              </a:rPr>
              <a:t> = 192.168.120.1:8080;127.0.0.1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use_proxy</a:t>
            </a:r>
            <a:r>
              <a:rPr lang="en-US" altLang="zh-CN" dirty="0">
                <a:sym typeface="Wingdings" panose="05000000000000000000" pitchFamily="2" charset="2"/>
              </a:rPr>
              <a:t> = on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02938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08000" y="254000"/>
            <a:ext cx="105156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altLang="zh-CN" dirty="0">
                <a:sym typeface="Wingdings" panose="05000000000000000000" pitchFamily="2" charset="2"/>
              </a:rPr>
              <a:t>sudo apt install </a:t>
            </a:r>
            <a:r>
              <a:rPr lang="en-US" altLang="zh-CN" dirty="0" smtClean="0">
                <a:sym typeface="Wingdings" panose="05000000000000000000" pitchFamily="2" charset="2"/>
              </a:rPr>
              <a:t>samba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 err="1" smtClean="0">
                <a:sym typeface="Wingdings" panose="05000000000000000000" pitchFamily="2" charset="2"/>
              </a:rPr>
              <a:t>smbpasswd</a:t>
            </a:r>
            <a:r>
              <a:rPr lang="en-US" altLang="zh-CN" dirty="0" smtClean="0">
                <a:sym typeface="Wingdings" panose="05000000000000000000" pitchFamily="2" charset="2"/>
              </a:rPr>
              <a:t> -a fsd		// </a:t>
            </a:r>
            <a:r>
              <a:rPr lang="zh-CN" altLang="en-US" dirty="0" smtClean="0">
                <a:sym typeface="Wingdings" panose="05000000000000000000" pitchFamily="2" charset="2"/>
              </a:rPr>
              <a:t>将</a:t>
            </a:r>
            <a:r>
              <a:rPr lang="en-US" altLang="zh-CN" dirty="0" smtClean="0">
                <a:sym typeface="Wingdings" panose="05000000000000000000" pitchFamily="2" charset="2"/>
              </a:rPr>
              <a:t>fsd</a:t>
            </a:r>
            <a:r>
              <a:rPr lang="zh-CN" altLang="en-US" dirty="0" smtClean="0">
                <a:sym typeface="Wingdings" panose="05000000000000000000" pitchFamily="2" charset="2"/>
              </a:rPr>
              <a:t>加入到</a:t>
            </a:r>
            <a:r>
              <a:rPr lang="en-US" altLang="zh-CN" dirty="0" smtClean="0">
                <a:sym typeface="Wingdings" panose="05000000000000000000" pitchFamily="2" charset="2"/>
              </a:rPr>
              <a:t>samba</a:t>
            </a:r>
            <a:r>
              <a:rPr lang="zh-CN" altLang="en-US" dirty="0" smtClean="0">
                <a:sym typeface="Wingdings" panose="05000000000000000000" pitchFamily="2" charset="2"/>
              </a:rPr>
              <a:t>中，设置密码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err="1" smtClean="0">
                <a:sym typeface="Wingdings" panose="05000000000000000000" pitchFamily="2" charset="2"/>
              </a:rPr>
              <a:t>etc</a:t>
            </a:r>
            <a:r>
              <a:rPr lang="en-US" altLang="zh-CN" dirty="0" smtClean="0">
                <a:sym typeface="Wingdings" panose="05000000000000000000" pitchFamily="2" charset="2"/>
              </a:rPr>
              <a:t>/samba/</a:t>
            </a:r>
            <a:r>
              <a:rPr lang="en-US" altLang="zh-CN" dirty="0" err="1" smtClean="0">
                <a:sym typeface="Wingdings" panose="05000000000000000000" pitchFamily="2" charset="2"/>
              </a:rPr>
              <a:t>smb.conf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[</a:t>
            </a:r>
            <a:r>
              <a:rPr lang="en-US" altLang="zh-CN" dirty="0" err="1">
                <a:sym typeface="Wingdings" panose="05000000000000000000" pitchFamily="2" charset="2"/>
              </a:rPr>
              <a:t>vm_share</a:t>
            </a:r>
            <a:r>
              <a:rPr lang="en-US" altLang="zh-CN" dirty="0">
                <a:sym typeface="Wingdings" panose="05000000000000000000" pitchFamily="2" charset="2"/>
              </a:rPr>
              <a:t>]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path = /</a:t>
            </a:r>
            <a:r>
              <a:rPr lang="en-US" altLang="zh-CN" dirty="0" smtClean="0">
                <a:sym typeface="Wingdings" panose="05000000000000000000" pitchFamily="2" charset="2"/>
              </a:rPr>
              <a:t>home/fsd/</a:t>
            </a:r>
            <a:r>
              <a:rPr lang="en-US" altLang="zh-CN" dirty="0" err="1" smtClean="0">
                <a:sym typeface="Wingdings" panose="05000000000000000000" pitchFamily="2" charset="2"/>
              </a:rPr>
              <a:t>vm_share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</a:t>
            </a:r>
            <a:r>
              <a:rPr lang="en-US" altLang="zh-CN" dirty="0" err="1">
                <a:sym typeface="Wingdings" panose="05000000000000000000" pitchFamily="2" charset="2"/>
              </a:rPr>
              <a:t>browseable</a:t>
            </a:r>
            <a:r>
              <a:rPr lang="en-US" altLang="zh-CN" dirty="0">
                <a:sym typeface="Wingdings" panose="05000000000000000000" pitchFamily="2" charset="2"/>
              </a:rPr>
              <a:t> = yes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guest ok = yes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read only = no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valid users = </a:t>
            </a:r>
            <a:r>
              <a:rPr lang="en-US" altLang="zh-CN" dirty="0" smtClean="0">
                <a:sym typeface="Wingdings" panose="05000000000000000000" pitchFamily="2" charset="2"/>
              </a:rPr>
              <a:t>fsd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testparm</a:t>
            </a:r>
            <a:r>
              <a:rPr lang="en-US" altLang="zh-CN" dirty="0">
                <a:sym typeface="Wingdings" panose="05000000000000000000" pitchFamily="2" charset="2"/>
              </a:rPr>
              <a:t> /</a:t>
            </a:r>
            <a:r>
              <a:rPr lang="en-US" altLang="zh-CN" dirty="0" err="1" smtClean="0">
                <a:sym typeface="Wingdings" panose="05000000000000000000" pitchFamily="2" charset="2"/>
              </a:rPr>
              <a:t>etc</a:t>
            </a:r>
            <a:r>
              <a:rPr lang="en-US" altLang="zh-CN" dirty="0" smtClean="0">
                <a:sym typeface="Wingdings" panose="05000000000000000000" pitchFamily="2" charset="2"/>
              </a:rPr>
              <a:t>/samba/</a:t>
            </a:r>
            <a:r>
              <a:rPr lang="en-US" altLang="zh-CN" dirty="0" err="1" smtClean="0">
                <a:sym typeface="Wingdings" panose="05000000000000000000" pitchFamily="2" charset="2"/>
              </a:rPr>
              <a:t>smb.conf</a:t>
            </a:r>
            <a:r>
              <a:rPr lang="en-US" altLang="zh-CN" dirty="0" smtClean="0">
                <a:sym typeface="Wingdings" panose="05000000000000000000" pitchFamily="2" charset="2"/>
              </a:rPr>
              <a:t>	// </a:t>
            </a:r>
            <a:r>
              <a:rPr lang="zh-CN" altLang="en-US" dirty="0" smtClean="0">
                <a:sym typeface="Wingdings" panose="05000000000000000000" pitchFamily="2" charset="2"/>
              </a:rPr>
              <a:t>测试</a:t>
            </a:r>
            <a:r>
              <a:rPr lang="en-US" altLang="zh-CN" dirty="0" err="1" smtClean="0">
                <a:sym typeface="Wingdings" panose="05000000000000000000" pitchFamily="2" charset="2"/>
              </a:rPr>
              <a:t>smb.conf</a:t>
            </a:r>
            <a:r>
              <a:rPr lang="zh-CN" altLang="en-US" dirty="0" smtClean="0">
                <a:sym typeface="Wingdings" panose="05000000000000000000" pitchFamily="2" charset="2"/>
              </a:rPr>
              <a:t>有无错误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虚拟机添加</a:t>
            </a:r>
            <a:r>
              <a:rPr lang="en-US" altLang="zh-CN" dirty="0" smtClean="0">
                <a:sym typeface="Wingdings" panose="05000000000000000000" pitchFamily="2" charset="2"/>
              </a:rPr>
              <a:t>1</a:t>
            </a:r>
            <a:r>
              <a:rPr lang="zh-CN" altLang="en-US" dirty="0" smtClean="0">
                <a:sym typeface="Wingdings" panose="05000000000000000000" pitchFamily="2" charset="2"/>
              </a:rPr>
              <a:t>块网卡，仅主机</a:t>
            </a:r>
            <a:r>
              <a:rPr lang="en-US" altLang="zh-CN" dirty="0" smtClean="0">
                <a:sym typeface="Wingdings" panose="05000000000000000000" pitchFamily="2" charset="2"/>
              </a:rPr>
              <a:t>Host-only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出问</a:t>
            </a:r>
            <a:r>
              <a:rPr lang="zh-CN" altLang="en-US" dirty="0" smtClean="0">
                <a:sym typeface="Wingdings" panose="05000000000000000000" pitchFamily="2" charset="2"/>
              </a:rPr>
              <a:t>题时，确认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换个显示名，删除</a:t>
            </a:r>
            <a:r>
              <a:rPr lang="en-US" altLang="zh-CN" dirty="0" smtClean="0">
                <a:sym typeface="Wingdings" panose="05000000000000000000" pitchFamily="2" charset="2"/>
              </a:rPr>
              <a:t>windows</a:t>
            </a:r>
            <a:r>
              <a:rPr lang="zh-CN" altLang="en-US" dirty="0" smtClean="0">
                <a:sym typeface="Wingdings" panose="05000000000000000000" pitchFamily="2" charset="2"/>
              </a:rPr>
              <a:t>凭据，重启</a:t>
            </a:r>
            <a:r>
              <a:rPr lang="en-US" altLang="zh-CN" dirty="0" smtClean="0">
                <a:sym typeface="Wingdings" panose="05000000000000000000" pitchFamily="2" charset="2"/>
              </a:rPr>
              <a:t>WorkStation</a:t>
            </a:r>
            <a:r>
              <a:rPr lang="zh-CN" altLang="en-US" dirty="0" smtClean="0">
                <a:sym typeface="Wingdings" panose="05000000000000000000" pitchFamily="2" charset="2"/>
              </a:rPr>
              <a:t>服务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/</a:t>
            </a:r>
            <a:r>
              <a:rPr lang="en-US" altLang="zh-CN" dirty="0" err="1" smtClean="0">
                <a:sym typeface="Wingdings" panose="05000000000000000000" pitchFamily="2" charset="2"/>
              </a:rPr>
              <a:t>etc</a:t>
            </a:r>
            <a:r>
              <a:rPr lang="en-US" altLang="zh-CN" dirty="0" smtClean="0">
                <a:sym typeface="Wingdings" panose="05000000000000000000" pitchFamily="2" charset="2"/>
              </a:rPr>
              <a:t>/network/interfaces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allow-</a:t>
            </a:r>
            <a:r>
              <a:rPr lang="en-US" altLang="zh-CN" dirty="0" err="1">
                <a:sym typeface="Wingdings" panose="05000000000000000000" pitchFamily="2" charset="2"/>
              </a:rPr>
              <a:t>hotplug</a:t>
            </a:r>
            <a:r>
              <a:rPr lang="en-US" altLang="zh-CN" dirty="0">
                <a:sym typeface="Wingdings" panose="05000000000000000000" pitchFamily="2" charset="2"/>
              </a:rPr>
              <a:t> enp0s8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iface</a:t>
            </a:r>
            <a:r>
              <a:rPr lang="en-US" altLang="zh-CN" dirty="0">
                <a:sym typeface="Wingdings" panose="05000000000000000000" pitchFamily="2" charset="2"/>
              </a:rPr>
              <a:t> enp0s8 </a:t>
            </a:r>
            <a:r>
              <a:rPr lang="en-US" altLang="zh-CN" dirty="0" err="1">
                <a:sym typeface="Wingdings" panose="05000000000000000000" pitchFamily="2" charset="2"/>
              </a:rPr>
              <a:t>inet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dhcp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34975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900" y="3556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altLang="zh-CN" dirty="0">
                <a:sym typeface="Wingdings" panose="05000000000000000000" pitchFamily="2" charset="2"/>
              </a:rPr>
              <a:t>sudo apt install uget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662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900" y="3556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altLang="zh-CN" dirty="0">
                <a:sym typeface="Wingdings" panose="05000000000000000000" pitchFamily="2" charset="2"/>
              </a:rPr>
              <a:t>sudo apt install </a:t>
            </a:r>
            <a:r>
              <a:rPr lang="en-US" altLang="zh-CN" dirty="0" err="1" smtClean="0">
                <a:sym typeface="Wingdings" panose="05000000000000000000" pitchFamily="2" charset="2"/>
              </a:rPr>
              <a:t>gedit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en-US" altLang="zh-CN" dirty="0" smtClean="0">
                <a:sym typeface="Wingdings" panose="05000000000000000000" pitchFamily="2" charset="2"/>
              </a:rPr>
              <a:t> apt install net-tools</a:t>
            </a:r>
          </a:p>
        </p:txBody>
      </p:sp>
    </p:spTree>
    <p:extLst>
      <p:ext uri="{BB962C8B-B14F-4D97-AF65-F5344CB8AC3E}">
        <p14:creationId xmlns:p14="http://schemas.microsoft.com/office/powerpoint/2010/main" val="282407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5000" y="622300"/>
            <a:ext cx="1051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altLang="zh-CN" dirty="0">
                <a:sym typeface="Wingdings" panose="05000000000000000000" pitchFamily="2" charset="2"/>
                <a:hlinkClick r:id="rId2"/>
              </a:rPr>
              <a:t>https://</a:t>
            </a:r>
            <a:r>
              <a:rPr lang="arn-CL" altLang="zh-CN" dirty="0" smtClean="0">
                <a:sym typeface="Wingdings" panose="05000000000000000000" pitchFamily="2" charset="2"/>
                <a:hlinkClick r:id="rId2"/>
              </a:rPr>
              <a:t>docs.yoctoproject.org/brief-yoctoprojectqs/index.html</a:t>
            </a:r>
            <a:endParaRPr lang="arn-CL" altLang="zh-CN" dirty="0" smtClean="0">
              <a:sym typeface="Wingdings" panose="05000000000000000000" pitchFamily="2" charset="2"/>
            </a:endParaRPr>
          </a:p>
          <a:p>
            <a:endParaRPr lang="arn-CL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2108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466" y="176424"/>
            <a:ext cx="4666667" cy="43428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76424"/>
            <a:ext cx="4742857" cy="33809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4262590"/>
            <a:ext cx="4723809" cy="2447619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99200" y="5029200"/>
            <a:ext cx="4838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 smtClean="0"/>
              <a:t>跳过自动安装</a:t>
            </a:r>
            <a:endParaRPr kumimoji="1" lang="en-US" altLang="zh-CN" dirty="0" smtClean="0"/>
          </a:p>
          <a:p>
            <a:r>
              <a:rPr lang="zh-CN" altLang="en-US" dirty="0"/>
              <a:t>内</a:t>
            </a:r>
            <a:r>
              <a:rPr lang="zh-CN" altLang="en-US" dirty="0" smtClean="0"/>
              <a:t>存和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尽量多分配，</a:t>
            </a:r>
            <a:r>
              <a:rPr lang="en-US" altLang="zh-CN" dirty="0" smtClean="0"/>
              <a:t>EFI</a:t>
            </a:r>
            <a:r>
              <a:rPr lang="zh-CN" altLang="en-US" dirty="0" smtClean="0"/>
              <a:t>启用</a:t>
            </a:r>
            <a:endParaRPr lang="en-US" altLang="zh-CN" dirty="0" smtClean="0"/>
          </a:p>
          <a:p>
            <a:r>
              <a:rPr lang="zh-CN" altLang="en-US" dirty="0"/>
              <a:t>磁</a:t>
            </a:r>
            <a:r>
              <a:rPr lang="zh-CN" altLang="en-US" dirty="0" smtClean="0"/>
              <a:t>盘</a:t>
            </a:r>
            <a:r>
              <a:rPr lang="en-US" altLang="zh-CN" dirty="0" smtClean="0"/>
              <a:t>2TB</a:t>
            </a:r>
            <a:r>
              <a:rPr lang="zh-CN" altLang="en-US" dirty="0"/>
              <a:t>拉满</a:t>
            </a:r>
            <a:r>
              <a:rPr lang="zh-CN" altLang="en-US" dirty="0" smtClean="0"/>
              <a:t>，因为</a:t>
            </a:r>
            <a:r>
              <a:rPr lang="en-US" altLang="zh-CN" dirty="0" err="1" smtClean="0"/>
              <a:t>Yocto</a:t>
            </a:r>
            <a:r>
              <a:rPr lang="zh-CN" altLang="en-US" dirty="0" smtClean="0"/>
              <a:t>会消耗巨量磁盘空间，</a:t>
            </a:r>
            <a:endParaRPr lang="en-US" altLang="zh-CN" dirty="0" smtClean="0"/>
          </a:p>
          <a:p>
            <a:r>
              <a:rPr lang="zh-CN" altLang="en-US" dirty="0"/>
              <a:t>后</a:t>
            </a:r>
            <a:r>
              <a:rPr lang="zh-CN" altLang="en-US" dirty="0" smtClean="0"/>
              <a:t>期可能使用真实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机器，突破磁盘空间上限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1264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900" y="355600"/>
            <a:ext cx="8699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Graphic install</a:t>
            </a:r>
          </a:p>
          <a:p>
            <a:r>
              <a:rPr lang="zh-CN" altLang="en-US" dirty="0" smtClean="0"/>
              <a:t>语言 </a:t>
            </a:r>
            <a:r>
              <a:rPr lang="en-US" altLang="zh-CN" dirty="0" smtClean="0"/>
              <a:t>English					</a:t>
            </a:r>
            <a:r>
              <a:rPr lang="zh-CN" altLang="en-US" dirty="0" smtClean="0"/>
              <a:t>自选</a:t>
            </a:r>
            <a:endParaRPr lang="en-US" altLang="zh-CN" dirty="0" smtClean="0"/>
          </a:p>
          <a:p>
            <a:r>
              <a:rPr kumimoji="1" lang="zh-CN" altLang="en-US" dirty="0"/>
              <a:t>位</a:t>
            </a:r>
            <a:r>
              <a:rPr kumimoji="1" lang="zh-CN" altLang="en-US" dirty="0" smtClean="0"/>
              <a:t>置 </a:t>
            </a:r>
            <a:r>
              <a:rPr kumimoji="1" lang="en-US" altLang="zh-CN" dirty="0" smtClean="0"/>
              <a:t>other </a:t>
            </a:r>
            <a:r>
              <a:rPr kumimoji="1" lang="en-US" altLang="zh-CN" dirty="0" smtClean="0">
                <a:sym typeface="Wingdings" panose="05000000000000000000" pitchFamily="2" charset="2"/>
              </a:rPr>
              <a:t> Asia  China				</a:t>
            </a:r>
            <a:r>
              <a:rPr kumimoji="1" lang="zh-CN" altLang="en-US" dirty="0" smtClean="0">
                <a:sym typeface="Wingdings" panose="05000000000000000000" pitchFamily="2" charset="2"/>
              </a:rPr>
              <a:t>自选</a:t>
            </a:r>
            <a:endParaRPr kumimoji="1"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字</a:t>
            </a:r>
            <a:r>
              <a:rPr lang="zh-CN" altLang="en-US" dirty="0" smtClean="0">
                <a:sym typeface="Wingdings" panose="05000000000000000000" pitchFamily="2" charset="2"/>
              </a:rPr>
              <a:t>符集 </a:t>
            </a:r>
            <a:r>
              <a:rPr lang="en-US" altLang="zh-CN" dirty="0" smtClean="0">
                <a:sym typeface="Wingdings" panose="05000000000000000000" pitchFamily="2" charset="2"/>
              </a:rPr>
              <a:t>United States - en_US.UTF-8			</a:t>
            </a:r>
            <a:r>
              <a:rPr lang="zh-CN" altLang="en-US" dirty="0" smtClean="0">
                <a:sym typeface="Wingdings" panose="05000000000000000000" pitchFamily="2" charset="2"/>
              </a:rPr>
              <a:t>自选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键</a:t>
            </a:r>
            <a:r>
              <a:rPr lang="zh-CN" altLang="en-US" dirty="0" smtClean="0">
                <a:sym typeface="Wingdings" panose="05000000000000000000" pitchFamily="2" charset="2"/>
              </a:rPr>
              <a:t>盘  </a:t>
            </a:r>
            <a:r>
              <a:rPr lang="en-US" altLang="zh-CN" dirty="0" smtClean="0">
                <a:sym typeface="Wingdings" panose="05000000000000000000" pitchFamily="2" charset="2"/>
              </a:rPr>
              <a:t>American English				</a:t>
            </a:r>
            <a:r>
              <a:rPr lang="zh-CN" altLang="en-US" dirty="0" smtClean="0">
                <a:sym typeface="Wingdings" panose="05000000000000000000" pitchFamily="2" charset="2"/>
              </a:rPr>
              <a:t>自选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配</a:t>
            </a:r>
            <a:r>
              <a:rPr lang="zh-CN" altLang="en-US" dirty="0" smtClean="0">
                <a:sym typeface="Wingdings" panose="05000000000000000000" pitchFamily="2" charset="2"/>
              </a:rPr>
              <a:t>置</a:t>
            </a:r>
            <a:r>
              <a:rPr lang="en-US" altLang="zh-CN" dirty="0" smtClean="0">
                <a:sym typeface="Wingdings" panose="05000000000000000000" pitchFamily="2" charset="2"/>
              </a:rPr>
              <a:t>network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Hostname </a:t>
            </a:r>
            <a:r>
              <a:rPr lang="en-US" altLang="zh-CN" dirty="0" err="1" smtClean="0">
                <a:sym typeface="Wingdings" panose="05000000000000000000" pitchFamily="2" charset="2"/>
              </a:rPr>
              <a:t>vbox</a:t>
            </a:r>
            <a:r>
              <a:rPr lang="en-US" altLang="zh-CN" dirty="0" smtClean="0">
                <a:sym typeface="Wingdings" panose="05000000000000000000" pitchFamily="2" charset="2"/>
              </a:rPr>
              <a:t>				</a:t>
            </a:r>
            <a:r>
              <a:rPr lang="zh-CN" altLang="en-US" dirty="0" smtClean="0">
                <a:sym typeface="Wingdings" panose="05000000000000000000" pitchFamily="2" charset="2"/>
              </a:rPr>
              <a:t>默认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	Domain name </a:t>
            </a:r>
            <a:r>
              <a:rPr lang="zh-CN" altLang="en-US" dirty="0" smtClean="0">
                <a:sym typeface="Wingdings" panose="05000000000000000000" pitchFamily="2" charset="2"/>
              </a:rPr>
              <a:t>空着</a:t>
            </a:r>
            <a:r>
              <a:rPr lang="en-US" altLang="zh-CN" dirty="0" smtClean="0">
                <a:sym typeface="Wingdings" panose="05000000000000000000" pitchFamily="2" charset="2"/>
              </a:rPr>
              <a:t>				</a:t>
            </a:r>
            <a:r>
              <a:rPr lang="zh-CN" altLang="en-US" dirty="0" smtClean="0">
                <a:sym typeface="Wingdings" panose="05000000000000000000" pitchFamily="2" charset="2"/>
              </a:rPr>
              <a:t>默认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密</a:t>
            </a:r>
            <a:r>
              <a:rPr lang="zh-CN" altLang="en-US" dirty="0" smtClean="0">
                <a:sym typeface="Wingdings" panose="05000000000000000000" pitchFamily="2" charset="2"/>
              </a:rPr>
              <a:t>码 </a:t>
            </a:r>
            <a:r>
              <a:rPr lang="en-US" altLang="zh-CN" dirty="0" smtClean="0">
                <a:sym typeface="Wingdings" panose="05000000000000000000" pitchFamily="2" charset="2"/>
              </a:rPr>
              <a:t>/ </a:t>
            </a:r>
            <a:r>
              <a:rPr lang="zh-CN" altLang="en-US" dirty="0" smtClean="0">
                <a:sym typeface="Wingdings" panose="05000000000000000000" pitchFamily="2" charset="2"/>
              </a:rPr>
              <a:t>用户名</a:t>
            </a:r>
            <a:r>
              <a:rPr lang="en-US" altLang="zh-CN" dirty="0" smtClean="0">
                <a:sym typeface="Wingdings" panose="05000000000000000000" pitchFamily="2" charset="2"/>
              </a:rPr>
              <a:t>					</a:t>
            </a:r>
            <a:r>
              <a:rPr lang="zh-CN" altLang="en-US" dirty="0" smtClean="0">
                <a:sym typeface="Wingdings" panose="05000000000000000000" pitchFamily="2" charset="2"/>
              </a:rPr>
              <a:t>自选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磁</a:t>
            </a:r>
            <a:r>
              <a:rPr lang="zh-CN" altLang="en-US" dirty="0" smtClean="0">
                <a:sym typeface="Wingdings" panose="05000000000000000000" pitchFamily="2" charset="2"/>
              </a:rPr>
              <a:t>盘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use entire disk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All files in one partition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package manager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Scan extra installation media? 		No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Use a network mirror?			No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Participate in the package usage survey?	No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Choose software to install				</a:t>
            </a:r>
            <a:r>
              <a:rPr lang="zh-CN" altLang="en-US" dirty="0" smtClean="0">
                <a:sym typeface="Wingdings" panose="05000000000000000000" pitchFamily="2" charset="2"/>
              </a:rPr>
              <a:t>默认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15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0900" y="355600"/>
            <a:ext cx="8699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将当前用户加入</a:t>
            </a:r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zh-CN" altLang="en-US" dirty="0" smtClean="0">
                <a:sym typeface="Wingdings" panose="05000000000000000000" pitchFamily="2" charset="2"/>
              </a:rPr>
              <a:t>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groups </a:t>
            </a:r>
            <a:r>
              <a:rPr lang="zh-CN" altLang="en-US" dirty="0" smtClean="0">
                <a:sym typeface="Wingdings" panose="05000000000000000000" pitchFamily="2" charset="2"/>
              </a:rPr>
              <a:t>用户名</a:t>
            </a:r>
            <a:r>
              <a:rPr lang="en-US" altLang="zh-CN" dirty="0" smtClean="0">
                <a:sym typeface="Wingdings" panose="05000000000000000000" pitchFamily="2" charset="2"/>
              </a:rPr>
              <a:t>		</a:t>
            </a:r>
            <a:r>
              <a:rPr lang="zh-CN" altLang="en-US" dirty="0" smtClean="0">
                <a:sym typeface="Wingdings" panose="05000000000000000000" pitchFamily="2" charset="2"/>
              </a:rPr>
              <a:t>确认当前是否在</a:t>
            </a:r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zh-CN" altLang="en-US" dirty="0" smtClean="0">
                <a:sym typeface="Wingdings" panose="05000000000000000000" pitchFamily="2" charset="2"/>
              </a:rPr>
              <a:t>组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020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850900" y="355600"/>
            <a:ext cx="10515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ym typeface="Wingdings" panose="05000000000000000000" pitchFamily="2" charset="2"/>
              </a:rPr>
              <a:t>配置代理，能上网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Software &amp; Update</a:t>
            </a:r>
            <a:r>
              <a:rPr lang="zh-CN" altLang="en-US" dirty="0" smtClean="0">
                <a:sym typeface="Wingdings" panose="05000000000000000000" pitchFamily="2" charset="2"/>
              </a:rPr>
              <a:t>中，配置更新源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Debian</a:t>
            </a:r>
            <a:r>
              <a:rPr lang="en-US" altLang="zh-CN" dirty="0" smtClean="0">
                <a:sym typeface="Wingdings" panose="05000000000000000000" pitchFamily="2" charset="2"/>
              </a:rPr>
              <a:t> Software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main			</a:t>
            </a:r>
            <a:r>
              <a:rPr lang="zh-CN" altLang="en-US" dirty="0" smtClean="0">
                <a:sym typeface="Wingdings" panose="05000000000000000000" pitchFamily="2" charset="2"/>
              </a:rPr>
              <a:t>选中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err="1" smtClean="0">
                <a:sym typeface="Wingdings" panose="05000000000000000000" pitchFamily="2" charset="2"/>
              </a:rPr>
              <a:t>contrib</a:t>
            </a:r>
            <a:r>
              <a:rPr lang="en-US" altLang="zh-CN" dirty="0" smtClean="0">
                <a:sym typeface="Wingdings" panose="05000000000000000000" pitchFamily="2" charset="2"/>
              </a:rPr>
              <a:t>			</a:t>
            </a:r>
            <a:r>
              <a:rPr lang="zh-CN" altLang="en-US" dirty="0" smtClean="0">
                <a:sym typeface="Wingdings" panose="05000000000000000000" pitchFamily="2" charset="2"/>
              </a:rPr>
              <a:t>自定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non-free-firmware		</a:t>
            </a:r>
            <a:r>
              <a:rPr lang="zh-CN" altLang="en-US" dirty="0" smtClean="0">
                <a:sym typeface="Wingdings" panose="05000000000000000000" pitchFamily="2" charset="2"/>
              </a:rPr>
              <a:t>自定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non-free			</a:t>
            </a:r>
            <a:r>
              <a:rPr lang="zh-CN" altLang="en-US" dirty="0" smtClean="0">
                <a:sym typeface="Wingdings" panose="05000000000000000000" pitchFamily="2" charset="2"/>
              </a:rPr>
              <a:t>自定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	source code		</a:t>
            </a:r>
            <a:r>
              <a:rPr lang="zh-CN" altLang="en-US" dirty="0" smtClean="0">
                <a:sym typeface="Wingdings" panose="05000000000000000000" pitchFamily="2" charset="2"/>
              </a:rPr>
              <a:t>自定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smtClean="0">
                <a:sym typeface="Wingdings" panose="05000000000000000000" pitchFamily="2" charset="2"/>
              </a:rPr>
              <a:t>Main server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Other Software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en-US" altLang="zh-CN" dirty="0" err="1" smtClean="0">
                <a:sym typeface="Wingdings" panose="05000000000000000000" pitchFamily="2" charset="2"/>
              </a:rPr>
              <a:t>cdrom</a:t>
            </a:r>
            <a:r>
              <a:rPr lang="en-US" altLang="zh-CN" dirty="0" smtClean="0">
                <a:sym typeface="Wingdings" panose="05000000000000000000" pitchFamily="2" charset="2"/>
              </a:rPr>
              <a:t>			</a:t>
            </a:r>
            <a:r>
              <a:rPr lang="zh-CN" altLang="en-US" dirty="0" smtClean="0">
                <a:sym typeface="Wingdings" panose="05000000000000000000" pitchFamily="2" charset="2"/>
              </a:rPr>
              <a:t>取消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ja-JP" dirty="0" smtClean="0">
                <a:sym typeface="Wingdings" panose="05000000000000000000" pitchFamily="2" charset="2"/>
              </a:rPr>
              <a:t>※</a:t>
            </a:r>
            <a:r>
              <a:rPr lang="zh-CN" altLang="en-US" dirty="0">
                <a:sym typeface="Wingdings" panose="05000000000000000000" pitchFamily="2" charset="2"/>
              </a:rPr>
              <a:t>使</a:t>
            </a:r>
            <a:r>
              <a:rPr lang="zh-CN" altLang="en-US" dirty="0" smtClean="0">
                <a:sym typeface="Wingdings" panose="05000000000000000000" pitchFamily="2" charset="2"/>
              </a:rPr>
              <a:t>用</a:t>
            </a:r>
            <a:r>
              <a:rPr lang="en-US" altLang="zh-CN" dirty="0" smtClean="0">
                <a:sym typeface="Wingdings" panose="05000000000000000000" pitchFamily="2" charset="2"/>
              </a:rPr>
              <a:t>DVD</a:t>
            </a:r>
            <a:r>
              <a:rPr lang="zh-CN" altLang="en-US" dirty="0">
                <a:sym typeface="Wingdings" panose="05000000000000000000" pitchFamily="2" charset="2"/>
              </a:rPr>
              <a:t>安</a:t>
            </a:r>
            <a:r>
              <a:rPr lang="zh-CN" altLang="en-US" dirty="0" smtClean="0">
                <a:sym typeface="Wingdings" panose="05000000000000000000" pitchFamily="2" charset="2"/>
              </a:rPr>
              <a:t>装系统时，</a:t>
            </a:r>
            <a:r>
              <a:rPr lang="en-US" altLang="zh-CN" dirty="0" smtClean="0">
                <a:sym typeface="Wingdings" panose="05000000000000000000" pitchFamily="2" charset="2"/>
              </a:rPr>
              <a:t>/</a:t>
            </a:r>
            <a:r>
              <a:rPr lang="en-US" altLang="zh-CN" dirty="0" err="1" smtClean="0">
                <a:sym typeface="Wingdings" panose="05000000000000000000" pitchFamily="2" charset="2"/>
              </a:rPr>
              <a:t>etc</a:t>
            </a:r>
            <a:r>
              <a:rPr lang="en-US" altLang="zh-CN" dirty="0" smtClean="0">
                <a:sym typeface="Wingdings" panose="05000000000000000000" pitchFamily="2" charset="2"/>
              </a:rPr>
              <a:t>/apt/</a:t>
            </a:r>
            <a:r>
              <a:rPr lang="en-US" altLang="zh-CN" dirty="0" err="1" smtClean="0">
                <a:sym typeface="Wingdings" panose="05000000000000000000" pitchFamily="2" charset="2"/>
              </a:rPr>
              <a:t>sources.list</a:t>
            </a:r>
            <a:r>
              <a:rPr lang="zh-CN" altLang="en-US" dirty="0" smtClean="0">
                <a:sym typeface="Wingdings" panose="05000000000000000000" pitchFamily="2" charset="2"/>
              </a:rPr>
              <a:t>文件中只有</a:t>
            </a:r>
            <a:r>
              <a:rPr lang="en-US" altLang="zh-CN" dirty="0" smtClean="0">
                <a:sym typeface="Wingdings" panose="05000000000000000000" pitchFamily="2" charset="2"/>
              </a:rPr>
              <a:t>DVD</a:t>
            </a:r>
            <a:r>
              <a:rPr lang="zh-CN" altLang="en-US" dirty="0" smtClean="0">
                <a:sym typeface="Wingdings" panose="05000000000000000000" pitchFamily="2" charset="2"/>
              </a:rPr>
              <a:t>的源，没有网络源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262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900" y="355600"/>
            <a:ext cx="10515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Wingdings" panose="05000000000000000000" pitchFamily="2" charset="2"/>
              </a:rPr>
              <a:t>配</a:t>
            </a:r>
            <a:r>
              <a:rPr lang="zh-CN" altLang="en-US" dirty="0" smtClean="0">
                <a:sym typeface="Wingdings" panose="05000000000000000000" pitchFamily="2" charset="2"/>
              </a:rPr>
              <a:t>置</a:t>
            </a:r>
            <a:r>
              <a:rPr lang="en-US" altLang="zh-CN" dirty="0" smtClean="0">
                <a:sym typeface="Wingdings" panose="05000000000000000000" pitchFamily="2" charset="2"/>
              </a:rPr>
              <a:t>apt</a:t>
            </a:r>
            <a:r>
              <a:rPr lang="zh-CN" altLang="en-US" dirty="0" smtClean="0">
                <a:sym typeface="Wingdings" panose="05000000000000000000" pitchFamily="2" charset="2"/>
              </a:rPr>
              <a:t>的代理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/</a:t>
            </a:r>
            <a:r>
              <a:rPr lang="en-US" altLang="zh-CN" dirty="0" err="1" smtClean="0">
                <a:sym typeface="Wingdings" panose="05000000000000000000" pitchFamily="2" charset="2"/>
              </a:rPr>
              <a:t>etc</a:t>
            </a:r>
            <a:r>
              <a:rPr lang="en-US" altLang="zh-CN" dirty="0" smtClean="0">
                <a:sym typeface="Wingdings" panose="05000000000000000000" pitchFamily="2" charset="2"/>
              </a:rPr>
              <a:t>/apt/</a:t>
            </a:r>
            <a:r>
              <a:rPr lang="en-US" altLang="zh-CN" dirty="0" err="1" smtClean="0">
                <a:sym typeface="Wingdings" panose="05000000000000000000" pitchFamily="2" charset="2"/>
              </a:rPr>
              <a:t>apt.conf.d</a:t>
            </a:r>
            <a:r>
              <a:rPr lang="en-US" altLang="zh-CN" dirty="0" smtClean="0">
                <a:sym typeface="Wingdings" panose="05000000000000000000" pitchFamily="2" charset="2"/>
              </a:rPr>
              <a:t>/80proxy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smtClean="0">
                <a:sym typeface="Wingdings" panose="05000000000000000000" pitchFamily="2" charset="2"/>
              </a:rPr>
              <a:t>Acquire</a:t>
            </a:r>
            <a:r>
              <a:rPr lang="en-US" altLang="zh-CN" dirty="0">
                <a:sym typeface="Wingdings" panose="05000000000000000000" pitchFamily="2" charset="2"/>
              </a:rPr>
              <a:t>::http::proxy "http://192.168.120.1:8080";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Acquire::https::proxy "http://192.168.120.1:8080";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Acquire::ftp::proxy "ftp://192.168.120.1:8080";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en-US" altLang="zh-CN" dirty="0" smtClean="0">
                <a:sym typeface="Wingdings" panose="05000000000000000000" pitchFamily="2" charset="2"/>
              </a:rPr>
              <a:t> apt update</a:t>
            </a: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en-US" altLang="zh-CN" dirty="0" smtClean="0">
                <a:sym typeface="Wingdings" panose="05000000000000000000" pitchFamily="2" charset="2"/>
              </a:rPr>
              <a:t> apt upgrade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ja-JP" dirty="0" smtClean="0">
                <a:sym typeface="Wingdings" panose="05000000000000000000" pitchFamily="2" charset="2"/>
              </a:rPr>
              <a:t>※</a:t>
            </a:r>
            <a:r>
              <a:rPr lang="zh-CN" altLang="en-US" dirty="0" smtClean="0">
                <a:sym typeface="Wingdings" panose="05000000000000000000" pitchFamily="2" charset="2"/>
              </a:rPr>
              <a:t>提示</a:t>
            </a:r>
            <a:r>
              <a:rPr lang="en-US" altLang="zh-CN" dirty="0" err="1" smtClean="0">
                <a:sym typeface="Wingdings" panose="05000000000000000000" pitchFamily="2" charset="2"/>
              </a:rPr>
              <a:t>sudo</a:t>
            </a:r>
            <a:r>
              <a:rPr lang="zh-CN" altLang="en-US" dirty="0" smtClean="0">
                <a:sym typeface="Wingdings" panose="05000000000000000000" pitchFamily="2" charset="2"/>
              </a:rPr>
              <a:t>不可用时，需要将</a:t>
            </a:r>
            <a:r>
              <a:rPr lang="zh-CN" altLang="en-US" dirty="0">
                <a:sym typeface="Wingdings" panose="05000000000000000000" pitchFamily="2" charset="2"/>
              </a:rPr>
              <a:t>当前用户加入</a:t>
            </a:r>
            <a:r>
              <a:rPr lang="en-US" altLang="zh-CN" dirty="0" err="1">
                <a:sym typeface="Wingdings" panose="05000000000000000000" pitchFamily="2" charset="2"/>
              </a:rPr>
              <a:t>sudo</a:t>
            </a:r>
            <a:r>
              <a:rPr lang="zh-CN" altLang="en-US" dirty="0" smtClean="0">
                <a:sym typeface="Wingdings" panose="05000000000000000000" pitchFamily="2" charset="2"/>
              </a:rPr>
              <a:t>组，以下以用户</a:t>
            </a:r>
            <a:r>
              <a:rPr lang="en-US" altLang="zh-CN" dirty="0" smtClean="0">
                <a:sym typeface="Wingdings" panose="05000000000000000000" pitchFamily="2" charset="2"/>
              </a:rPr>
              <a:t>fsd</a:t>
            </a:r>
            <a:r>
              <a:rPr lang="zh-CN" altLang="en-US" dirty="0" smtClean="0">
                <a:sym typeface="Wingdings" panose="05000000000000000000" pitchFamily="2" charset="2"/>
              </a:rPr>
              <a:t>为例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groups fsd		// </a:t>
            </a:r>
            <a:r>
              <a:rPr lang="zh-CN" altLang="en-US" dirty="0">
                <a:sym typeface="Wingdings" panose="05000000000000000000" pitchFamily="2" charset="2"/>
              </a:rPr>
              <a:t>确定用户</a:t>
            </a:r>
            <a:r>
              <a:rPr lang="en-US" altLang="zh-CN" dirty="0">
                <a:sym typeface="Wingdings" panose="05000000000000000000" pitchFamily="2" charset="2"/>
              </a:rPr>
              <a:t>fsd</a:t>
            </a:r>
            <a:r>
              <a:rPr lang="zh-CN" altLang="en-US" dirty="0">
                <a:sym typeface="Wingdings" panose="05000000000000000000" pitchFamily="2" charset="2"/>
              </a:rPr>
              <a:t>在哪些组里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su</a:t>
            </a:r>
            <a:r>
              <a:rPr lang="en-US" altLang="zh-CN" dirty="0">
                <a:sym typeface="Wingdings" panose="05000000000000000000" pitchFamily="2" charset="2"/>
              </a:rPr>
              <a:t>			// </a:t>
            </a:r>
            <a:r>
              <a:rPr lang="zh-CN" altLang="en-US" dirty="0">
                <a:sym typeface="Wingdings" panose="05000000000000000000" pitchFamily="2" charset="2"/>
              </a:rPr>
              <a:t>输入密码后  切换到</a:t>
            </a:r>
            <a:r>
              <a:rPr lang="en-US" altLang="zh-CN" dirty="0">
                <a:sym typeface="Wingdings" panose="05000000000000000000" pitchFamily="2" charset="2"/>
              </a:rPr>
              <a:t>root</a:t>
            </a:r>
            <a:r>
              <a:rPr lang="zh-CN" altLang="en-US" dirty="0">
                <a:sym typeface="Wingdings" panose="05000000000000000000" pitchFamily="2" charset="2"/>
              </a:rPr>
              <a:t>用户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sudo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usermod</a:t>
            </a:r>
            <a:r>
              <a:rPr lang="en-US" altLang="zh-CN" dirty="0">
                <a:sym typeface="Wingdings" panose="05000000000000000000" pitchFamily="2" charset="2"/>
              </a:rPr>
              <a:t> -</a:t>
            </a:r>
            <a:r>
              <a:rPr lang="en-US" altLang="zh-CN" dirty="0" err="1">
                <a:sym typeface="Wingdings" panose="05000000000000000000" pitchFamily="2" charset="2"/>
              </a:rPr>
              <a:t>aG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sudo</a:t>
            </a:r>
            <a:r>
              <a:rPr lang="en-US" altLang="zh-CN" dirty="0">
                <a:sym typeface="Wingdings" panose="05000000000000000000" pitchFamily="2" charset="2"/>
              </a:rPr>
              <a:t> fsd	// </a:t>
            </a:r>
            <a:r>
              <a:rPr lang="zh-CN" altLang="en-US" dirty="0">
                <a:sym typeface="Wingdings" panose="05000000000000000000" pitchFamily="2" charset="2"/>
              </a:rPr>
              <a:t>将</a:t>
            </a:r>
            <a:r>
              <a:rPr lang="en-US" altLang="zh-CN" dirty="0">
                <a:sym typeface="Wingdings" panose="05000000000000000000" pitchFamily="2" charset="2"/>
              </a:rPr>
              <a:t>fsd</a:t>
            </a:r>
            <a:r>
              <a:rPr lang="zh-CN" altLang="en-US" dirty="0">
                <a:sym typeface="Wingdings" panose="05000000000000000000" pitchFamily="2" charset="2"/>
              </a:rPr>
              <a:t>加入到</a:t>
            </a:r>
            <a:r>
              <a:rPr lang="en-US" altLang="zh-CN" dirty="0" err="1">
                <a:sym typeface="Wingdings" panose="05000000000000000000" pitchFamily="2" charset="2"/>
              </a:rPr>
              <a:t>sudo</a:t>
            </a:r>
            <a:r>
              <a:rPr lang="zh-CN" altLang="en-US" dirty="0">
                <a:sym typeface="Wingdings" panose="05000000000000000000" pitchFamily="2" charset="2"/>
              </a:rPr>
              <a:t>组</a:t>
            </a:r>
            <a:r>
              <a:rPr lang="zh-CN" altLang="en-US" dirty="0" smtClean="0">
                <a:sym typeface="Wingdings" panose="05000000000000000000" pitchFamily="2" charset="2"/>
              </a:rPr>
              <a:t>中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 err="1" smtClean="0">
                <a:sym typeface="Wingdings" panose="05000000000000000000" pitchFamily="2" charset="2"/>
              </a:rPr>
              <a:t>su</a:t>
            </a:r>
            <a:r>
              <a:rPr lang="en-US" altLang="zh-CN" dirty="0" smtClean="0">
                <a:sym typeface="Wingdings" panose="05000000000000000000" pitchFamily="2" charset="2"/>
              </a:rPr>
              <a:t> fsd			// </a:t>
            </a:r>
            <a:r>
              <a:rPr lang="zh-CN" altLang="en-US" dirty="0" smtClean="0">
                <a:sym typeface="Wingdings" panose="05000000000000000000" pitchFamily="2" charset="2"/>
              </a:rPr>
              <a:t>切换回</a:t>
            </a:r>
            <a:r>
              <a:rPr lang="en-US" altLang="zh-CN" dirty="0" smtClean="0">
                <a:sym typeface="Wingdings" panose="05000000000000000000" pitchFamily="2" charset="2"/>
              </a:rPr>
              <a:t>fsd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00622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0900" y="2794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Wingdings" panose="05000000000000000000" pitchFamily="2" charset="2"/>
              </a:rPr>
              <a:t>VBOX</a:t>
            </a:r>
            <a:r>
              <a:rPr lang="zh-CN" altLang="en-US" dirty="0" smtClean="0">
                <a:sym typeface="Wingdings" panose="05000000000000000000" pitchFamily="2" charset="2"/>
              </a:rPr>
              <a:t>软件的菜单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设</a:t>
            </a:r>
            <a:r>
              <a:rPr lang="zh-CN" altLang="en-US" dirty="0" smtClean="0">
                <a:sym typeface="Wingdings" panose="05000000000000000000" pitchFamily="2" charset="2"/>
              </a:rPr>
              <a:t>备 </a:t>
            </a:r>
            <a:r>
              <a:rPr lang="en-US" altLang="zh-CN" dirty="0" smtClean="0">
                <a:sym typeface="Wingdings" panose="05000000000000000000" pitchFamily="2" charset="2"/>
              </a:rPr>
              <a:t> </a:t>
            </a:r>
            <a:r>
              <a:rPr lang="zh-CN" altLang="en-US" dirty="0" smtClean="0">
                <a:sym typeface="Wingdings" panose="05000000000000000000" pitchFamily="2" charset="2"/>
              </a:rPr>
              <a:t>安装增强工具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90" y="1126530"/>
            <a:ext cx="8447619" cy="5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48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717550"/>
            <a:ext cx="77343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49300" y="673100"/>
            <a:ext cx="10515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n-CL" altLang="zh-CN" dirty="0">
                <a:sym typeface="Wingdings" panose="05000000000000000000" pitchFamily="2" charset="2"/>
              </a:rPr>
              <a:t>sudo apt install </a:t>
            </a:r>
            <a:r>
              <a:rPr lang="arn-CL" altLang="zh-CN" dirty="0" smtClean="0">
                <a:sym typeface="Wingdings" panose="05000000000000000000" pitchFamily="2" charset="2"/>
              </a:rPr>
              <a:t>git</a:t>
            </a:r>
          </a:p>
          <a:p>
            <a:r>
              <a:rPr lang="zh-CN" altLang="en-US" dirty="0" smtClean="0">
                <a:sym typeface="Wingdings" panose="05000000000000000000" pitchFamily="2" charset="2"/>
              </a:rPr>
              <a:t>配置用户名和邮件</a:t>
            </a:r>
            <a:endParaRPr lang="arn-CL" altLang="zh-CN" dirty="0" smtClean="0">
              <a:sym typeface="Wingdings" panose="05000000000000000000" pitchFamily="2" charset="2"/>
            </a:endParaRPr>
          </a:p>
          <a:p>
            <a:endParaRPr lang="arn-CL" altLang="zh-CN" dirty="0">
              <a:sym typeface="Wingdings" panose="05000000000000000000" pitchFamily="2" charset="2"/>
            </a:endParaRPr>
          </a:p>
          <a:p>
            <a:endParaRPr lang="arn-CL" altLang="zh-CN" dirty="0" smtClean="0">
              <a:sym typeface="Wingdings" panose="05000000000000000000" pitchFamily="2" charset="2"/>
            </a:endParaRPr>
          </a:p>
          <a:p>
            <a:endParaRPr lang="arn-CL" altLang="zh-CN" dirty="0">
              <a:sym typeface="Wingdings" panose="05000000000000000000" pitchFamily="2" charset="2"/>
            </a:endParaRPr>
          </a:p>
          <a:p>
            <a:endParaRPr lang="arn-CL" altLang="zh-CN" dirty="0" smtClean="0">
              <a:sym typeface="Wingdings" panose="05000000000000000000" pitchFamily="2" charset="2"/>
            </a:endParaRPr>
          </a:p>
          <a:p>
            <a:endParaRPr lang="arn-CL" altLang="zh-CN" dirty="0">
              <a:sym typeface="Wingdings" panose="05000000000000000000" pitchFamily="2" charset="2"/>
            </a:endParaRPr>
          </a:p>
          <a:p>
            <a:r>
              <a:rPr lang="zh-CN" altLang="en-US" dirty="0" smtClean="0">
                <a:sym typeface="Wingdings" panose="05000000000000000000" pitchFamily="2" charset="2"/>
              </a:rPr>
              <a:t>根据网络环境配置</a:t>
            </a:r>
            <a:r>
              <a:rPr lang="en-US" altLang="zh-CN" dirty="0" smtClean="0">
                <a:sym typeface="Wingdings" panose="05000000000000000000" pitchFamily="2" charset="2"/>
              </a:rPr>
              <a:t>corkscrew</a:t>
            </a:r>
          </a:p>
          <a:p>
            <a:r>
              <a:rPr lang="en-US" altLang="zh-CN" dirty="0" err="1">
                <a:sym typeface="Wingdings" panose="05000000000000000000" pitchFamily="2" charset="2"/>
              </a:rPr>
              <a:t>sudo</a:t>
            </a:r>
            <a:r>
              <a:rPr lang="en-US" altLang="zh-CN" dirty="0">
                <a:sym typeface="Wingdings" panose="05000000000000000000" pitchFamily="2" charset="2"/>
              </a:rPr>
              <a:t> apt install </a:t>
            </a:r>
            <a:r>
              <a:rPr lang="en-US" altLang="zh-CN" dirty="0" smtClean="0">
                <a:sym typeface="Wingdings" panose="05000000000000000000" pitchFamily="2" charset="2"/>
              </a:rPr>
              <a:t>corkscrew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git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err="1">
                <a:sym typeface="Wingdings" panose="05000000000000000000" pitchFamily="2" charset="2"/>
              </a:rPr>
              <a:t>config</a:t>
            </a:r>
            <a:r>
              <a:rPr lang="en-US" altLang="zh-CN" dirty="0">
                <a:sym typeface="Wingdings" panose="05000000000000000000" pitchFamily="2" charset="2"/>
              </a:rPr>
              <a:t> --global </a:t>
            </a:r>
            <a:r>
              <a:rPr lang="en-US" altLang="zh-CN" dirty="0" err="1">
                <a:sym typeface="Wingdings" panose="05000000000000000000" pitchFamily="2" charset="2"/>
              </a:rPr>
              <a:t>core.gitproxy</a:t>
            </a:r>
            <a:r>
              <a:rPr lang="en-US" altLang="zh-CN" dirty="0">
                <a:sym typeface="Wingdings" panose="05000000000000000000" pitchFamily="2" charset="2"/>
              </a:rPr>
              <a:t> "/</a:t>
            </a:r>
            <a:r>
              <a:rPr lang="en-US" altLang="zh-CN" dirty="0" err="1" smtClean="0">
                <a:sym typeface="Wingdings" panose="05000000000000000000" pitchFamily="2" charset="2"/>
              </a:rPr>
              <a:t>usr</a:t>
            </a:r>
            <a:r>
              <a:rPr lang="en-US" altLang="zh-CN" dirty="0" smtClean="0">
                <a:sym typeface="Wingdings" panose="05000000000000000000" pitchFamily="2" charset="2"/>
              </a:rPr>
              <a:t>/local/bin/proxy-cmd.sh“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en-US" altLang="zh-CN" dirty="0" smtClean="0">
                <a:sym typeface="Wingdings" panose="05000000000000000000" pitchFamily="2" charset="2"/>
              </a:rPr>
              <a:t>usr/local/bin/proxy-cmd.sh</a:t>
            </a:r>
            <a:r>
              <a:rPr lang="zh-CN" altLang="en-US" dirty="0" smtClean="0">
                <a:sym typeface="Wingdings" panose="05000000000000000000" pitchFamily="2" charset="2"/>
              </a:rPr>
              <a:t>的内容如下：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#!/bin/bash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CORKSCREW=`which corkscrew`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$CORKSCREW 192.168.120.1 8080 $1 $</a:t>
            </a:r>
            <a:r>
              <a:rPr lang="en-US" altLang="zh-CN" dirty="0" smtClean="0">
                <a:sym typeface="Wingdings" panose="05000000000000000000" pitchFamily="2" charset="2"/>
              </a:rPr>
              <a:t>2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proxy-cmd.sh </a:t>
            </a:r>
            <a:r>
              <a:rPr lang="en-US" altLang="zh-CN" dirty="0" err="1">
                <a:sym typeface="Wingdings" panose="05000000000000000000" pitchFamily="2" charset="2"/>
              </a:rPr>
              <a:t>chmod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dirty="0" smtClean="0">
                <a:sym typeface="Wingdings" panose="05000000000000000000" pitchFamily="2" charset="2"/>
              </a:rPr>
              <a:t>777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~/.</a:t>
            </a:r>
            <a:r>
              <a:rPr lang="en-US" altLang="zh-CN" dirty="0" err="1" smtClean="0">
                <a:sym typeface="Wingdings" panose="05000000000000000000" pitchFamily="2" charset="2"/>
              </a:rPr>
              <a:t>bashrc</a:t>
            </a:r>
            <a:r>
              <a:rPr lang="zh-CN" altLang="en-US" dirty="0" smtClean="0">
                <a:sym typeface="Wingdings" panose="05000000000000000000" pitchFamily="2" charset="2"/>
              </a:rPr>
              <a:t>最后加入</a:t>
            </a:r>
            <a:endParaRPr lang="en-US" altLang="zh-CN" dirty="0" smtClean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export GIT_PROXY_COMMAND=/usr/local/bin/proxy-cmd.sh</a:t>
            </a:r>
            <a:endParaRPr lang="en-US" altLang="zh-CN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754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320</Words>
  <Application>Microsoft Office PowerPoint</Application>
  <PresentationFormat>宽屏</PresentationFormat>
  <Paragraphs>128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ＭＳ Ｐゴシック</vt:lpstr>
      <vt:lpstr>SimSun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潘新展</dc:creator>
  <cp:lastModifiedBy>潘新展</cp:lastModifiedBy>
  <cp:revision>100</cp:revision>
  <dcterms:created xsi:type="dcterms:W3CDTF">2025-02-14T00:24:34Z</dcterms:created>
  <dcterms:modified xsi:type="dcterms:W3CDTF">2025-02-14T07:54:40Z</dcterms:modified>
</cp:coreProperties>
</file>