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59" r:id="rId6"/>
    <p:sldId id="258" r:id="rId7"/>
    <p:sldId id="275" r:id="rId8"/>
    <p:sldId id="276" r:id="rId9"/>
    <p:sldId id="277" r:id="rId10"/>
    <p:sldId id="278" r:id="rId11"/>
    <p:sldId id="260" r:id="rId12"/>
    <p:sldId id="269" r:id="rId13"/>
    <p:sldId id="280" r:id="rId14"/>
    <p:sldId id="279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320" y="2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영석" userId="c1d40ff5-27b3-42df-8439-6950002cdd43" providerId="ADAL" clId="{F454345A-1150-4EAC-A7E8-5F8DFD01DB6E}"/>
    <pc:docChg chg="undo custSel addSld delSld modSld sldOrd">
      <pc:chgData name="서영석" userId="c1d40ff5-27b3-42df-8439-6950002cdd43" providerId="ADAL" clId="{F454345A-1150-4EAC-A7E8-5F8DFD01DB6E}" dt="2022-02-16T13:02:32.498" v="2430" actId="207"/>
      <pc:docMkLst>
        <pc:docMk/>
      </pc:docMkLst>
      <pc:sldChg chg="addSp delSp modSp add del">
        <pc:chgData name="서영석" userId="c1d40ff5-27b3-42df-8439-6950002cdd43" providerId="ADAL" clId="{F454345A-1150-4EAC-A7E8-5F8DFD01DB6E}" dt="2022-02-16T02:36:18.414" v="1434" actId="2696"/>
        <pc:sldMkLst>
          <pc:docMk/>
          <pc:sldMk cId="133166126" sldId="258"/>
        </pc:sldMkLst>
        <pc:spChg chg="del">
          <ac:chgData name="서영석" userId="c1d40ff5-27b3-42df-8439-6950002cdd43" providerId="ADAL" clId="{F454345A-1150-4EAC-A7E8-5F8DFD01DB6E}" dt="2022-02-14T17:40:33.729" v="1" actId="478"/>
          <ac:spMkLst>
            <pc:docMk/>
            <pc:sldMk cId="133166126" sldId="258"/>
            <ac:spMk id="2" creationId="{A2A3958D-3A83-46F5-AA14-F53F67421D85}"/>
          </ac:spMkLst>
        </pc:spChg>
        <pc:spChg chg="del">
          <ac:chgData name="서영석" userId="c1d40ff5-27b3-42df-8439-6950002cdd43" providerId="ADAL" clId="{F454345A-1150-4EAC-A7E8-5F8DFD01DB6E}" dt="2022-02-14T17:40:32.357" v="0" actId="478"/>
          <ac:spMkLst>
            <pc:docMk/>
            <pc:sldMk cId="133166126" sldId="258"/>
            <ac:spMk id="3" creationId="{35B58571-5059-48D3-907D-7722D15EBA9E}"/>
          </ac:spMkLst>
        </pc:spChg>
        <pc:spChg chg="add del mod">
          <ac:chgData name="서영석" userId="c1d40ff5-27b3-42df-8439-6950002cdd43" providerId="ADAL" clId="{F454345A-1150-4EAC-A7E8-5F8DFD01DB6E}" dt="2022-02-14T17:40:37.208" v="3" actId="478"/>
          <ac:spMkLst>
            <pc:docMk/>
            <pc:sldMk cId="133166126" sldId="258"/>
            <ac:spMk id="5" creationId="{0917799C-893B-4A28-9470-9783FE8795DC}"/>
          </ac:spMkLst>
        </pc:spChg>
        <pc:spChg chg="add del mod">
          <ac:chgData name="서영석" userId="c1d40ff5-27b3-42df-8439-6950002cdd43" providerId="ADAL" clId="{F454345A-1150-4EAC-A7E8-5F8DFD01DB6E}" dt="2022-02-14T17:40:35.826" v="2" actId="478"/>
          <ac:spMkLst>
            <pc:docMk/>
            <pc:sldMk cId="133166126" sldId="258"/>
            <ac:spMk id="7" creationId="{E9F28064-452C-4B08-9F23-2493CA8F1DE6}"/>
          </ac:spMkLst>
        </pc:spChg>
        <pc:spChg chg="add mod">
          <ac:chgData name="서영석" userId="c1d40ff5-27b3-42df-8439-6950002cdd43" providerId="ADAL" clId="{F454345A-1150-4EAC-A7E8-5F8DFD01DB6E}" dt="2022-02-14T17:51:30.396" v="420" actId="27636"/>
          <ac:spMkLst>
            <pc:docMk/>
            <pc:sldMk cId="133166126" sldId="258"/>
            <ac:spMk id="10" creationId="{191D53A3-B9BC-46EA-A753-9CBE186F9D5A}"/>
          </ac:spMkLst>
        </pc:spChg>
        <pc:spChg chg="add mod">
          <ac:chgData name="서영석" userId="c1d40ff5-27b3-42df-8439-6950002cdd43" providerId="ADAL" clId="{F454345A-1150-4EAC-A7E8-5F8DFD01DB6E}" dt="2022-02-14T17:50:14.104" v="367" actId="1076"/>
          <ac:spMkLst>
            <pc:docMk/>
            <pc:sldMk cId="133166126" sldId="258"/>
            <ac:spMk id="12" creationId="{E2F3172D-1BCB-460F-A1C9-9CE1890AA2BE}"/>
          </ac:spMkLst>
        </pc:spChg>
        <pc:spChg chg="add del mod">
          <ac:chgData name="서영석" userId="c1d40ff5-27b3-42df-8439-6950002cdd43" providerId="ADAL" clId="{F454345A-1150-4EAC-A7E8-5F8DFD01DB6E}" dt="2022-02-14T17:51:26.020" v="416"/>
          <ac:spMkLst>
            <pc:docMk/>
            <pc:sldMk cId="133166126" sldId="258"/>
            <ac:spMk id="13" creationId="{F11ABD54-3C7B-4ACB-943F-86C5B01B7219}"/>
          </ac:spMkLst>
        </pc:spChg>
        <pc:graphicFrameChg chg="del">
          <ac:chgData name="서영석" userId="c1d40ff5-27b3-42df-8439-6950002cdd43" providerId="ADAL" clId="{F454345A-1150-4EAC-A7E8-5F8DFD01DB6E}" dt="2022-02-14T17:42:35.136" v="4" actId="3680"/>
          <ac:graphicFrameMkLst>
            <pc:docMk/>
            <pc:sldMk cId="133166126" sldId="258"/>
            <ac:graphicFrameMk id="8" creationId="{511AB9C4-E67B-490F-8F6F-5B591C20FCCF}"/>
          </ac:graphicFrameMkLst>
        </pc:graphicFrameChg>
        <pc:graphicFrameChg chg="mod modGraphic">
          <ac:chgData name="서영석" userId="c1d40ff5-27b3-42df-8439-6950002cdd43" providerId="ADAL" clId="{F454345A-1150-4EAC-A7E8-5F8DFD01DB6E}" dt="2022-02-14T17:49:46.137" v="298" actId="14100"/>
          <ac:graphicFrameMkLst>
            <pc:docMk/>
            <pc:sldMk cId="133166126" sldId="258"/>
            <ac:graphicFrameMk id="9" creationId="{28D811A8-9464-440E-8843-FC99B9923AC9}"/>
          </ac:graphicFrameMkLst>
        </pc:graphicFrameChg>
        <pc:picChg chg="add mod">
          <ac:chgData name="서영석" userId="c1d40ff5-27b3-42df-8439-6950002cdd43" providerId="ADAL" clId="{F454345A-1150-4EAC-A7E8-5F8DFD01DB6E}" dt="2022-02-14T17:49:51.502" v="300" actId="1076"/>
          <ac:picMkLst>
            <pc:docMk/>
            <pc:sldMk cId="133166126" sldId="258"/>
            <ac:picMk id="11" creationId="{7FACF01C-D766-4926-947F-83AEA3D51FD0}"/>
          </ac:picMkLst>
        </pc:picChg>
        <pc:picChg chg="add del mod">
          <ac:chgData name="서영석" userId="c1d40ff5-27b3-42df-8439-6950002cdd43" providerId="ADAL" clId="{F454345A-1150-4EAC-A7E8-5F8DFD01DB6E}" dt="2022-02-14T17:51:26.020" v="416"/>
          <ac:picMkLst>
            <pc:docMk/>
            <pc:sldMk cId="133166126" sldId="258"/>
            <ac:picMk id="14" creationId="{4D253D5D-6C66-49E3-9CB1-ED2B6EB915CE}"/>
          </ac:picMkLst>
        </pc:picChg>
      </pc:sldChg>
      <pc:sldChg chg="delSp modSp ord">
        <pc:chgData name="서영석" userId="c1d40ff5-27b3-42df-8439-6950002cdd43" providerId="ADAL" clId="{F454345A-1150-4EAC-A7E8-5F8DFD01DB6E}" dt="2022-02-16T13:02:32.498" v="2430" actId="207"/>
        <pc:sldMkLst>
          <pc:docMk/>
          <pc:sldMk cId="4157018246" sldId="259"/>
        </pc:sldMkLst>
        <pc:spChg chg="mod">
          <ac:chgData name="서영석" userId="c1d40ff5-27b3-42df-8439-6950002cdd43" providerId="ADAL" clId="{F454345A-1150-4EAC-A7E8-5F8DFD01DB6E}" dt="2022-02-16T13:00:02.565" v="2195" actId="20577"/>
          <ac:spMkLst>
            <pc:docMk/>
            <pc:sldMk cId="4157018246" sldId="259"/>
            <ac:spMk id="2" creationId="{5173C30D-B173-4945-9E06-1DE79F5DFDD7}"/>
          </ac:spMkLst>
        </pc:spChg>
        <pc:spChg chg="mod">
          <ac:chgData name="서영석" userId="c1d40ff5-27b3-42df-8439-6950002cdd43" providerId="ADAL" clId="{F454345A-1150-4EAC-A7E8-5F8DFD01DB6E}" dt="2022-02-16T13:02:32.498" v="2430" actId="207"/>
          <ac:spMkLst>
            <pc:docMk/>
            <pc:sldMk cId="4157018246" sldId="259"/>
            <ac:spMk id="3" creationId="{7BADD40A-49A3-41B8-B062-5343FC7B90CA}"/>
          </ac:spMkLst>
        </pc:spChg>
        <pc:spChg chg="del">
          <ac:chgData name="서영석" userId="c1d40ff5-27b3-42df-8439-6950002cdd43" providerId="ADAL" clId="{F454345A-1150-4EAC-A7E8-5F8DFD01DB6E}" dt="2022-02-14T17:52:29.313" v="428"/>
          <ac:spMkLst>
            <pc:docMk/>
            <pc:sldMk cId="4157018246" sldId="259"/>
            <ac:spMk id="4" creationId="{AF3CF60F-7542-4FA2-B5B9-22909755DFEB}"/>
          </ac:spMkLst>
        </pc:spChg>
      </pc:sldChg>
      <pc:sldChg chg="addSp delSp modSp">
        <pc:chgData name="서영석" userId="c1d40ff5-27b3-42df-8439-6950002cdd43" providerId="ADAL" clId="{F454345A-1150-4EAC-A7E8-5F8DFD01DB6E}" dt="2022-02-16T13:01:44.015" v="2428" actId="20577"/>
        <pc:sldMkLst>
          <pc:docMk/>
          <pc:sldMk cId="4174228134" sldId="260"/>
        </pc:sldMkLst>
        <pc:spChg chg="mod">
          <ac:chgData name="서영석" userId="c1d40ff5-27b3-42df-8439-6950002cdd43" providerId="ADAL" clId="{F454345A-1150-4EAC-A7E8-5F8DFD01DB6E}" dt="2022-02-14T18:00:07.774" v="1126" actId="1076"/>
          <ac:spMkLst>
            <pc:docMk/>
            <pc:sldMk cId="4174228134" sldId="260"/>
            <ac:spMk id="2" creationId="{51736412-18D1-4FB6-B07B-FC31CD33DEAD}"/>
          </ac:spMkLst>
        </pc:spChg>
        <pc:spChg chg="mod">
          <ac:chgData name="서영석" userId="c1d40ff5-27b3-42df-8439-6950002cdd43" providerId="ADAL" clId="{F454345A-1150-4EAC-A7E8-5F8DFD01DB6E}" dt="2022-02-16T13:01:44.015" v="2428" actId="20577"/>
          <ac:spMkLst>
            <pc:docMk/>
            <pc:sldMk cId="4174228134" sldId="260"/>
            <ac:spMk id="3" creationId="{E06F609E-EA05-49A0-974B-268377C0FAB2}"/>
          </ac:spMkLst>
        </pc:spChg>
        <pc:spChg chg="add del">
          <ac:chgData name="서영석" userId="c1d40ff5-27b3-42df-8439-6950002cdd43" providerId="ADAL" clId="{F454345A-1150-4EAC-A7E8-5F8DFD01DB6E}" dt="2022-02-14T17:59:58.835" v="1121"/>
          <ac:spMkLst>
            <pc:docMk/>
            <pc:sldMk cId="4174228134" sldId="260"/>
            <ac:spMk id="4" creationId="{768357E9-B1D2-4132-AD49-4BF10F61225C}"/>
          </ac:spMkLst>
        </pc:spChg>
        <pc:spChg chg="add del mod">
          <ac:chgData name="서영석" userId="c1d40ff5-27b3-42df-8439-6950002cdd43" providerId="ADAL" clId="{F454345A-1150-4EAC-A7E8-5F8DFD01DB6E}" dt="2022-02-14T18:02:12.659" v="1202" actId="478"/>
          <ac:spMkLst>
            <pc:docMk/>
            <pc:sldMk cId="4174228134" sldId="260"/>
            <ac:spMk id="5" creationId="{A93A6471-A8AC-45B5-9CE0-C370DF65ACA5}"/>
          </ac:spMkLst>
        </pc:spChg>
        <pc:spChg chg="add del mod">
          <ac:chgData name="서영석" userId="c1d40ff5-27b3-42df-8439-6950002cdd43" providerId="ADAL" clId="{F454345A-1150-4EAC-A7E8-5F8DFD01DB6E}" dt="2022-02-16T12:52:41.835" v="1757" actId="478"/>
          <ac:spMkLst>
            <pc:docMk/>
            <pc:sldMk cId="4174228134" sldId="260"/>
            <ac:spMk id="6" creationId="{14CCCAE7-7283-4B4F-8ED2-90CD02AF4585}"/>
          </ac:spMkLst>
        </pc:spChg>
        <pc:spChg chg="add del">
          <ac:chgData name="서영석" userId="c1d40ff5-27b3-42df-8439-6950002cdd43" providerId="ADAL" clId="{F454345A-1150-4EAC-A7E8-5F8DFD01DB6E}" dt="2022-02-14T18:02:12.659" v="1202" actId="478"/>
          <ac:spMkLst>
            <pc:docMk/>
            <pc:sldMk cId="4174228134" sldId="260"/>
            <ac:spMk id="7" creationId="{489C185A-451B-4443-A9F4-4E947D1BE9DB}"/>
          </ac:spMkLst>
        </pc:spChg>
        <pc:spChg chg="add del mod">
          <ac:chgData name="서영석" userId="c1d40ff5-27b3-42df-8439-6950002cdd43" providerId="ADAL" clId="{F454345A-1150-4EAC-A7E8-5F8DFD01DB6E}" dt="2022-02-16T12:52:42.900" v="1758" actId="478"/>
          <ac:spMkLst>
            <pc:docMk/>
            <pc:sldMk cId="4174228134" sldId="260"/>
            <ac:spMk id="8" creationId="{14719106-E2C8-4C5F-8C5C-9F606AE05B8C}"/>
          </ac:spMkLst>
        </pc:spChg>
        <pc:spChg chg="add del mod">
          <ac:chgData name="서영석" userId="c1d40ff5-27b3-42df-8439-6950002cdd43" providerId="ADAL" clId="{F454345A-1150-4EAC-A7E8-5F8DFD01DB6E}" dt="2022-02-16T12:52:39.662" v="1756" actId="478"/>
          <ac:spMkLst>
            <pc:docMk/>
            <pc:sldMk cId="4174228134" sldId="260"/>
            <ac:spMk id="9" creationId="{6BD424DB-3852-4A75-A940-E46AD2AC7F6D}"/>
          </ac:spMkLst>
        </pc:spChg>
        <pc:spChg chg="add del mod">
          <ac:chgData name="서영석" userId="c1d40ff5-27b3-42df-8439-6950002cdd43" providerId="ADAL" clId="{F454345A-1150-4EAC-A7E8-5F8DFD01DB6E}" dt="2022-02-16T12:52:38.512" v="1755" actId="478"/>
          <ac:spMkLst>
            <pc:docMk/>
            <pc:sldMk cId="4174228134" sldId="260"/>
            <ac:spMk id="10" creationId="{0848A8FE-BFAB-4E61-9CE1-22E8A0B615AA}"/>
          </ac:spMkLst>
        </pc:spChg>
      </pc:sldChg>
      <pc:sldChg chg="addSp delSp modSp">
        <pc:chgData name="서영석" userId="c1d40ff5-27b3-42df-8439-6950002cdd43" providerId="ADAL" clId="{F454345A-1150-4EAC-A7E8-5F8DFD01DB6E}" dt="2022-02-16T12:53:58.796" v="1923" actId="404"/>
        <pc:sldMkLst>
          <pc:docMk/>
          <pc:sldMk cId="1789221171" sldId="269"/>
        </pc:sldMkLst>
        <pc:spChg chg="add mod">
          <ac:chgData name="서영석" userId="c1d40ff5-27b3-42df-8439-6950002cdd43" providerId="ADAL" clId="{F454345A-1150-4EAC-A7E8-5F8DFD01DB6E}" dt="2022-02-16T12:52:16.892" v="1726" actId="404"/>
          <ac:spMkLst>
            <pc:docMk/>
            <pc:sldMk cId="1789221171" sldId="269"/>
            <ac:spMk id="5" creationId="{CDC29E2A-647E-40A5-A493-FE989F2BE67B}"/>
          </ac:spMkLst>
        </pc:spChg>
        <pc:spChg chg="add mod">
          <ac:chgData name="서영석" userId="c1d40ff5-27b3-42df-8439-6950002cdd43" providerId="ADAL" clId="{F454345A-1150-4EAC-A7E8-5F8DFD01DB6E}" dt="2022-02-16T12:53:58.796" v="1923" actId="404"/>
          <ac:spMkLst>
            <pc:docMk/>
            <pc:sldMk cId="1789221171" sldId="269"/>
            <ac:spMk id="6" creationId="{DE9279E1-0FB1-4F6A-81A8-7C4F9E93856E}"/>
          </ac:spMkLst>
        </pc:spChg>
        <pc:graphicFrameChg chg="add mod modGraphic">
          <ac:chgData name="서영석" userId="c1d40ff5-27b3-42df-8439-6950002cdd43" providerId="ADAL" clId="{F454345A-1150-4EAC-A7E8-5F8DFD01DB6E}" dt="2022-02-16T12:52:02.685" v="1704" actId="1076"/>
          <ac:graphicFrameMkLst>
            <pc:docMk/>
            <pc:sldMk cId="1789221171" sldId="269"/>
            <ac:graphicFrameMk id="2" creationId="{2635DDDF-6456-463F-9C65-1186A8F1E883}"/>
          </ac:graphicFrameMkLst>
        </pc:graphicFrameChg>
        <pc:graphicFrameChg chg="del mod modGraphic">
          <ac:chgData name="서영석" userId="c1d40ff5-27b3-42df-8439-6950002cdd43" providerId="ADAL" clId="{F454345A-1150-4EAC-A7E8-5F8DFD01DB6E}" dt="2022-02-16T12:48:02.535" v="1477" actId="478"/>
          <ac:graphicFrameMkLst>
            <pc:docMk/>
            <pc:sldMk cId="1789221171" sldId="269"/>
            <ac:graphicFrameMk id="4" creationId="{E3185CCA-0991-4644-B0A5-CB3A1192760B}"/>
          </ac:graphicFrameMkLst>
        </pc:graphicFrameChg>
      </pc:sldChg>
      <pc:sldChg chg="add del">
        <pc:chgData name="서영석" userId="c1d40ff5-27b3-42df-8439-6950002cdd43" providerId="ADAL" clId="{F454345A-1150-4EAC-A7E8-5F8DFD01DB6E}" dt="2022-02-16T12:50:23.981" v="1544" actId="2696"/>
        <pc:sldMkLst>
          <pc:docMk/>
          <pc:sldMk cId="2249486043" sldId="273"/>
        </pc:sldMkLst>
      </pc:sldChg>
      <pc:sldChg chg="add del">
        <pc:chgData name="서영석" userId="c1d40ff5-27b3-42df-8439-6950002cdd43" providerId="ADAL" clId="{F454345A-1150-4EAC-A7E8-5F8DFD01DB6E}" dt="2022-02-16T12:50:24.860" v="1545" actId="2696"/>
        <pc:sldMkLst>
          <pc:docMk/>
          <pc:sldMk cId="3610950331" sldId="274"/>
        </pc:sldMkLst>
      </pc:sldChg>
      <pc:sldChg chg="addSp delSp modSp add">
        <pc:chgData name="서영석" userId="c1d40ff5-27b3-42df-8439-6950002cdd43" providerId="ADAL" clId="{F454345A-1150-4EAC-A7E8-5F8DFD01DB6E}" dt="2022-02-16T07:12:35.891" v="1440" actId="14100"/>
        <pc:sldMkLst>
          <pc:docMk/>
          <pc:sldMk cId="1270282851" sldId="275"/>
        </pc:sldMkLst>
        <pc:spChg chg="mod">
          <ac:chgData name="서영석" userId="c1d40ff5-27b3-42df-8439-6950002cdd43" providerId="ADAL" clId="{F454345A-1150-4EAC-A7E8-5F8DFD01DB6E}" dt="2022-02-14T17:51:33.685" v="423" actId="20577"/>
          <ac:spMkLst>
            <pc:docMk/>
            <pc:sldMk cId="1270282851" sldId="275"/>
            <ac:spMk id="2" creationId="{CD8EDB1D-C08E-4D23-9CBE-12678C431F2A}"/>
          </ac:spMkLst>
        </pc:spChg>
        <pc:spChg chg="del mod">
          <ac:chgData name="서영석" userId="c1d40ff5-27b3-42df-8439-6950002cdd43" providerId="ADAL" clId="{F454345A-1150-4EAC-A7E8-5F8DFD01DB6E}" dt="2022-02-14T17:50:38.431" v="381"/>
          <ac:spMkLst>
            <pc:docMk/>
            <pc:sldMk cId="1270282851" sldId="275"/>
            <ac:spMk id="3" creationId="{E16D0208-9969-4801-A37C-02C56EA07806}"/>
          </ac:spMkLst>
        </pc:spChg>
        <pc:spChg chg="add del mod">
          <ac:chgData name="서영석" userId="c1d40ff5-27b3-42df-8439-6950002cdd43" providerId="ADAL" clId="{F454345A-1150-4EAC-A7E8-5F8DFD01DB6E}" dt="2022-02-14T17:51:00.273" v="412" actId="478"/>
          <ac:spMkLst>
            <pc:docMk/>
            <pc:sldMk cId="1270282851" sldId="275"/>
            <ac:spMk id="5" creationId="{731BA0BC-FA22-472A-BF61-A5C5694A2AA6}"/>
          </ac:spMkLst>
        </pc:spChg>
        <pc:picChg chg="add mod">
          <ac:chgData name="서영석" userId="c1d40ff5-27b3-42df-8439-6950002cdd43" providerId="ADAL" clId="{F454345A-1150-4EAC-A7E8-5F8DFD01DB6E}" dt="2022-02-16T07:12:35.891" v="1440" actId="14100"/>
          <ac:picMkLst>
            <pc:docMk/>
            <pc:sldMk cId="1270282851" sldId="275"/>
            <ac:picMk id="4" creationId="{AA292C72-9CCB-4762-AFCF-F6076E6E29E2}"/>
          </ac:picMkLst>
        </pc:picChg>
      </pc:sldChg>
      <pc:sldChg chg="addSp delSp modSp add">
        <pc:chgData name="서영석" userId="c1d40ff5-27b3-42df-8439-6950002cdd43" providerId="ADAL" clId="{F454345A-1150-4EAC-A7E8-5F8DFD01DB6E}" dt="2022-02-16T13:01:06.190" v="2331" actId="207"/>
        <pc:sldMkLst>
          <pc:docMk/>
          <pc:sldMk cId="3856518195" sldId="276"/>
        </pc:sldMkLst>
        <pc:spChg chg="del">
          <ac:chgData name="서영석" userId="c1d40ff5-27b3-42df-8439-6950002cdd43" providerId="ADAL" clId="{F454345A-1150-4EAC-A7E8-5F8DFD01DB6E}" dt="2022-02-14T17:52:46.733" v="433" actId="478"/>
          <ac:spMkLst>
            <pc:docMk/>
            <pc:sldMk cId="3856518195" sldId="276"/>
            <ac:spMk id="2" creationId="{4AB60CA5-E0EC-44E4-978D-A983F9FF4058}"/>
          </ac:spMkLst>
        </pc:spChg>
        <pc:spChg chg="del">
          <ac:chgData name="서영석" userId="c1d40ff5-27b3-42df-8439-6950002cdd43" providerId="ADAL" clId="{F454345A-1150-4EAC-A7E8-5F8DFD01DB6E}" dt="2022-02-14T17:52:45.710" v="432" actId="478"/>
          <ac:spMkLst>
            <pc:docMk/>
            <pc:sldMk cId="3856518195" sldId="276"/>
            <ac:spMk id="3" creationId="{8E7A4B61-3B93-4ECA-98FE-5077BA203059}"/>
          </ac:spMkLst>
        </pc:spChg>
        <pc:spChg chg="add del">
          <ac:chgData name="서영석" userId="c1d40ff5-27b3-42df-8439-6950002cdd43" providerId="ADAL" clId="{F454345A-1150-4EAC-A7E8-5F8DFD01DB6E}" dt="2022-02-14T17:52:44.347" v="431"/>
          <ac:spMkLst>
            <pc:docMk/>
            <pc:sldMk cId="3856518195" sldId="276"/>
            <ac:spMk id="4" creationId="{91233D17-5043-404F-8B93-7B17ED5B94BB}"/>
          </ac:spMkLst>
        </pc:spChg>
        <pc:spChg chg="add del">
          <ac:chgData name="서영석" userId="c1d40ff5-27b3-42df-8439-6950002cdd43" providerId="ADAL" clId="{F454345A-1150-4EAC-A7E8-5F8DFD01DB6E}" dt="2022-02-14T17:52:44.347" v="431"/>
          <ac:spMkLst>
            <pc:docMk/>
            <pc:sldMk cId="3856518195" sldId="276"/>
            <ac:spMk id="5" creationId="{B57C86E7-E5C2-4FA3-BB44-D47EF9FB1009}"/>
          </ac:spMkLst>
        </pc:spChg>
        <pc:spChg chg="add">
          <ac:chgData name="서영석" userId="c1d40ff5-27b3-42df-8439-6950002cdd43" providerId="ADAL" clId="{F454345A-1150-4EAC-A7E8-5F8DFD01DB6E}" dt="2022-02-14T17:52:47.717" v="434"/>
          <ac:spMkLst>
            <pc:docMk/>
            <pc:sldMk cId="3856518195" sldId="276"/>
            <ac:spMk id="6" creationId="{25DE8766-A0BA-4B52-98CE-6DEEA347077E}"/>
          </ac:spMkLst>
        </pc:spChg>
        <pc:spChg chg="add mod">
          <ac:chgData name="서영석" userId="c1d40ff5-27b3-42df-8439-6950002cdd43" providerId="ADAL" clId="{F454345A-1150-4EAC-A7E8-5F8DFD01DB6E}" dt="2022-02-16T13:01:06.190" v="2331" actId="207"/>
          <ac:spMkLst>
            <pc:docMk/>
            <pc:sldMk cId="3856518195" sldId="276"/>
            <ac:spMk id="7" creationId="{4BFBDCAE-4C2F-4667-964E-18754F49FD4B}"/>
          </ac:spMkLst>
        </pc:spChg>
      </pc:sldChg>
      <pc:sldChg chg="modSp add">
        <pc:chgData name="서영석" userId="c1d40ff5-27b3-42df-8439-6950002cdd43" providerId="ADAL" clId="{F454345A-1150-4EAC-A7E8-5F8DFD01DB6E}" dt="2022-02-16T12:58:04.550" v="2126" actId="20577"/>
        <pc:sldMkLst>
          <pc:docMk/>
          <pc:sldMk cId="75075105" sldId="277"/>
        </pc:sldMkLst>
        <pc:spChg chg="mod">
          <ac:chgData name="서영석" userId="c1d40ff5-27b3-42df-8439-6950002cdd43" providerId="ADAL" clId="{F454345A-1150-4EAC-A7E8-5F8DFD01DB6E}" dt="2022-02-16T12:54:56.017" v="2008" actId="113"/>
          <ac:spMkLst>
            <pc:docMk/>
            <pc:sldMk cId="75075105" sldId="277"/>
            <ac:spMk id="2" creationId="{542E9F8B-ED16-4E15-B089-EB31AE78A93D}"/>
          </ac:spMkLst>
        </pc:spChg>
        <pc:spChg chg="mod">
          <ac:chgData name="서영석" userId="c1d40ff5-27b3-42df-8439-6950002cdd43" providerId="ADAL" clId="{F454345A-1150-4EAC-A7E8-5F8DFD01DB6E}" dt="2022-02-16T12:58:04.550" v="2126" actId="20577"/>
          <ac:spMkLst>
            <pc:docMk/>
            <pc:sldMk cId="75075105" sldId="277"/>
            <ac:spMk id="3" creationId="{1B13D0D8-D230-448C-A691-E5D38A041B63}"/>
          </ac:spMkLst>
        </pc:spChg>
      </pc:sldChg>
      <pc:sldChg chg="addSp delSp modSp add">
        <pc:chgData name="서영석" userId="c1d40ff5-27b3-42df-8439-6950002cdd43" providerId="ADAL" clId="{F454345A-1150-4EAC-A7E8-5F8DFD01DB6E}" dt="2022-02-16T13:01:13.195" v="2332" actId="1076"/>
        <pc:sldMkLst>
          <pc:docMk/>
          <pc:sldMk cId="2857980438" sldId="278"/>
        </pc:sldMkLst>
        <pc:spChg chg="add del mod">
          <ac:chgData name="서영석" userId="c1d40ff5-27b3-42df-8439-6950002cdd43" providerId="ADAL" clId="{F454345A-1150-4EAC-A7E8-5F8DFD01DB6E}" dt="2022-02-16T12:55:12.704" v="2017" actId="478"/>
          <ac:spMkLst>
            <pc:docMk/>
            <pc:sldMk cId="2857980438" sldId="278"/>
            <ac:spMk id="2" creationId="{2C36AC07-CC11-4F02-BF6B-1EAD0408DB0D}"/>
          </ac:spMkLst>
        </pc:spChg>
        <pc:spChg chg="mod">
          <ac:chgData name="서영석" userId="c1d40ff5-27b3-42df-8439-6950002cdd43" providerId="ADAL" clId="{F454345A-1150-4EAC-A7E8-5F8DFD01DB6E}" dt="2022-02-16T12:55:06.071" v="2010" actId="1076"/>
          <ac:spMkLst>
            <pc:docMk/>
            <pc:sldMk cId="2857980438" sldId="278"/>
            <ac:spMk id="3" creationId="{47E7443C-3841-4B8D-A177-DC27C6AC8585}"/>
          </ac:spMkLst>
        </pc:spChg>
        <pc:spChg chg="add del mod">
          <ac:chgData name="서영석" userId="c1d40ff5-27b3-42df-8439-6950002cdd43" providerId="ADAL" clId="{F454345A-1150-4EAC-A7E8-5F8DFD01DB6E}" dt="2022-02-16T12:55:10.846" v="2016" actId="478"/>
          <ac:spMkLst>
            <pc:docMk/>
            <pc:sldMk cId="2857980438" sldId="278"/>
            <ac:spMk id="5" creationId="{88465F1D-A567-406F-B944-0237068D39DF}"/>
          </ac:spMkLst>
        </pc:spChg>
        <pc:spChg chg="add del">
          <ac:chgData name="서영석" userId="c1d40ff5-27b3-42df-8439-6950002cdd43" providerId="ADAL" clId="{F454345A-1150-4EAC-A7E8-5F8DFD01DB6E}" dt="2022-02-16T12:55:10.133" v="2015"/>
          <ac:spMkLst>
            <pc:docMk/>
            <pc:sldMk cId="2857980438" sldId="278"/>
            <ac:spMk id="6" creationId="{9099BB0B-B124-41E2-992B-7E93DAFE160D}"/>
          </ac:spMkLst>
        </pc:spChg>
        <pc:spChg chg="add del">
          <ac:chgData name="서영석" userId="c1d40ff5-27b3-42df-8439-6950002cdd43" providerId="ADAL" clId="{F454345A-1150-4EAC-A7E8-5F8DFD01DB6E}" dt="2022-02-16T12:55:09.918" v="2014"/>
          <ac:spMkLst>
            <pc:docMk/>
            <pc:sldMk cId="2857980438" sldId="278"/>
            <ac:spMk id="7" creationId="{2BA255F0-DF47-4891-BB50-4EE960DCA8E2}"/>
          </ac:spMkLst>
        </pc:spChg>
        <pc:spChg chg="add del mod">
          <ac:chgData name="서영석" userId="c1d40ff5-27b3-42df-8439-6950002cdd43" providerId="ADAL" clId="{F454345A-1150-4EAC-A7E8-5F8DFD01DB6E}" dt="2022-02-16T12:55:15.690" v="2018" actId="478"/>
          <ac:spMkLst>
            <pc:docMk/>
            <pc:sldMk cId="2857980438" sldId="278"/>
            <ac:spMk id="9" creationId="{65687B5F-BDEC-4B87-B157-15B212F9EBC5}"/>
          </ac:spMkLst>
        </pc:spChg>
        <pc:spChg chg="add mod">
          <ac:chgData name="서영석" userId="c1d40ff5-27b3-42df-8439-6950002cdd43" providerId="ADAL" clId="{F454345A-1150-4EAC-A7E8-5F8DFD01DB6E}" dt="2022-02-16T12:55:21.311" v="2036" actId="20577"/>
          <ac:spMkLst>
            <pc:docMk/>
            <pc:sldMk cId="2857980438" sldId="278"/>
            <ac:spMk id="10" creationId="{90B8A5AD-BCDC-4987-80C5-B145D7C8FAC5}"/>
          </ac:spMkLst>
        </pc:spChg>
        <pc:spChg chg="add mod">
          <ac:chgData name="서영석" userId="c1d40ff5-27b3-42df-8439-6950002cdd43" providerId="ADAL" clId="{F454345A-1150-4EAC-A7E8-5F8DFD01DB6E}" dt="2022-02-16T13:01:13.195" v="2332" actId="1076"/>
          <ac:spMkLst>
            <pc:docMk/>
            <pc:sldMk cId="2857980438" sldId="278"/>
            <ac:spMk id="11" creationId="{C61EBB20-90CA-440A-AAB0-A9340894F088}"/>
          </ac:spMkLst>
        </pc:spChg>
      </pc:sldChg>
      <pc:sldChg chg="addSp delSp modSp add">
        <pc:chgData name="서영석" userId="c1d40ff5-27b3-42df-8439-6950002cdd43" providerId="ADAL" clId="{F454345A-1150-4EAC-A7E8-5F8DFD01DB6E}" dt="2022-02-16T12:50:20.221" v="1543" actId="1076"/>
        <pc:sldMkLst>
          <pc:docMk/>
          <pc:sldMk cId="1879732525" sldId="279"/>
        </pc:sldMkLst>
        <pc:spChg chg="del">
          <ac:chgData name="서영석" userId="c1d40ff5-27b3-42df-8439-6950002cdd43" providerId="ADAL" clId="{F454345A-1150-4EAC-A7E8-5F8DFD01DB6E}" dt="2022-02-16T12:49:54.249" v="1516" actId="478"/>
          <ac:spMkLst>
            <pc:docMk/>
            <pc:sldMk cId="1879732525" sldId="279"/>
            <ac:spMk id="2" creationId="{D4F2295F-7FBC-4B92-BD3B-64244093ABB9}"/>
          </ac:spMkLst>
        </pc:spChg>
        <pc:spChg chg="del">
          <ac:chgData name="서영석" userId="c1d40ff5-27b3-42df-8439-6950002cdd43" providerId="ADAL" clId="{F454345A-1150-4EAC-A7E8-5F8DFD01DB6E}" dt="2022-02-16T12:49:55.206" v="1517" actId="478"/>
          <ac:spMkLst>
            <pc:docMk/>
            <pc:sldMk cId="1879732525" sldId="279"/>
            <ac:spMk id="3" creationId="{CA471211-69FB-4A93-BCA9-38D5A270F08B}"/>
          </ac:spMkLst>
        </pc:spChg>
        <pc:spChg chg="add del">
          <ac:chgData name="서영석" userId="c1d40ff5-27b3-42df-8439-6950002cdd43" providerId="ADAL" clId="{F454345A-1150-4EAC-A7E8-5F8DFD01DB6E}" dt="2022-02-16T12:49:52.799" v="1515"/>
          <ac:spMkLst>
            <pc:docMk/>
            <pc:sldMk cId="1879732525" sldId="279"/>
            <ac:spMk id="4" creationId="{BBAB6758-6C3A-49AC-84A1-1135A3A0E13F}"/>
          </ac:spMkLst>
        </pc:spChg>
        <pc:spChg chg="add mod">
          <ac:chgData name="서영석" userId="c1d40ff5-27b3-42df-8439-6950002cdd43" providerId="ADAL" clId="{F454345A-1150-4EAC-A7E8-5F8DFD01DB6E}" dt="2022-02-16T12:49:59.132" v="1528" actId="20577"/>
          <ac:spMkLst>
            <pc:docMk/>
            <pc:sldMk cId="1879732525" sldId="279"/>
            <ac:spMk id="5" creationId="{E81F6F95-7A2B-4420-9849-2FFBC7DBDE8F}"/>
          </ac:spMkLst>
        </pc:spChg>
        <pc:graphicFrameChg chg="add mod modGraphic">
          <ac:chgData name="서영석" userId="c1d40ff5-27b3-42df-8439-6950002cdd43" providerId="ADAL" clId="{F454345A-1150-4EAC-A7E8-5F8DFD01DB6E}" dt="2022-02-16T12:50:20.221" v="1543" actId="1076"/>
          <ac:graphicFrameMkLst>
            <pc:docMk/>
            <pc:sldMk cId="1879732525" sldId="279"/>
            <ac:graphicFrameMk id="6" creationId="{52AA052F-4E0C-46D6-897B-42C70F41FF2A}"/>
          </ac:graphicFrameMkLst>
        </pc:graphicFrameChg>
      </pc:sldChg>
      <pc:sldChg chg="addSp delSp modSp add">
        <pc:chgData name="서영석" userId="c1d40ff5-27b3-42df-8439-6950002cdd43" providerId="ADAL" clId="{F454345A-1150-4EAC-A7E8-5F8DFD01DB6E}" dt="2022-02-16T12:54:11.440" v="1939" actId="20577"/>
        <pc:sldMkLst>
          <pc:docMk/>
          <pc:sldMk cId="2868199329" sldId="280"/>
        </pc:sldMkLst>
        <pc:spChg chg="del">
          <ac:chgData name="서영석" userId="c1d40ff5-27b3-42df-8439-6950002cdd43" providerId="ADAL" clId="{F454345A-1150-4EAC-A7E8-5F8DFD01DB6E}" dt="2022-02-16T12:49:11.645" v="1496" actId="478"/>
          <ac:spMkLst>
            <pc:docMk/>
            <pc:sldMk cId="2868199329" sldId="280"/>
            <ac:spMk id="2" creationId="{1CBCBEA5-C233-4916-8242-A37B759A859A}"/>
          </ac:spMkLst>
        </pc:spChg>
        <pc:spChg chg="del">
          <ac:chgData name="서영석" userId="c1d40ff5-27b3-42df-8439-6950002cdd43" providerId="ADAL" clId="{F454345A-1150-4EAC-A7E8-5F8DFD01DB6E}" dt="2022-02-16T12:49:10.675" v="1495" actId="478"/>
          <ac:spMkLst>
            <pc:docMk/>
            <pc:sldMk cId="2868199329" sldId="280"/>
            <ac:spMk id="3" creationId="{053A16D4-1A83-4A16-BE50-601AF387DC85}"/>
          </ac:spMkLst>
        </pc:spChg>
        <pc:spChg chg="add mod">
          <ac:chgData name="서영석" userId="c1d40ff5-27b3-42df-8439-6950002cdd43" providerId="ADAL" clId="{F454345A-1150-4EAC-A7E8-5F8DFD01DB6E}" dt="2022-02-16T12:52:27.845" v="1753" actId="403"/>
          <ac:spMkLst>
            <pc:docMk/>
            <pc:sldMk cId="2868199329" sldId="280"/>
            <ac:spMk id="4" creationId="{EC8C8F29-7F1B-41EE-B65A-EFA1630D7DC7}"/>
          </ac:spMkLst>
        </pc:spChg>
        <pc:spChg chg="add mod">
          <ac:chgData name="서영석" userId="c1d40ff5-27b3-42df-8439-6950002cdd43" providerId="ADAL" clId="{F454345A-1150-4EAC-A7E8-5F8DFD01DB6E}" dt="2022-02-16T12:54:11.440" v="1939" actId="20577"/>
          <ac:spMkLst>
            <pc:docMk/>
            <pc:sldMk cId="2868199329" sldId="280"/>
            <ac:spMk id="6" creationId="{ECABC4A4-BC17-4E2D-BAA6-0721C13BC4A6}"/>
          </ac:spMkLst>
        </pc:spChg>
        <pc:graphicFrameChg chg="add mod modGraphic">
          <ac:chgData name="서영석" userId="c1d40ff5-27b3-42df-8439-6950002cdd43" providerId="ADAL" clId="{F454345A-1150-4EAC-A7E8-5F8DFD01DB6E}" dt="2022-02-16T12:51:51.334" v="1699" actId="14734"/>
          <ac:graphicFrameMkLst>
            <pc:docMk/>
            <pc:sldMk cId="2868199329" sldId="280"/>
            <ac:graphicFrameMk id="5" creationId="{599F8001-C7CF-4E50-9DB7-7B90D439BB16}"/>
          </ac:graphicFrameMkLst>
        </pc:graphicFrameChg>
      </pc:sldChg>
      <pc:sldChg chg="modSp add">
        <pc:chgData name="서영석" userId="c1d40ff5-27b3-42df-8439-6950002cdd43" providerId="ADAL" clId="{F454345A-1150-4EAC-A7E8-5F8DFD01DB6E}" dt="2022-02-16T13:02:19.728" v="2429" actId="14100"/>
        <pc:sldMkLst>
          <pc:docMk/>
          <pc:sldMk cId="1651358873" sldId="281"/>
        </pc:sldMkLst>
        <pc:spChg chg="mod">
          <ac:chgData name="서영석" userId="c1d40ff5-27b3-42df-8439-6950002cdd43" providerId="ADAL" clId="{F454345A-1150-4EAC-A7E8-5F8DFD01DB6E}" dt="2022-02-16T12:50:42.104" v="1560"/>
          <ac:spMkLst>
            <pc:docMk/>
            <pc:sldMk cId="1651358873" sldId="281"/>
            <ac:spMk id="2" creationId="{3E572CF9-3240-4243-954C-1A28E5FD66FC}"/>
          </ac:spMkLst>
        </pc:spChg>
        <pc:spChg chg="mod">
          <ac:chgData name="서영석" userId="c1d40ff5-27b3-42df-8439-6950002cdd43" providerId="ADAL" clId="{F454345A-1150-4EAC-A7E8-5F8DFD01DB6E}" dt="2022-02-16T13:02:19.728" v="2429" actId="14100"/>
          <ac:spMkLst>
            <pc:docMk/>
            <pc:sldMk cId="1651358873" sldId="281"/>
            <ac:spMk id="3" creationId="{2486C342-9532-44E3-80DD-00233ECCA2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338DE-7B2E-4334-B469-6F5C6EB4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29669C-A49C-4E03-970C-50FCDCD8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20ADB-A208-444C-ADF1-83E84C2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03247-82AD-45CC-B616-0161526D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7BD08-4661-490A-AB42-331A990F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4D61F-66D0-4584-BC9E-2167D685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40080-2027-4A4A-B1DD-ACB88171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09BD4-D981-474B-BDC8-A3A015DC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D6D3B-9C78-494C-8C77-48C6E197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94AD7-4191-4E0B-8218-8759D499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4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2EC3F-E9DD-47B5-9774-F78596182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96C1B-B4F3-42C2-AF2B-A286F32EF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2F27C-09D8-42E5-9198-92737ACA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37122-D8D1-4FEC-B3A7-3F4979A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91927-B5C8-4711-B036-1FB0092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3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F0E57-44B6-42B3-8503-BF9F0A3D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459CD-84A6-4674-A802-9D5F78D8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1B981-96E5-4D63-97B4-2C2C6E07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11D7-4881-4543-9EA6-A090A3C5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E73CA-6ACA-4AEF-B2D5-E04CA60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8131-009E-4654-960A-98AD4656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DE5A-20CD-4438-8760-FF2538F2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1539E-1C28-48E4-AB41-D4710ED0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946FE-CE85-483A-A00F-3D081219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6945F-90D2-45D0-8BA7-A1E4EC4F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D81D3-6628-48D2-99A3-93A43713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606F2-D989-470B-AAD1-585CFFF8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9D718-6378-4BF6-824A-CE5A7D935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E4A1F-C398-46BB-AA73-BF76065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67CFA-8E60-40E2-9F36-B44BE049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4E53E-CE8A-4955-A4CE-32A97F9F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3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CDD8F-2FC2-441C-AF01-B79D8D61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67F0E-4281-4318-81A2-02EEC064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8C141-FF5C-47A2-96BC-01EEAABE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C8852-87DD-48FE-8FFC-6CC99DAED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F264E2-35BF-4D53-8550-05B6E503E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7BBBC-8D5C-4EC7-814D-4E1EA411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30308-7960-42EE-89B9-AF69C9C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60C98-3CAA-4CFE-8F52-6E68DC4F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F90F9-DEA0-405C-85E1-AE106DE8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AD42B-5BA0-4769-881C-CEF5E1C7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74454-C3C8-4832-8466-16B1C397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4CF07-4E71-45C6-9ADF-6908146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7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A1EAB2-6F5F-4B8E-B36D-95D83BEF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2518BB-F2D8-4E5D-A441-9152D842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B8806-4FB5-40B0-B48A-933A6EA4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6230-57A4-439A-81B2-A52D15D5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2C42-2B8B-485C-87B9-5CA3A386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8B139-F976-4261-BECD-166EEEF4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939BB-4789-4585-8A0C-03978D94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F596A-F073-408E-99D6-5A746DD1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89F12-AABA-4F6F-9D27-3F2950C7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EABC3-3F18-4BCF-B7F9-98EB89F7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5FCDBE-910F-4791-B15B-9685CA9A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D9D73-B0A8-46AA-8A24-9CBEB26E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68227-E9FA-4C39-A446-FC7097D7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16C1C-D611-405C-A5E5-4F24606E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DD6F8-217B-4E28-BA5D-29CDF261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7AD0A4-6335-47FC-9FA7-55CF81EA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6F68D-1BB8-42F6-82B5-E58971B9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53641-535F-488E-848A-2F7852E39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4953-EC14-4603-A528-1E7CC2C0718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3D229-216E-4610-860F-55E5D4937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D919B-6133-49AC-9D1E-ABCEED725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9F43-A7A0-48BB-9CEE-E7596B95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7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52D53-8D66-4B4D-95D5-C0FE017D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687" y="1130438"/>
            <a:ext cx="8564217" cy="1325563"/>
          </a:xfrm>
        </p:spPr>
        <p:txBody>
          <a:bodyPr/>
          <a:lstStyle/>
          <a:p>
            <a:r>
              <a:rPr lang="ko-KR" altLang="en-US" dirty="0"/>
              <a:t>동계 기초과학융합연구소 인턴십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5B5A4-A93D-4765-8021-B5DA45CF7A3B}"/>
              </a:ext>
            </a:extLst>
          </p:cNvPr>
          <p:cNvSpPr txBox="1"/>
          <p:nvPr/>
        </p:nvSpPr>
        <p:spPr>
          <a:xfrm>
            <a:off x="0" y="6396335"/>
            <a:ext cx="484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IIBS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Integrative Institute of Basic Science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0EABB-65E5-452C-804E-3761FC143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1999" y="6503340"/>
            <a:ext cx="1867596" cy="24765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B97AAE7-B625-4FE7-A0D2-CF3D10CF0F94}"/>
              </a:ext>
            </a:extLst>
          </p:cNvPr>
          <p:cNvSpPr txBox="1">
            <a:spLocks/>
          </p:cNvSpPr>
          <p:nvPr/>
        </p:nvSpPr>
        <p:spPr>
          <a:xfrm>
            <a:off x="8135307" y="4402000"/>
            <a:ext cx="3040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20171297 </a:t>
            </a:r>
            <a:r>
              <a:rPr lang="ko-KR" altLang="en-US" sz="2800" dirty="0"/>
              <a:t>서영석</a:t>
            </a:r>
          </a:p>
        </p:txBody>
      </p:sp>
    </p:spTree>
    <p:extLst>
      <p:ext uri="{BB962C8B-B14F-4D97-AF65-F5344CB8AC3E}">
        <p14:creationId xmlns:p14="http://schemas.microsoft.com/office/powerpoint/2010/main" val="68137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8C8F29-7F1B-41EE-B65A-EFA1630D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Statistical and Deep Learning Methods</a:t>
            </a:r>
            <a:br>
              <a:rPr lang="en-US" altLang="ko-KR" dirty="0"/>
            </a:br>
            <a:r>
              <a:rPr lang="en-US" altLang="ko-KR" sz="2800" dirty="0"/>
              <a:t>-FVC </a:t>
            </a:r>
            <a:r>
              <a:rPr lang="ko-KR" altLang="en-US" sz="2800" dirty="0"/>
              <a:t>존재 </a:t>
            </a:r>
            <a:r>
              <a:rPr lang="en-US" altLang="ko-KR" sz="2800" dirty="0"/>
              <a:t>X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9F8001-C7CF-4E50-9DB7-7B90D439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02505"/>
              </p:ext>
            </p:extLst>
          </p:nvPr>
        </p:nvGraphicFramePr>
        <p:xfrm>
          <a:off x="838200" y="2368056"/>
          <a:ext cx="9740683" cy="3208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1099">
                  <a:extLst>
                    <a:ext uri="{9D8B030D-6E8A-4147-A177-3AD203B41FA5}">
                      <a16:colId xmlns:a16="http://schemas.microsoft.com/office/drawing/2014/main" val="3331882079"/>
                    </a:ext>
                  </a:extLst>
                </a:gridCol>
                <a:gridCol w="4855549">
                  <a:extLst>
                    <a:ext uri="{9D8B030D-6E8A-4147-A177-3AD203B41FA5}">
                      <a16:colId xmlns:a16="http://schemas.microsoft.com/office/drawing/2014/main" val="1532204761"/>
                    </a:ext>
                  </a:extLst>
                </a:gridCol>
                <a:gridCol w="3044035">
                  <a:extLst>
                    <a:ext uri="{9D8B030D-6E8A-4147-A177-3AD203B41FA5}">
                      <a16:colId xmlns:a16="http://schemas.microsoft.com/office/drawing/2014/main" val="2911486708"/>
                    </a:ext>
                  </a:extLst>
                </a:gridCol>
              </a:tblGrid>
              <a:tr h="182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Algorithm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Best trial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Best AUC score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77629591"/>
                  </a:ext>
                </a:extLst>
              </a:tr>
              <a:tr h="315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Random forest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max_depth</a:t>
                      </a:r>
                      <a:r>
                        <a:rPr lang="en-US" sz="1800" kern="0" spc="0" dirty="0">
                          <a:effectLst/>
                        </a:rPr>
                        <a:t>': 2, '</a:t>
                      </a:r>
                      <a:r>
                        <a:rPr lang="en-US" sz="1800" kern="0" spc="0" dirty="0" err="1">
                          <a:effectLst/>
                        </a:rPr>
                        <a:t>max_leaf_nodes</a:t>
                      </a:r>
                      <a:r>
                        <a:rPr lang="en-US" sz="1800" kern="0" spc="0" dirty="0">
                          <a:effectLst/>
                        </a:rPr>
                        <a:t>': 305, '</a:t>
                      </a:r>
                      <a:r>
                        <a:rPr lang="en-US" sz="1800" kern="0" spc="0" dirty="0" err="1">
                          <a:effectLst/>
                        </a:rPr>
                        <a:t>n_estimators</a:t>
                      </a:r>
                      <a:r>
                        <a:rPr lang="en-US" sz="1800" kern="0" spc="0" dirty="0">
                          <a:effectLst/>
                        </a:rPr>
                        <a:t>': 310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0.745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7777211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Decision tree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max_depth</a:t>
                      </a:r>
                      <a:r>
                        <a:rPr lang="en-US" sz="1800" kern="0" spc="0" dirty="0">
                          <a:effectLst/>
                        </a:rPr>
                        <a:t>': 6, '</a:t>
                      </a:r>
                      <a:r>
                        <a:rPr lang="en-US" sz="1800" kern="0" spc="0" dirty="0" err="1">
                          <a:effectLst/>
                        </a:rPr>
                        <a:t>max_leaf_nodes</a:t>
                      </a:r>
                      <a:r>
                        <a:rPr lang="en-US" sz="1800" kern="0" spc="0" dirty="0">
                          <a:effectLst/>
                        </a:rPr>
                        <a:t>': 867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0.764</a:t>
                      </a:r>
                      <a:endParaRPr 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5364468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effectLst/>
                        </a:rPr>
                        <a:t>KNeighbors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n_neighbors</a:t>
                      </a:r>
                      <a:r>
                        <a:rPr lang="en-US" sz="1800" kern="0" spc="0" dirty="0">
                          <a:effectLst/>
                        </a:rPr>
                        <a:t>': 157, '</a:t>
                      </a:r>
                      <a:r>
                        <a:rPr lang="en-US" sz="1800" kern="0" spc="0" dirty="0" err="1">
                          <a:effectLst/>
                        </a:rPr>
                        <a:t>leaf_size</a:t>
                      </a:r>
                      <a:r>
                        <a:rPr lang="en-US" sz="1800" kern="0" spc="0" dirty="0">
                          <a:effectLst/>
                        </a:rPr>
                        <a:t>': 156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0.679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7725601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effectLst/>
                        </a:rPr>
                        <a:t>Adaboost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n_estimators</a:t>
                      </a:r>
                      <a:r>
                        <a:rPr lang="en-US" sz="1800" kern="0" spc="0" dirty="0">
                          <a:effectLst/>
                        </a:rPr>
                        <a:t>': 59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0.702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85554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effectLst/>
                        </a:rPr>
                        <a:t>XGBoost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n_estimators</a:t>
                      </a:r>
                      <a:r>
                        <a:rPr lang="en-US" sz="1800" kern="0" spc="0" dirty="0">
                          <a:effectLst/>
                        </a:rPr>
                        <a:t>': 833, '</a:t>
                      </a:r>
                      <a:r>
                        <a:rPr lang="en-US" sz="1800" kern="0" spc="0" dirty="0" err="1">
                          <a:effectLst/>
                        </a:rPr>
                        <a:t>min_child_weight</a:t>
                      </a:r>
                      <a:r>
                        <a:rPr lang="en-US" sz="1800" kern="0" spc="0" dirty="0">
                          <a:effectLst/>
                        </a:rPr>
                        <a:t>': 212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0.767</a:t>
                      </a:r>
                      <a:endParaRPr 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9179318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LGBM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effectLst/>
                        </a:rPr>
                        <a:t>'n_estimators': 182, 'max_depth': 182</a:t>
                      </a:r>
                      <a:endParaRPr lang="pt-BR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0.754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88499157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ECABC4A4-BC17-4E2D-BAA6-0721C13BC4A6}"/>
              </a:ext>
            </a:extLst>
          </p:cNvPr>
          <p:cNvSpPr txBox="1">
            <a:spLocks/>
          </p:cNvSpPr>
          <p:nvPr/>
        </p:nvSpPr>
        <p:spPr>
          <a:xfrm>
            <a:off x="781373" y="1604075"/>
            <a:ext cx="10515600" cy="85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총 데이터 </a:t>
            </a:r>
            <a:r>
              <a:rPr lang="en-US" altLang="ko-KR" sz="2400" dirty="0"/>
              <a:t>: 13505 , </a:t>
            </a:r>
            <a:r>
              <a:rPr lang="ko-KR" altLang="en-US" sz="2400" dirty="0"/>
              <a:t>총 피처 수 </a:t>
            </a:r>
            <a:r>
              <a:rPr lang="en-US" altLang="ko-KR" sz="2400" dirty="0"/>
              <a:t>: 424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1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81F6F95-7A2B-4420-9849-2FFBC7DB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최종 </a:t>
            </a:r>
            <a:br>
              <a:rPr lang="en-US" altLang="ko-KR" dirty="0"/>
            </a:br>
            <a:r>
              <a:rPr lang="en-US" altLang="ko-KR" dirty="0"/>
              <a:t>Statistical and Deep Learning Methods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AA052F-4E0C-46D6-897B-42C70F41F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44298"/>
              </p:ext>
            </p:extLst>
          </p:nvPr>
        </p:nvGraphicFramePr>
        <p:xfrm>
          <a:off x="472698" y="2121546"/>
          <a:ext cx="10881102" cy="3765614"/>
        </p:xfrm>
        <a:graphic>
          <a:graphicData uri="http://schemas.openxmlformats.org/drawingml/2006/table">
            <a:tbl>
              <a:tblPr/>
              <a:tblGrid>
                <a:gridCol w="3221386">
                  <a:extLst>
                    <a:ext uri="{9D8B030D-6E8A-4147-A177-3AD203B41FA5}">
                      <a16:colId xmlns:a16="http://schemas.microsoft.com/office/drawing/2014/main" val="2058033772"/>
                    </a:ext>
                  </a:extLst>
                </a:gridCol>
                <a:gridCol w="3221386">
                  <a:extLst>
                    <a:ext uri="{9D8B030D-6E8A-4147-A177-3AD203B41FA5}">
                      <a16:colId xmlns:a16="http://schemas.microsoft.com/office/drawing/2014/main" val="2696400241"/>
                    </a:ext>
                  </a:extLst>
                </a:gridCol>
                <a:gridCol w="2219165">
                  <a:extLst>
                    <a:ext uri="{9D8B030D-6E8A-4147-A177-3AD203B41FA5}">
                      <a16:colId xmlns:a16="http://schemas.microsoft.com/office/drawing/2014/main" val="1857266835"/>
                    </a:ext>
                  </a:extLst>
                </a:gridCol>
                <a:gridCol w="2219165">
                  <a:extLst>
                    <a:ext uri="{9D8B030D-6E8A-4147-A177-3AD203B41FA5}">
                      <a16:colId xmlns:a16="http://schemas.microsoft.com/office/drawing/2014/main" val="166345035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AUC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Algorithm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Clinical＋SNPs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(FVC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존재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354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개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Clinical＋SNPs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(FVC x. 424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개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375242"/>
                  </a:ext>
                </a:extLst>
              </a:tr>
              <a:tr h="16281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SNPs after LD pruning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Random forest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0.703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0.745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102749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Decision tree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0.714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0.764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1526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KNeighbors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0.657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0.679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244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Adaboost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0.668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0.702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08739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XGBoost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0.761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0.767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227377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LGBM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0.700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0.754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34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3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2CF9-3240-4243-954C-1A28E5F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후속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6C342-9532-44E3-80DD-00233ECC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33"/>
            <a:ext cx="10515600" cy="4407430"/>
          </a:xfrm>
        </p:spPr>
        <p:txBody>
          <a:bodyPr/>
          <a:lstStyle/>
          <a:p>
            <a:r>
              <a:rPr lang="en-US" altLang="ko-KR" dirty="0"/>
              <a:t>Deep learning(Classification)</a:t>
            </a:r>
            <a:r>
              <a:rPr lang="ko-KR" altLang="en-US" dirty="0"/>
              <a:t>이나 </a:t>
            </a:r>
            <a:r>
              <a:rPr lang="en-US" altLang="ko-KR" dirty="0" err="1"/>
              <a:t>AutoEncoder</a:t>
            </a:r>
            <a:r>
              <a:rPr lang="ko-KR" altLang="en-US" dirty="0"/>
              <a:t>를 이용한 방법으로 후속연구를 진행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피처들의 정교함을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FVC</a:t>
            </a:r>
            <a:r>
              <a:rPr lang="ko-KR" altLang="en-US" dirty="0"/>
              <a:t>뿐만 아닌 </a:t>
            </a:r>
            <a:r>
              <a:rPr lang="en-US" altLang="ko-KR" dirty="0"/>
              <a:t>FEV1</a:t>
            </a:r>
            <a:r>
              <a:rPr lang="ko-KR" altLang="en-US" dirty="0"/>
              <a:t>을 추가했을 때의 </a:t>
            </a:r>
            <a:r>
              <a:rPr lang="en-US" altLang="ko-KR" dirty="0"/>
              <a:t>AUC</a:t>
            </a:r>
            <a:r>
              <a:rPr lang="ko-KR" altLang="en-US" dirty="0"/>
              <a:t>값 파악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35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3C30D-B173-4945-9E06-1DE79F5D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DD40A-49A3-41B8-B062-5343FC7B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155"/>
            <a:ext cx="10515600" cy="3475245"/>
          </a:xfrm>
        </p:spPr>
        <p:txBody>
          <a:bodyPr/>
          <a:lstStyle/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phenotype.txt (N=16955, P=66)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FID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IID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	AGE_B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SMOK_B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latin typeface="Consolas" panose="020B0609020204030204" pitchFamily="49" charset="0"/>
              </a:rPr>
              <a:t>SMOKA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_MOD_B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ALCO_B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ALCO_AMOUNT_B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EXER_B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MDM_B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MHTN_B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MLPD_B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PHTN_B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PDM_B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PLPD_B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HT_B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WT_B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WAIST_B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SBP_B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DBP_B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CHO_B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LDL_B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TG_B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HDL_B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FBS_B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GOT_B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GPT_B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GGT_B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URIC_B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7030A0"/>
                </a:solidFill>
                <a:latin typeface="Consolas" panose="020B0609020204030204" pitchFamily="49" charset="0"/>
              </a:rPr>
              <a:t>PCAN80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PCAN82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PCAN84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PCAN86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PCAN89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7030A0"/>
                </a:solidFill>
                <a:latin typeface="Consolas" panose="020B0609020204030204" pitchFamily="49" charset="0"/>
              </a:rPr>
              <a:t>FCAN80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FCAN82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FCAN84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FCAN86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FCAN89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FEV1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FVC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BIL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WBC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CREAT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latin typeface="Consolas" panose="020B0609020204030204" pitchFamily="49" charset="0"/>
              </a:rPr>
              <a:t>STOMA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COLON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LIVER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LUNG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PROST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THROI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BREAC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RECTM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SCOLON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SRECTM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SPROST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STHROI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SBREAC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SLUNG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SSTOMA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SLIVER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SEX1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CRC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SCRC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1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D811A8-9464-440E-8843-FC99B9923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34285"/>
              </p:ext>
            </p:extLst>
          </p:nvPr>
        </p:nvGraphicFramePr>
        <p:xfrm>
          <a:off x="195453" y="1084881"/>
          <a:ext cx="5434773" cy="56528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11591">
                  <a:extLst>
                    <a:ext uri="{9D8B030D-6E8A-4147-A177-3AD203B41FA5}">
                      <a16:colId xmlns:a16="http://schemas.microsoft.com/office/drawing/2014/main" val="974084337"/>
                    </a:ext>
                  </a:extLst>
                </a:gridCol>
                <a:gridCol w="1811591">
                  <a:extLst>
                    <a:ext uri="{9D8B030D-6E8A-4147-A177-3AD203B41FA5}">
                      <a16:colId xmlns:a16="http://schemas.microsoft.com/office/drawing/2014/main" val="58970766"/>
                    </a:ext>
                  </a:extLst>
                </a:gridCol>
                <a:gridCol w="1811591">
                  <a:extLst>
                    <a:ext uri="{9D8B030D-6E8A-4147-A177-3AD203B41FA5}">
                      <a16:colId xmlns:a16="http://schemas.microsoft.com/office/drawing/2014/main" val="911598325"/>
                    </a:ext>
                  </a:extLst>
                </a:gridCol>
              </a:tblGrid>
              <a:tr h="376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LUNG=1/</a:t>
                      </a:r>
                      <a:r>
                        <a:rPr lang="ko-KR" altLang="en-US" dirty="0"/>
                        <a:t>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3098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PCAN80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13/39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0.33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74945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PCAN81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1/187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63120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PCAN82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45171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PCAN83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0/47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5794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PCAN84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0/116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94259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PCAN86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0/36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15430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PCAN89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0/293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01622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FCAN80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21/396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0.053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81471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FCAN81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27/1120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6648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FCAN82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0.021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22305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FCAN83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8/379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083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FCAN84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23005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FCAN86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9/523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48691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FCAN89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2/157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09448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191D53A3-B9BC-46EA-A753-9CBE186F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407831" cy="984142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가족력</a:t>
            </a:r>
            <a:r>
              <a:rPr lang="en-US" altLang="ko-KR" sz="4000" dirty="0"/>
              <a:t>, </a:t>
            </a:r>
            <a:r>
              <a:rPr lang="ko-KR" altLang="en-US" sz="4000" dirty="0"/>
              <a:t>과거력 </a:t>
            </a:r>
            <a:r>
              <a:rPr lang="en-US" altLang="ko-KR" sz="4000" dirty="0"/>
              <a:t>(PCAN00+FCAN00)</a:t>
            </a:r>
            <a:endParaRPr lang="ko-KR" altLang="en-US" sz="4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ACF01C-D766-4926-947F-83AEA3D5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97" y="1828800"/>
            <a:ext cx="5515745" cy="71447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E2F3172D-1BCB-460F-A1C9-9CE1890AA2BE}"/>
              </a:ext>
            </a:extLst>
          </p:cNvPr>
          <p:cNvSpPr txBox="1">
            <a:spLocks/>
          </p:cNvSpPr>
          <p:nvPr/>
        </p:nvSpPr>
        <p:spPr>
          <a:xfrm>
            <a:off x="5902271" y="2850659"/>
            <a:ext cx="5011119" cy="428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0</a:t>
            </a:r>
            <a:r>
              <a:rPr lang="ko-KR" altLang="en-US" sz="4000" dirty="0"/>
              <a:t>으로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작업 후 진행</a:t>
            </a:r>
          </a:p>
        </p:txBody>
      </p:sp>
    </p:spTree>
    <p:extLst>
      <p:ext uri="{BB962C8B-B14F-4D97-AF65-F5344CB8AC3E}">
        <p14:creationId xmlns:p14="http://schemas.microsoft.com/office/powerpoint/2010/main" val="1331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EDB1D-C08E-4D23-9CBE-12678C4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BMI </a:t>
            </a:r>
            <a:r>
              <a:rPr lang="ko-KR" altLang="en-US" dirty="0"/>
              <a:t>변수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292C72-9CCB-4762-AFCF-F6076E6E2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1483"/>
            <a:ext cx="9569294" cy="25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5DE8766-A0BA-4B52-98CE-6DEEA347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KCPS phenotype data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FBDCAE-4C2F-4667-964E-18754F49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97"/>
            <a:ext cx="10515600" cy="4660578"/>
          </a:xfrm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phenotype.txt (N=16955, P=66)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FID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IID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AGE_B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SMOK_B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ALCO_B EXER_B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SBP_B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DBP_B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CHO_B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LDL_B TG_B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HDL_B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FBS_B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GOT_B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GPT_B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GGT_B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URIC_B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BIL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WBC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CREAT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LUNG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SEX1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CRC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Consolas" panose="020B0609020204030204" pitchFamily="49" charset="0"/>
              </a:rPr>
              <a:t>PCAN80</a:t>
            </a:r>
            <a:r>
              <a:rPr lang="ko-KR" alt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030A0"/>
                </a:solidFill>
                <a:latin typeface="Consolas" panose="020B0609020204030204" pitchFamily="49" charset="0"/>
              </a:rPr>
              <a:t>FCAN80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030A0"/>
                </a:solidFill>
                <a:latin typeface="Consolas" panose="020B0609020204030204" pitchFamily="49" charset="0"/>
              </a:rPr>
              <a:t>BMI (FVC)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FVC</a:t>
            </a:r>
            <a:r>
              <a:rPr lang="ko-KR" altLang="en-US" sz="2400" dirty="0">
                <a:latin typeface="Consolas" panose="020B0609020204030204" pitchFamily="49" charset="0"/>
              </a:rPr>
              <a:t>의 경우 존재와 비존재로 나누어 </a:t>
            </a:r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latin typeface="Consolas" panose="020B0609020204030204" pitchFamily="49" charset="0"/>
              </a:rPr>
              <a:t>번의 코드로 진행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총 </a:t>
            </a:r>
            <a:r>
              <a:rPr lang="en-US" altLang="ko-KR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ko-KR" alt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개 데이터</a:t>
            </a:r>
            <a:endParaRPr lang="en-US" altLang="ko-KR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1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9F8B-ED16-4E15-B089-EB31AE78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피처 파악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3200" b="1" dirty="0"/>
              <a:t>- Lasso </a:t>
            </a:r>
            <a:r>
              <a:rPr lang="ko-KR" altLang="en-US" sz="3200" b="1" dirty="0"/>
              <a:t>방식 사용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D0D8-D230-448C-A691-E5D38A04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047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train_test_split</a:t>
            </a:r>
            <a:r>
              <a:rPr lang="ko-KR" altLang="en-US" dirty="0"/>
              <a:t>     </a:t>
            </a:r>
            <a:r>
              <a:rPr lang="en-US" altLang="ko-KR" dirty="0"/>
              <a:t>train: test = 8 : 2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1. FVC </a:t>
            </a:r>
            <a:r>
              <a:rPr lang="ko-KR" altLang="en-US" dirty="0"/>
              <a:t>존재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Lasso </a:t>
            </a:r>
            <a:r>
              <a:rPr lang="ko-KR" altLang="en-US" dirty="0"/>
              <a:t>방식 </a:t>
            </a:r>
            <a:r>
              <a:rPr lang="en-US" altLang="ko-KR" dirty="0"/>
              <a:t>(alpha = 0.003) </a:t>
            </a:r>
            <a:r>
              <a:rPr lang="ko-KR" altLang="en-US" dirty="0"/>
              <a:t>진행 후 </a:t>
            </a:r>
            <a:r>
              <a:rPr lang="en-US" altLang="ko-KR" dirty="0"/>
              <a:t>(354</a:t>
            </a:r>
            <a:r>
              <a:rPr lang="ko-KR" altLang="en-US" dirty="0"/>
              <a:t>개의 </a:t>
            </a:r>
            <a:r>
              <a:rPr lang="en-US" altLang="ko-KR" dirty="0"/>
              <a:t>feature)</a:t>
            </a:r>
          </a:p>
          <a:p>
            <a:pPr marL="0" indent="0">
              <a:buNone/>
            </a:pPr>
            <a:r>
              <a:rPr lang="ko-KR" altLang="en-US" dirty="0"/>
              <a:t>특성 </a:t>
            </a:r>
            <a:r>
              <a:rPr lang="en-US" altLang="ko-KR" dirty="0"/>
              <a:t>features</a:t>
            </a:r>
            <a:r>
              <a:rPr lang="ko-KR" altLang="en-US" dirty="0"/>
              <a:t> </a:t>
            </a:r>
            <a:r>
              <a:rPr lang="en-US" altLang="ko-KR" dirty="0"/>
              <a:t>: 330</a:t>
            </a:r>
            <a:r>
              <a:rPr lang="ko-KR" altLang="en-US" dirty="0"/>
              <a:t>개 </a:t>
            </a:r>
            <a:r>
              <a:rPr lang="en-US" altLang="ko-KR" dirty="0"/>
              <a:t>(SNPs) +24</a:t>
            </a:r>
            <a:r>
              <a:rPr lang="ko-KR" altLang="en-US" dirty="0"/>
              <a:t>개 </a:t>
            </a:r>
            <a:r>
              <a:rPr lang="en-US" altLang="ko-KR" dirty="0"/>
              <a:t>(phenotype)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총 </a:t>
            </a:r>
            <a:r>
              <a:rPr lang="en-US" altLang="ko-KR" dirty="0">
                <a:solidFill>
                  <a:srgbClr val="FF0000"/>
                </a:solidFill>
              </a:rPr>
              <a:t>354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features</a:t>
            </a:r>
            <a:r>
              <a:rPr lang="ko-KR" altLang="en-US" dirty="0">
                <a:solidFill>
                  <a:srgbClr val="FF0000"/>
                </a:solidFill>
              </a:rPr>
              <a:t>로 진행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FVC </a:t>
            </a:r>
            <a:r>
              <a:rPr lang="ko-KR" altLang="en-US" dirty="0"/>
              <a:t>존재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r>
              <a:rPr lang="en-US" altLang="ko-KR" dirty="0"/>
              <a:t>Lasso </a:t>
            </a:r>
            <a:r>
              <a:rPr lang="ko-KR" altLang="en-US" dirty="0"/>
              <a:t>방식 </a:t>
            </a:r>
            <a:r>
              <a:rPr lang="en-US" altLang="ko-KR" dirty="0"/>
              <a:t>(alpha = 0.0023) </a:t>
            </a:r>
            <a:r>
              <a:rPr lang="ko-KR" altLang="en-US" dirty="0"/>
              <a:t>진행 후 </a:t>
            </a:r>
            <a:r>
              <a:rPr lang="en-US" altLang="ko-KR" dirty="0"/>
              <a:t>(424</a:t>
            </a:r>
            <a:r>
              <a:rPr lang="ko-KR" altLang="en-US" dirty="0"/>
              <a:t>개의 </a:t>
            </a:r>
            <a:r>
              <a:rPr lang="en-US" altLang="ko-KR" dirty="0"/>
              <a:t>feature)</a:t>
            </a:r>
          </a:p>
          <a:p>
            <a:pPr marL="0" indent="0">
              <a:buNone/>
            </a:pPr>
            <a:r>
              <a:rPr lang="ko-KR" altLang="en-US" dirty="0"/>
              <a:t>특성 </a:t>
            </a:r>
            <a:r>
              <a:rPr lang="en-US" altLang="ko-KR" dirty="0"/>
              <a:t>features</a:t>
            </a:r>
            <a:r>
              <a:rPr lang="ko-KR" altLang="en-US" dirty="0"/>
              <a:t> </a:t>
            </a:r>
            <a:r>
              <a:rPr lang="en-US" altLang="ko-KR" dirty="0"/>
              <a:t>: 401</a:t>
            </a:r>
            <a:r>
              <a:rPr lang="ko-KR" altLang="en-US" dirty="0"/>
              <a:t>개 </a:t>
            </a:r>
            <a:r>
              <a:rPr lang="en-US" altLang="ko-KR" dirty="0"/>
              <a:t>(SNPs) +23</a:t>
            </a:r>
            <a:r>
              <a:rPr lang="ko-KR" altLang="en-US" dirty="0"/>
              <a:t>개 </a:t>
            </a:r>
            <a:r>
              <a:rPr lang="en-US" altLang="ko-KR" dirty="0"/>
              <a:t>(phenotype)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총 </a:t>
            </a:r>
            <a:r>
              <a:rPr lang="en-US" altLang="ko-KR" dirty="0">
                <a:solidFill>
                  <a:srgbClr val="FF0000"/>
                </a:solidFill>
              </a:rPr>
              <a:t>424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features</a:t>
            </a:r>
            <a:r>
              <a:rPr lang="ko-KR" altLang="en-US" dirty="0">
                <a:solidFill>
                  <a:srgbClr val="FF0000"/>
                </a:solidFill>
              </a:rPr>
              <a:t>로 진행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443C-3841-4B8D-A177-DC27C6AC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1347"/>
            <a:ext cx="10515600" cy="4351338"/>
          </a:xfrm>
        </p:spPr>
        <p:txBody>
          <a:bodyPr/>
          <a:lstStyle/>
          <a:p>
            <a:r>
              <a:rPr lang="en-US" altLang="ko-KR" dirty="0" err="1"/>
              <a:t>GridSearchCV</a:t>
            </a:r>
            <a:r>
              <a:rPr lang="en-US" altLang="ko-KR" dirty="0"/>
              <a:t> </a:t>
            </a:r>
            <a:r>
              <a:rPr lang="ko-KR" altLang="en-US" dirty="0"/>
              <a:t>보다 낫다고 생각</a:t>
            </a:r>
            <a:endParaRPr lang="en-US" altLang="ko-KR" dirty="0"/>
          </a:p>
          <a:p>
            <a:r>
              <a:rPr lang="en-US" altLang="ko-KR" dirty="0" err="1"/>
              <a:t>Automl</a:t>
            </a:r>
            <a:r>
              <a:rPr lang="en-US" altLang="ko-KR" dirty="0"/>
              <a:t> </a:t>
            </a:r>
            <a:r>
              <a:rPr lang="ko-KR" altLang="en-US" dirty="0"/>
              <a:t>기법</a:t>
            </a:r>
            <a:endParaRPr lang="en-US" altLang="ko-KR" dirty="0"/>
          </a:p>
          <a:p>
            <a:r>
              <a:rPr lang="ko-KR" altLang="en-US" dirty="0"/>
              <a:t>보다 신속하고 빠른 성능으로 최적의 파라미터 찾음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0B8A5AD-BCDC-4987-80C5-B145D7C8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피처 파악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3200" b="1" dirty="0"/>
              <a:t>- </a:t>
            </a:r>
            <a:r>
              <a:rPr lang="en-US" altLang="ko-KR" sz="3200" b="1" dirty="0" err="1"/>
              <a:t>Optuna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방식 사용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1EBB20-90CA-440A-AAB0-A9340894F088}"/>
              </a:ext>
            </a:extLst>
          </p:cNvPr>
          <p:cNvSpPr/>
          <p:nvPr/>
        </p:nvSpPr>
        <p:spPr>
          <a:xfrm>
            <a:off x="948268" y="3777044"/>
            <a:ext cx="89238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objective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trial:Trial</a:t>
            </a:r>
            <a:r>
              <a:rPr lang="ko-KR" altLang="en-US" sz="1600" dirty="0"/>
              <a:t>) -&gt; </a:t>
            </a:r>
            <a:r>
              <a:rPr lang="ko-KR" altLang="en-US" sz="1600" dirty="0" err="1"/>
              <a:t>float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max_depth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trial.suggest_int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max_depth</a:t>
            </a:r>
            <a:r>
              <a:rPr lang="ko-KR" altLang="en-US" sz="1600" dirty="0"/>
              <a:t>', 1, 10)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max_leaf_nodes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trial.suggest_int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max_leaf_nodes</a:t>
            </a:r>
            <a:r>
              <a:rPr lang="ko-KR" altLang="en-US" sz="1600" dirty="0"/>
              <a:t>', 2, 1000)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n_estimators</a:t>
            </a:r>
            <a:r>
              <a:rPr lang="ko-KR" altLang="en-US" sz="1600" dirty="0"/>
              <a:t> =  </a:t>
            </a:r>
            <a:r>
              <a:rPr lang="ko-KR" altLang="en-US" sz="1600" dirty="0" err="1"/>
              <a:t>trial.suggest_int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n_estimators</a:t>
            </a:r>
            <a:r>
              <a:rPr lang="ko-KR" altLang="en-US" sz="1600" dirty="0"/>
              <a:t>', 100, 500)</a:t>
            </a:r>
          </a:p>
          <a:p>
            <a:r>
              <a:rPr lang="ko-KR" altLang="en-US" sz="1600" dirty="0"/>
              <a:t>  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RandomForestClassifier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max_depth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max_depth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max_leaf_nodes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max_leaf_nodes</a:t>
            </a:r>
            <a:r>
              <a:rPr lang="ko-KR" altLang="en-US" sz="1600" dirty="0"/>
              <a:t>,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 err="1"/>
              <a:t>n_estimators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n_estimators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n_jobs</a:t>
            </a:r>
            <a:r>
              <a:rPr lang="ko-KR" altLang="en-US" sz="1600" dirty="0"/>
              <a:t>=2,random_state=25)   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rf.fit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X_train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y_train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rf_pred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rf.predict_proba</a:t>
            </a:r>
            <a:r>
              <a:rPr lang="ko-KR" altLang="en-US" sz="1600" dirty="0"/>
              <a:t>(</a:t>
            </a:r>
            <a:r>
              <a:rPr lang="ko-KR" altLang="en-US" sz="1600" dirty="0" err="1"/>
              <a:t>X_test</a:t>
            </a:r>
            <a:r>
              <a:rPr lang="ko-KR" altLang="en-US" sz="1600" dirty="0"/>
              <a:t>)[:,1]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rf_score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roc_auc_score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y_test,rf_pred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rf_score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798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36412-18D1-4FB6-B07B-FC31CD33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Statistical and Deep Learning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609E-EA05-49A0-974B-268377C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6"/>
            <a:ext cx="10515600" cy="5294243"/>
          </a:xfrm>
        </p:spPr>
        <p:txBody>
          <a:bodyPr>
            <a:normAutofit/>
          </a:bodyPr>
          <a:lstStyle/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DecisionTree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KNeighborsClassifier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daboost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LGBM</a:t>
            </a: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데이터 프레임에 따라 달라짐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FVC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FVC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비존재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2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35DDDF-6456-463F-9C65-1186A8F1E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45397"/>
              </p:ext>
            </p:extLst>
          </p:nvPr>
        </p:nvGraphicFramePr>
        <p:xfrm>
          <a:off x="838200" y="2462518"/>
          <a:ext cx="9816884" cy="32322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0518">
                  <a:extLst>
                    <a:ext uri="{9D8B030D-6E8A-4147-A177-3AD203B41FA5}">
                      <a16:colId xmlns:a16="http://schemas.microsoft.com/office/drawing/2014/main" val="1991625912"/>
                    </a:ext>
                  </a:extLst>
                </a:gridCol>
                <a:gridCol w="4614071">
                  <a:extLst>
                    <a:ext uri="{9D8B030D-6E8A-4147-A177-3AD203B41FA5}">
                      <a16:colId xmlns:a16="http://schemas.microsoft.com/office/drawing/2014/main" val="1855998044"/>
                    </a:ext>
                  </a:extLst>
                </a:gridCol>
                <a:gridCol w="3272295">
                  <a:extLst>
                    <a:ext uri="{9D8B030D-6E8A-4147-A177-3AD203B41FA5}">
                      <a16:colId xmlns:a16="http://schemas.microsoft.com/office/drawing/2014/main" val="2715239753"/>
                    </a:ext>
                  </a:extLst>
                </a:gridCol>
              </a:tblGrid>
              <a:tr h="334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Algorithm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Best trial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Best AUC score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12589202"/>
                  </a:ext>
                </a:extLst>
              </a:tr>
              <a:tr h="6563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Random forest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max_depth</a:t>
                      </a:r>
                      <a:r>
                        <a:rPr lang="en-US" sz="1800" kern="0" spc="0" dirty="0">
                          <a:effectLst/>
                        </a:rPr>
                        <a:t>': 6, '</a:t>
                      </a:r>
                      <a:r>
                        <a:rPr lang="en-US" sz="1800" kern="0" spc="0" dirty="0" err="1">
                          <a:effectLst/>
                        </a:rPr>
                        <a:t>max_leaf_nodes</a:t>
                      </a:r>
                      <a:r>
                        <a:rPr lang="en-US" sz="1800" kern="0" spc="0" dirty="0">
                          <a:effectLst/>
                        </a:rPr>
                        <a:t>': 157, '</a:t>
                      </a:r>
                      <a:r>
                        <a:rPr lang="en-US" sz="1800" kern="0" spc="0" dirty="0" err="1">
                          <a:effectLst/>
                        </a:rPr>
                        <a:t>n_estimators</a:t>
                      </a:r>
                      <a:r>
                        <a:rPr lang="en-US" sz="1800" kern="0" spc="0" dirty="0">
                          <a:effectLst/>
                        </a:rPr>
                        <a:t>': 162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0.703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78111422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Decision tree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max_depth</a:t>
                      </a:r>
                      <a:r>
                        <a:rPr lang="en-US" sz="1800" kern="0" spc="0" dirty="0">
                          <a:effectLst/>
                        </a:rPr>
                        <a:t>': 3, '</a:t>
                      </a:r>
                      <a:r>
                        <a:rPr lang="en-US" sz="1800" kern="0" spc="0" dirty="0" err="1">
                          <a:effectLst/>
                        </a:rPr>
                        <a:t>max_leaf_nodes</a:t>
                      </a:r>
                      <a:r>
                        <a:rPr lang="en-US" sz="1800" kern="0" spc="0" dirty="0">
                          <a:effectLst/>
                        </a:rPr>
                        <a:t>': 970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0.714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7049690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effectLst/>
                        </a:rPr>
                        <a:t>KNeighbors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n_neighbors</a:t>
                      </a:r>
                      <a:r>
                        <a:rPr lang="en-US" sz="1800" kern="0" spc="0" dirty="0">
                          <a:effectLst/>
                        </a:rPr>
                        <a:t>': 182, '</a:t>
                      </a:r>
                      <a:r>
                        <a:rPr lang="en-US" sz="1800" kern="0" spc="0" dirty="0" err="1">
                          <a:effectLst/>
                        </a:rPr>
                        <a:t>leaf_size</a:t>
                      </a:r>
                      <a:r>
                        <a:rPr lang="en-US" sz="1800" kern="0" spc="0" dirty="0">
                          <a:effectLst/>
                        </a:rPr>
                        <a:t>': 184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0.657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64053442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effectLst/>
                        </a:rPr>
                        <a:t>Adaboost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'</a:t>
                      </a:r>
                      <a:r>
                        <a:rPr lang="en-US" sz="1800" kern="0" spc="0" dirty="0" err="1">
                          <a:effectLst/>
                        </a:rPr>
                        <a:t>n_estimators</a:t>
                      </a:r>
                      <a:r>
                        <a:rPr lang="en-US" sz="1800" kern="0" spc="0" dirty="0">
                          <a:effectLst/>
                        </a:rPr>
                        <a:t>': 375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0.668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8732162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effectLst/>
                        </a:rPr>
                        <a:t>XGBoost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'n_estimators': 157, 'min_child_weight': 156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0.761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78127942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effectLst/>
                        </a:rPr>
                        <a:t>LGBM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effectLst/>
                        </a:rPr>
                        <a:t>'n_estimators': 59, 'max_depth': 866</a:t>
                      </a:r>
                      <a:endParaRPr lang="pt-BR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</a:rPr>
                        <a:t>0.700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2675497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DC29E2A-647E-40A5-A493-FE989F2B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Statistical and Deep Learning Methods</a:t>
            </a:r>
            <a:br>
              <a:rPr lang="en-US" altLang="ko-KR" dirty="0"/>
            </a:br>
            <a:r>
              <a:rPr lang="en-US" altLang="ko-KR" sz="2800" dirty="0"/>
              <a:t>- FVC </a:t>
            </a:r>
            <a:r>
              <a:rPr lang="ko-KR" altLang="en-US" sz="2800" dirty="0"/>
              <a:t>존재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9279E1-0FB1-4F6A-81A8-7C4F9E93856E}"/>
              </a:ext>
            </a:extLst>
          </p:cNvPr>
          <p:cNvSpPr txBox="1">
            <a:spLocks/>
          </p:cNvSpPr>
          <p:nvPr/>
        </p:nvSpPr>
        <p:spPr>
          <a:xfrm>
            <a:off x="781373" y="1604075"/>
            <a:ext cx="10515600" cy="85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총 데이터 </a:t>
            </a:r>
            <a:r>
              <a:rPr lang="en-US" altLang="ko-KR" sz="2400" dirty="0"/>
              <a:t>: 8763 , </a:t>
            </a:r>
            <a:r>
              <a:rPr lang="ko-KR" altLang="en-US" sz="2400" dirty="0"/>
              <a:t>총 피처 수 </a:t>
            </a:r>
            <a:r>
              <a:rPr lang="en-US" altLang="ko-KR" sz="2400" dirty="0"/>
              <a:t>: 354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2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30E543AA74364E989BBB232033F290" ma:contentTypeVersion="11" ma:contentTypeDescription="새 문서를 만듭니다." ma:contentTypeScope="" ma:versionID="906a2f04d316dfbc41c68d271846bcd9">
  <xsd:schema xmlns:xsd="http://www.w3.org/2001/XMLSchema" xmlns:xs="http://www.w3.org/2001/XMLSchema" xmlns:p="http://schemas.microsoft.com/office/2006/metadata/properties" xmlns:ns3="0a9c6fc2-41f0-4638-925d-bd261b99eafb" targetNamespace="http://schemas.microsoft.com/office/2006/metadata/properties" ma:root="true" ma:fieldsID="777d166eb62e05a0ccc2c3036a7c3a9b" ns3:_="">
    <xsd:import namespace="0a9c6fc2-41f0-4638-925d-bd261b99ea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c6fc2-41f0-4638-925d-bd261b99ea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F8533B-3F0D-4A06-B03D-DB127BF539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D2DE24-8A3E-4089-817D-11B4B3B2412B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0a9c6fc2-41f0-4638-925d-bd261b99eafb"/>
    <ds:schemaRef ds:uri="http://purl.org/dc/elements/1.1/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D6D8AFE-5820-42C8-96F3-969797C75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9c6fc2-41f0-4638-925d-bd261b99ea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1009</Words>
  <Application>Microsoft Office PowerPoint</Application>
  <PresentationFormat>와이드스크린</PresentationFormat>
  <Paragraphs>185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한컴바탕</vt:lpstr>
      <vt:lpstr>Arial</vt:lpstr>
      <vt:lpstr>Consolas</vt:lpstr>
      <vt:lpstr>Office 테마</vt:lpstr>
      <vt:lpstr>동계 기초과학융합연구소 인턴십 </vt:lpstr>
      <vt:lpstr>데이터 전처리 과정</vt:lpstr>
      <vt:lpstr>1. 가족력, 과거력 (PCAN00+FCAN00)</vt:lpstr>
      <vt:lpstr>2. BMI 변수</vt:lpstr>
      <vt:lpstr>KCPS phenotype data</vt:lpstr>
      <vt:lpstr>데이터 피처 파악. - Lasso 방식 사용</vt:lpstr>
      <vt:lpstr>데이터 피처 파악. - Optuna 방식 사용</vt:lpstr>
      <vt:lpstr>Statistical and Deep Learning Methods</vt:lpstr>
      <vt:lpstr>Statistical and Deep Learning Methods - FVC 존재</vt:lpstr>
      <vt:lpstr>Statistical and Deep Learning Methods -FVC 존재 X</vt:lpstr>
      <vt:lpstr>최종  Statistical and Deep Learning Methods</vt:lpstr>
      <vt:lpstr>후속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 기초과학융합연구소 인턴십 </dc:title>
  <dc:creator>서영석</dc:creator>
  <cp:lastModifiedBy>서영석</cp:lastModifiedBy>
  <cp:revision>9</cp:revision>
  <dcterms:created xsi:type="dcterms:W3CDTF">2022-02-08T02:43:11Z</dcterms:created>
  <dcterms:modified xsi:type="dcterms:W3CDTF">2022-02-16T13:02:44Z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0x010100CC30E543AA74364E989BBB232033F290</vt:lpwstr>
  </property>
</Properties>
</file>