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5"/>
    <p:restoredTop sz="94648"/>
  </p:normalViewPr>
  <p:slideViewPr>
    <p:cSldViewPr snapToGrid="0" snapToObjects="1">
      <p:cViewPr>
        <p:scale>
          <a:sx n="100" d="100"/>
          <a:sy n="100" d="100"/>
        </p:scale>
        <p:origin x="64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1012" y="914400"/>
            <a:ext cx="8689976" cy="2509213"/>
          </a:xfrm>
        </p:spPr>
        <p:txBody>
          <a:bodyPr>
            <a:normAutofit/>
          </a:bodyPr>
          <a:lstStyle/>
          <a:p>
            <a:r>
              <a:rPr lang="en-US" altLang="zh-CN" cap="none" dirty="0" smtClean="0"/>
              <a:t>Android</a:t>
            </a:r>
            <a:r>
              <a:rPr lang="zh-CN" altLang="en-US" dirty="0" smtClean="0"/>
              <a:t>企业</a:t>
            </a:r>
            <a:r>
              <a:rPr lang="zh-CN" altLang="en-US" dirty="0"/>
              <a:t>级项目</a:t>
            </a:r>
            <a:r>
              <a:rPr lang="zh-CN" altLang="en-US" dirty="0" smtClean="0"/>
              <a:t>架构</a:t>
            </a:r>
            <a:endParaRPr lang="zh-CN" altLang="en-US" cap="none" dirty="0">
              <a:latin typeface="SimSun" charset="-122"/>
              <a:ea typeface="SimSun" charset="-122"/>
              <a:cs typeface="SimSun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105410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tx1"/>
                </a:solidFill>
              </a:rPr>
              <a:t>01-MAC</a:t>
            </a:r>
            <a:r>
              <a:rPr lang="zh-CN" altLang="en-US" dirty="0">
                <a:solidFill>
                  <a:schemeClr val="tx1"/>
                </a:solidFill>
              </a:rPr>
              <a:t>下环境搭建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575" y="1"/>
            <a:ext cx="10364451" cy="990600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开发工具下载  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cap="none" dirty="0" smtClean="0"/>
              <a:t>https://</a:t>
            </a:r>
            <a:r>
              <a:rPr kumimoji="1" lang="en-US" altLang="zh-CN" cap="none" dirty="0" err="1" smtClean="0"/>
              <a:t>developer.android.google.cn</a:t>
            </a:r>
            <a:endParaRPr kumimoji="1" lang="en-US" altLang="zh-CN" cap="none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406" y="901701"/>
            <a:ext cx="8222788" cy="58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7" y="258690"/>
            <a:ext cx="7975823" cy="64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7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03" y="158800"/>
            <a:ext cx="7461497" cy="65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44850"/>
            <a:ext cx="11315700" cy="33411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3800" y="5842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使用下载工具，进行下载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3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17</TotalTime>
  <Words>18</Words>
  <Application>Microsoft Macintosh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SimSun</vt:lpstr>
      <vt:lpstr>Tw Cen MT</vt:lpstr>
      <vt:lpstr>宋体</vt:lpstr>
      <vt:lpstr>Arial</vt:lpstr>
      <vt:lpstr>水滴</vt:lpstr>
      <vt:lpstr>Android企业级项目架构</vt:lpstr>
      <vt:lpstr>开发工具下载    https://developer.android.google.cn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Android企业级项目架构</dc:title>
  <dc:creator>Microsoft Office 用户</dc:creator>
  <cp:lastModifiedBy>Microsoft Office 用户</cp:lastModifiedBy>
  <cp:revision>2</cp:revision>
  <dcterms:created xsi:type="dcterms:W3CDTF">2018-07-13T14:49:11Z</dcterms:created>
  <dcterms:modified xsi:type="dcterms:W3CDTF">2018-07-13T15:06:26Z</dcterms:modified>
</cp:coreProperties>
</file>