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6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0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6EC64-014E-A849-AC7A-C3386BE48D38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E9BD-F237-BE42-B815-0A9B1D40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E9BD-F237-BE42-B815-0A9B1D406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8008-2E4A-784F-A0A1-072B36F22D44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822D-D35D-624A-BCED-C5D8C28E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媒觀專案報告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6107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資科碩二 徐瑄甫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1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27770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Thanks</a:t>
            </a:r>
            <a:r>
              <a:rPr lang="zh-TW" altLang="en-US" sz="6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6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for</a:t>
            </a:r>
            <a:r>
              <a:rPr lang="zh-TW" altLang="en-US" sz="6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6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Listening</a:t>
            </a:r>
            <a:endParaRPr lang="en-US" sz="6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2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Outline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System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Problem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T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asks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新聞粉絲專頁的貼文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</a:t>
            </a:r>
            <a:r>
              <a:rPr lang="zh-TW" altLang="en-US" dirty="0" smtClean="0"/>
              <a:t> 該貼文所指的新聞原文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抓取</a:t>
            </a:r>
            <a:r>
              <a:rPr lang="en-US" altLang="zh-TW" dirty="0" smtClean="0"/>
              <a:t>49</a:t>
            </a:r>
            <a:r>
              <a:rPr lang="zh-TW" altLang="en-US" dirty="0" smtClean="0"/>
              <a:t>個新聞粉絲專頁的貼文 ＆ </a:t>
            </a:r>
            <a:r>
              <a:rPr lang="en-US" altLang="zh-TW" dirty="0" smtClean="0"/>
              <a:t>40+</a:t>
            </a:r>
            <a:r>
              <a:rPr lang="zh-TW" altLang="en-US" dirty="0" smtClean="0"/>
              <a:t>個新聞網站的文章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計算相似度、擷取匿名消息來源、可能的圖文不符描述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測試時間段 </a:t>
            </a:r>
            <a:r>
              <a:rPr lang="en-US" altLang="zh-TW" dirty="0" smtClean="0"/>
              <a:t>2018/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System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47" y="2044699"/>
            <a:ext cx="8940706" cy="36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System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68" y="683082"/>
            <a:ext cx="7769705" cy="58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System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69" y="1327475"/>
            <a:ext cx="8397461" cy="53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System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相似度計算方式</a:t>
            </a:r>
            <a:endParaRPr lang="en-US" altLang="zh-TW" dirty="0"/>
          </a:p>
          <a:p>
            <a:pPr lvl="1"/>
            <a:r>
              <a:rPr lang="zh-TW" altLang="en-US" dirty="0" smtClean="0"/>
              <a:t>關鍵字重疊率</a:t>
            </a:r>
            <a:endParaRPr lang="en-US" altLang="zh-TW" dirty="0" smtClean="0"/>
          </a:p>
          <a:p>
            <a:pPr lvl="1"/>
            <a:endParaRPr lang="en-US" dirty="0"/>
          </a:p>
          <a:p>
            <a:r>
              <a:rPr lang="zh-TW" altLang="en-US" dirty="0" smtClean="0"/>
              <a:t>假設貼文內容斷詞後為 ：Ａ、Ｂ、Ｃ、Ｄ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原文有出現：Ａ、Ｃ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則重疊率為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Problem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FB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抓去年的資料會有資料缺失的狀況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要保證抓取原文的話只能處理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型的貼文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新聞網站的網頁隨時有可能被刪除</a:t>
            </a:r>
            <a:r>
              <a:rPr lang="en-US" altLang="zh-TW" dirty="0" smtClean="0"/>
              <a:t>(will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404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error)</a:t>
            </a:r>
          </a:p>
          <a:p>
            <a:endParaRPr lang="en-US" altLang="zh-TW" dirty="0"/>
          </a:p>
          <a:p>
            <a:r>
              <a:rPr lang="zh-TW" altLang="en-US" dirty="0" smtClean="0"/>
              <a:t>一些新聞網站文章會有不同的頁面結構</a:t>
            </a:r>
            <a:endParaRPr lang="en-US" altLang="zh-TW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Result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csv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file</a:t>
            </a:r>
            <a:endParaRPr 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" y="1690688"/>
            <a:ext cx="12074025" cy="45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167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Microsoft JhengHei</vt:lpstr>
      <vt:lpstr>新細明體</vt:lpstr>
      <vt:lpstr>Arial</vt:lpstr>
      <vt:lpstr>Office Theme</vt:lpstr>
      <vt:lpstr>媒觀專案報告</vt:lpstr>
      <vt:lpstr>Outline</vt:lpstr>
      <vt:lpstr>Tasks</vt:lpstr>
      <vt:lpstr>System</vt:lpstr>
      <vt:lpstr>System</vt:lpstr>
      <vt:lpstr>System</vt:lpstr>
      <vt:lpstr>System</vt:lpstr>
      <vt:lpstr>Problem</vt:lpstr>
      <vt:lpstr>Result - csv file</vt:lpstr>
      <vt:lpstr>Thanks for Listening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媒觀專案報告</dc:title>
  <dc:creator>Microsoft Office User</dc:creator>
  <cp:lastModifiedBy>Microsoft Office User</cp:lastModifiedBy>
  <cp:revision>9</cp:revision>
  <dcterms:created xsi:type="dcterms:W3CDTF">2018-02-01T03:03:16Z</dcterms:created>
  <dcterms:modified xsi:type="dcterms:W3CDTF">2018-02-01T06:39:23Z</dcterms:modified>
</cp:coreProperties>
</file>