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21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7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9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9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0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3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66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99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97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1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6B28-3DC2-46E3-A091-A5F26E050C1B}" type="datetimeFigureOut">
              <a:rPr kumimoji="1" lang="ja-JP" altLang="en-US" smtClean="0"/>
              <a:t>2013/8/29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12EF-BCCA-49F7-92B9-98ACF8807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7094643" y="1067737"/>
            <a:ext cx="2016224" cy="9797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Motor</a:t>
            </a:r>
            <a:endParaRPr kumimoji="1" lang="ja-JP" altLang="en-US" dirty="0"/>
          </a:p>
        </p:txBody>
      </p:sp>
      <p:pic>
        <p:nvPicPr>
          <p:cNvPr id="2050" name="Picture 2" descr="F:\Download\ArduinoUno_R3_Front_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25" y="3573015"/>
            <a:ext cx="4137693" cy="285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1 つの角を丸めた四角形 22"/>
          <p:cNvSpPr/>
          <p:nvPr/>
        </p:nvSpPr>
        <p:spPr>
          <a:xfrm flipH="1">
            <a:off x="3661421" y="294186"/>
            <a:ext cx="1905397" cy="439707"/>
          </a:xfrm>
          <a:prstGeom prst="snipRoundRect">
            <a:avLst>
              <a:gd name="adj1" fmla="val 0"/>
              <a:gd name="adj2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63709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786276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008844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676546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4231411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453979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899114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121681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344248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566819" y="1369026"/>
            <a:ext cx="97713" cy="5862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465996" y="733893"/>
            <a:ext cx="2296248" cy="635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片側の 2 つの角を丸めた四角形 34"/>
          <p:cNvSpPr/>
          <p:nvPr/>
        </p:nvSpPr>
        <p:spPr>
          <a:xfrm rot="5400000" flipH="1">
            <a:off x="3480587" y="953747"/>
            <a:ext cx="166242" cy="19542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461983" y="399262"/>
            <a:ext cx="229556" cy="2295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>
            <a:spLocks/>
          </p:cNvSpPr>
          <p:nvPr/>
        </p:nvSpPr>
        <p:spPr>
          <a:xfrm>
            <a:off x="3641128" y="733892"/>
            <a:ext cx="2100822" cy="6351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</a:rPr>
              <a:t>TOSHIBA</a:t>
            </a:r>
          </a:p>
          <a:p>
            <a:r>
              <a:rPr lang="en-US" altLang="ja-JP" sz="1600" dirty="0" smtClean="0">
                <a:solidFill>
                  <a:schemeClr val="bg1"/>
                </a:solidFill>
              </a:rPr>
              <a:t>TA7291P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2048" name="直線コネクタ 2047"/>
          <p:cNvCxnSpPr/>
          <p:nvPr/>
        </p:nvCxnSpPr>
        <p:spPr>
          <a:xfrm>
            <a:off x="2555776" y="1369026"/>
            <a:ext cx="648072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1" name="正方形/長方形 2050"/>
          <p:cNvSpPr/>
          <p:nvPr/>
        </p:nvSpPr>
        <p:spPr>
          <a:xfrm>
            <a:off x="467544" y="558517"/>
            <a:ext cx="2088232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6V Battery</a:t>
            </a:r>
            <a:endParaRPr kumimoji="1" lang="ja-JP" altLang="en-US" dirty="0"/>
          </a:p>
        </p:txBody>
      </p:sp>
      <p:cxnSp>
        <p:nvCxnSpPr>
          <p:cNvPr id="2059" name="直線コネクタ 2058"/>
          <p:cNvCxnSpPr/>
          <p:nvPr/>
        </p:nvCxnSpPr>
        <p:spPr>
          <a:xfrm>
            <a:off x="3203848" y="1369025"/>
            <a:ext cx="0" cy="1339895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1" name="直線コネクタ 2060"/>
          <p:cNvCxnSpPr/>
          <p:nvPr/>
        </p:nvCxnSpPr>
        <p:spPr>
          <a:xfrm flipV="1">
            <a:off x="4453979" y="3356992"/>
            <a:ext cx="0" cy="288032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3" name="直線コネクタ 2062"/>
          <p:cNvCxnSpPr/>
          <p:nvPr/>
        </p:nvCxnSpPr>
        <p:spPr>
          <a:xfrm flipH="1">
            <a:off x="3612565" y="3356992"/>
            <a:ext cx="849418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5" name="直線コネクタ 2064"/>
          <p:cNvCxnSpPr>
            <a:stCxn id="24" idx="2"/>
          </p:cNvCxnSpPr>
          <p:nvPr/>
        </p:nvCxnSpPr>
        <p:spPr>
          <a:xfrm flipH="1">
            <a:off x="3612565" y="1955302"/>
            <a:ext cx="1" cy="140169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7" name="直線コネクタ 2066"/>
          <p:cNvCxnSpPr/>
          <p:nvPr/>
        </p:nvCxnSpPr>
        <p:spPr>
          <a:xfrm>
            <a:off x="3203848" y="2708920"/>
            <a:ext cx="408718" cy="0"/>
          </a:xfrm>
          <a:prstGeom prst="line">
            <a:avLst/>
          </a:prstGeom>
          <a:ln w="381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8" name="テキスト ボックス 2067"/>
          <p:cNvSpPr txBox="1"/>
          <p:nvPr/>
        </p:nvSpPr>
        <p:spPr>
          <a:xfrm>
            <a:off x="2555776" y="108640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cxnSp>
        <p:nvCxnSpPr>
          <p:cNvPr id="2070" name="直線コネクタ 2069"/>
          <p:cNvCxnSpPr/>
          <p:nvPr/>
        </p:nvCxnSpPr>
        <p:spPr>
          <a:xfrm>
            <a:off x="2555776" y="836712"/>
            <a:ext cx="792088" cy="0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2" name="直線コネクタ 2071"/>
          <p:cNvCxnSpPr/>
          <p:nvPr/>
        </p:nvCxnSpPr>
        <p:spPr>
          <a:xfrm>
            <a:off x="3347864" y="836712"/>
            <a:ext cx="7811" cy="1716707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4" name="直線コネクタ 2073"/>
          <p:cNvCxnSpPr/>
          <p:nvPr/>
        </p:nvCxnSpPr>
        <p:spPr>
          <a:xfrm>
            <a:off x="3347864" y="2564904"/>
            <a:ext cx="1822673" cy="0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8" name="直線コネクタ 2077"/>
          <p:cNvCxnSpPr>
            <a:stCxn id="25" idx="2"/>
          </p:cNvCxnSpPr>
          <p:nvPr/>
        </p:nvCxnSpPr>
        <p:spPr>
          <a:xfrm>
            <a:off x="3835133" y="1955302"/>
            <a:ext cx="0" cy="32157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6" name="直線コネクタ 2075"/>
          <p:cNvCxnSpPr>
            <a:stCxn id="31" idx="2"/>
          </p:cNvCxnSpPr>
          <p:nvPr/>
        </p:nvCxnSpPr>
        <p:spPr>
          <a:xfrm>
            <a:off x="5170538" y="1955302"/>
            <a:ext cx="0" cy="609602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843085" y="2276872"/>
            <a:ext cx="281714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" idx="1"/>
          </p:cNvCxnSpPr>
          <p:nvPr/>
        </p:nvCxnSpPr>
        <p:spPr>
          <a:xfrm flipH="1">
            <a:off x="6660232" y="1557625"/>
            <a:ext cx="434411" cy="719247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3" idx="2"/>
          </p:cNvCxnSpPr>
          <p:nvPr/>
        </p:nvCxnSpPr>
        <p:spPr>
          <a:xfrm>
            <a:off x="5615676" y="1955302"/>
            <a:ext cx="0" cy="196789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615676" y="2152091"/>
            <a:ext cx="90054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" idx="1"/>
          </p:cNvCxnSpPr>
          <p:nvPr/>
        </p:nvCxnSpPr>
        <p:spPr>
          <a:xfrm flipH="1">
            <a:off x="6516216" y="1557625"/>
            <a:ext cx="578427" cy="594466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0" idx="2"/>
          </p:cNvCxnSpPr>
          <p:nvPr/>
        </p:nvCxnSpPr>
        <p:spPr>
          <a:xfrm>
            <a:off x="4947971" y="1955302"/>
            <a:ext cx="0" cy="753618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947970" y="2708920"/>
            <a:ext cx="1568246" cy="0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516216" y="2708920"/>
            <a:ext cx="0" cy="4032448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4770668" y="6370580"/>
            <a:ext cx="0" cy="370788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4782696" y="6736879"/>
            <a:ext cx="1733520" cy="0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28" idx="2"/>
          </p:cNvCxnSpPr>
          <p:nvPr/>
        </p:nvCxnSpPr>
        <p:spPr>
          <a:xfrm>
            <a:off x="4280268" y="1955302"/>
            <a:ext cx="0" cy="1270250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4259200" y="3225552"/>
            <a:ext cx="1472893" cy="0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V="1">
            <a:off x="5732093" y="3225552"/>
            <a:ext cx="0" cy="419472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29" idx="2"/>
          </p:cNvCxnSpPr>
          <p:nvPr/>
        </p:nvCxnSpPr>
        <p:spPr>
          <a:xfrm flipH="1">
            <a:off x="4502835" y="1955302"/>
            <a:ext cx="1" cy="1185666"/>
          </a:xfrm>
          <a:prstGeom prst="line">
            <a:avLst/>
          </a:prstGeom>
          <a:ln w="38100">
            <a:solidFill>
              <a:schemeClr val="accent5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4502836" y="3140968"/>
            <a:ext cx="1365308" cy="0"/>
          </a:xfrm>
          <a:prstGeom prst="line">
            <a:avLst/>
          </a:prstGeom>
          <a:ln w="38100">
            <a:solidFill>
              <a:schemeClr val="accent5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V="1">
            <a:off x="5868144" y="3140968"/>
            <a:ext cx="0" cy="504056"/>
          </a:xfrm>
          <a:prstGeom prst="line">
            <a:avLst/>
          </a:prstGeom>
          <a:ln w="38100">
            <a:solidFill>
              <a:schemeClr val="accent5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27" idx="2"/>
          </p:cNvCxnSpPr>
          <p:nvPr/>
        </p:nvCxnSpPr>
        <p:spPr>
          <a:xfrm>
            <a:off x="4725403" y="1955302"/>
            <a:ext cx="0" cy="1041650"/>
          </a:xfrm>
          <a:prstGeom prst="line">
            <a:avLst/>
          </a:prstGeom>
          <a:ln w="38100">
            <a:solidFill>
              <a:schemeClr val="tx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4725403" y="2996952"/>
            <a:ext cx="1286757" cy="0"/>
          </a:xfrm>
          <a:prstGeom prst="line">
            <a:avLst/>
          </a:prstGeom>
          <a:ln w="38100">
            <a:solidFill>
              <a:schemeClr val="tx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V="1">
            <a:off x="6012160" y="2996952"/>
            <a:ext cx="0" cy="648072"/>
          </a:xfrm>
          <a:prstGeom prst="line">
            <a:avLst/>
          </a:prstGeom>
          <a:ln w="38100">
            <a:solidFill>
              <a:schemeClr val="tx2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/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</Words>
  <Application>Microsoft Office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福與崇文</dc:creator>
  <cp:lastModifiedBy>福與崇文</cp:lastModifiedBy>
  <cp:revision>4</cp:revision>
  <dcterms:created xsi:type="dcterms:W3CDTF">2013-08-28T15:55:25Z</dcterms:created>
  <dcterms:modified xsi:type="dcterms:W3CDTF">2013-08-28T16:48:07Z</dcterms:modified>
</cp:coreProperties>
</file>