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
  </p:notesMasterIdLst>
  <p:sldIdLst>
    <p:sldId id="257" r:id="rId3"/>
    <p:sldId id="346" r:id="rId4"/>
    <p:sldId id="258" r:id="rId5"/>
    <p:sldId id="260" r:id="rId6"/>
    <p:sldId id="347"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221E59-0FA2-483D-84DF-7BE5CC5B1C8E}" v="26" dt="2024-11-19T19:27:08.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84" autoAdjust="0"/>
    <p:restoredTop sz="94660"/>
  </p:normalViewPr>
  <p:slideViewPr>
    <p:cSldViewPr snapToGrid="0">
      <p:cViewPr varScale="1">
        <p:scale>
          <a:sx n="83" d="100"/>
          <a:sy n="83" d="100"/>
        </p:scale>
        <p:origin x="-725"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 Harrison" userId="a3bf3673fe380982" providerId="LiveId" clId="{B0221E59-0FA2-483D-84DF-7BE5CC5B1C8E}"/>
    <pc:docChg chg="undo redo custSel modSld">
      <pc:chgData name="Emma Harrison" userId="a3bf3673fe380982" providerId="LiveId" clId="{B0221E59-0FA2-483D-84DF-7BE5CC5B1C8E}" dt="2024-11-19T19:33:02.324" v="976" actId="313"/>
      <pc:docMkLst>
        <pc:docMk/>
      </pc:docMkLst>
      <pc:sldChg chg="modSp mod">
        <pc:chgData name="Emma Harrison" userId="a3bf3673fe380982" providerId="LiveId" clId="{B0221E59-0FA2-483D-84DF-7BE5CC5B1C8E}" dt="2024-11-19T19:33:02.324" v="976" actId="313"/>
        <pc:sldMkLst>
          <pc:docMk/>
          <pc:sldMk cId="0" sldId="257"/>
        </pc:sldMkLst>
        <pc:spChg chg="mod">
          <ac:chgData name="Emma Harrison" userId="a3bf3673fe380982" providerId="LiveId" clId="{B0221E59-0FA2-483D-84DF-7BE5CC5B1C8E}" dt="2024-11-19T19:33:02.324" v="976" actId="313"/>
          <ac:spMkLst>
            <pc:docMk/>
            <pc:sldMk cId="0" sldId="257"/>
            <ac:spMk id="93" creationId="{00000000-0000-0000-0000-000000000000}"/>
          </ac:spMkLst>
        </pc:spChg>
      </pc:sldChg>
      <pc:sldChg chg="delSp modSp mod">
        <pc:chgData name="Emma Harrison" userId="a3bf3673fe380982" providerId="LiveId" clId="{B0221E59-0FA2-483D-84DF-7BE5CC5B1C8E}" dt="2024-11-19T18:55:27.762" v="235" actId="478"/>
        <pc:sldMkLst>
          <pc:docMk/>
          <pc:sldMk cId="0" sldId="258"/>
        </pc:sldMkLst>
        <pc:spChg chg="del mod">
          <ac:chgData name="Emma Harrison" userId="a3bf3673fe380982" providerId="LiveId" clId="{B0221E59-0FA2-483D-84DF-7BE5CC5B1C8E}" dt="2024-11-19T18:55:27.762" v="235" actId="478"/>
          <ac:spMkLst>
            <pc:docMk/>
            <pc:sldMk cId="0" sldId="258"/>
            <ac:spMk id="101" creationId="{00000000-0000-0000-0000-000000000000}"/>
          </ac:spMkLst>
        </pc:spChg>
        <pc:spChg chg="mod">
          <ac:chgData name="Emma Harrison" userId="a3bf3673fe380982" providerId="LiveId" clId="{B0221E59-0FA2-483D-84DF-7BE5CC5B1C8E}" dt="2024-11-19T17:54:34.366" v="159" actId="20577"/>
          <ac:spMkLst>
            <pc:docMk/>
            <pc:sldMk cId="0" sldId="258"/>
            <ac:spMk id="102" creationId="{00000000-0000-0000-0000-000000000000}"/>
          </ac:spMkLst>
        </pc:spChg>
      </pc:sldChg>
      <pc:sldChg chg="addSp delSp modSp mod">
        <pc:chgData name="Emma Harrison" userId="a3bf3673fe380982" providerId="LiveId" clId="{B0221E59-0FA2-483D-84DF-7BE5CC5B1C8E}" dt="2024-11-19T18:19:35.576" v="173" actId="962"/>
        <pc:sldMkLst>
          <pc:docMk/>
          <pc:sldMk cId="0" sldId="259"/>
        </pc:sldMkLst>
        <pc:spChg chg="add mod">
          <ac:chgData name="Emma Harrison" userId="a3bf3673fe380982" providerId="LiveId" clId="{B0221E59-0FA2-483D-84DF-7BE5CC5B1C8E}" dt="2024-11-19T17:32:44.453" v="107" actId="1076"/>
          <ac:spMkLst>
            <pc:docMk/>
            <pc:sldMk cId="0" sldId="259"/>
            <ac:spMk id="2" creationId="{1EBC6341-F570-B660-8465-94F3A5F55615}"/>
          </ac:spMkLst>
        </pc:spChg>
        <pc:spChg chg="add">
          <ac:chgData name="Emma Harrison" userId="a3bf3673fe380982" providerId="LiveId" clId="{B0221E59-0FA2-483D-84DF-7BE5CC5B1C8E}" dt="2024-11-19T17:30:47.456" v="80"/>
          <ac:spMkLst>
            <pc:docMk/>
            <pc:sldMk cId="0" sldId="259"/>
            <ac:spMk id="5" creationId="{5B7D0142-6E04-F885-2626-187B19C3605E}"/>
          </ac:spMkLst>
        </pc:spChg>
        <pc:spChg chg="add">
          <ac:chgData name="Emma Harrison" userId="a3bf3673fe380982" providerId="LiveId" clId="{B0221E59-0FA2-483D-84DF-7BE5CC5B1C8E}" dt="2024-11-19T17:30:54.697" v="82"/>
          <ac:spMkLst>
            <pc:docMk/>
            <pc:sldMk cId="0" sldId="259"/>
            <ac:spMk id="6" creationId="{D0B680BA-2F8C-887D-AD3B-99EBAC8C622E}"/>
          </ac:spMkLst>
        </pc:spChg>
        <pc:spChg chg="add">
          <ac:chgData name="Emma Harrison" userId="a3bf3673fe380982" providerId="LiveId" clId="{B0221E59-0FA2-483D-84DF-7BE5CC5B1C8E}" dt="2024-11-19T17:31:01.228" v="83"/>
          <ac:spMkLst>
            <pc:docMk/>
            <pc:sldMk cId="0" sldId="259"/>
            <ac:spMk id="7" creationId="{25989176-681C-2723-BF9A-D01501A47E50}"/>
          </ac:spMkLst>
        </pc:spChg>
        <pc:spChg chg="mod">
          <ac:chgData name="Emma Harrison" userId="a3bf3673fe380982" providerId="LiveId" clId="{B0221E59-0FA2-483D-84DF-7BE5CC5B1C8E}" dt="2024-11-19T17:32:16.704" v="97" actId="1076"/>
          <ac:spMkLst>
            <pc:docMk/>
            <pc:sldMk cId="0" sldId="259"/>
            <ac:spMk id="112" creationId="{00000000-0000-0000-0000-000000000000}"/>
          </ac:spMkLst>
        </pc:spChg>
        <pc:spChg chg="mod">
          <ac:chgData name="Emma Harrison" userId="a3bf3673fe380982" providerId="LiveId" clId="{B0221E59-0FA2-483D-84DF-7BE5CC5B1C8E}" dt="2024-11-19T17:35:55.535" v="126" actId="6549"/>
          <ac:spMkLst>
            <pc:docMk/>
            <pc:sldMk cId="0" sldId="259"/>
            <ac:spMk id="113" creationId="{00000000-0000-0000-0000-000000000000}"/>
          </ac:spMkLst>
        </pc:spChg>
        <pc:picChg chg="add del mod">
          <ac:chgData name="Emma Harrison" userId="a3bf3673fe380982" providerId="LiveId" clId="{B0221E59-0FA2-483D-84DF-7BE5CC5B1C8E}" dt="2024-11-19T18:18:04.844" v="160" actId="478"/>
          <ac:picMkLst>
            <pc:docMk/>
            <pc:sldMk cId="0" sldId="259"/>
            <ac:picMk id="4" creationId="{D790C777-0EE3-4ABF-8513-5EA624823570}"/>
          </ac:picMkLst>
        </pc:picChg>
        <pc:picChg chg="add del mod">
          <ac:chgData name="Emma Harrison" userId="a3bf3673fe380982" providerId="LiveId" clId="{B0221E59-0FA2-483D-84DF-7BE5CC5B1C8E}" dt="2024-11-19T18:19:13.639" v="165" actId="478"/>
          <ac:picMkLst>
            <pc:docMk/>
            <pc:sldMk cId="0" sldId="259"/>
            <ac:picMk id="9" creationId="{ADBB92AC-A925-83AA-5255-960FD45010AA}"/>
          </ac:picMkLst>
        </pc:picChg>
        <pc:picChg chg="add mod">
          <ac:chgData name="Emma Harrison" userId="a3bf3673fe380982" providerId="LiveId" clId="{B0221E59-0FA2-483D-84DF-7BE5CC5B1C8E}" dt="2024-11-19T18:19:35.576" v="173" actId="962"/>
          <ac:picMkLst>
            <pc:docMk/>
            <pc:sldMk cId="0" sldId="259"/>
            <ac:picMk id="11" creationId="{4255A73C-BA8D-ED03-0321-512C650AD277}"/>
          </ac:picMkLst>
        </pc:picChg>
        <pc:picChg chg="del">
          <ac:chgData name="Emma Harrison" userId="a3bf3673fe380982" providerId="LiveId" clId="{B0221E59-0FA2-483D-84DF-7BE5CC5B1C8E}" dt="2024-11-19T17:29:08.773" v="59" actId="478"/>
          <ac:picMkLst>
            <pc:docMk/>
            <pc:sldMk cId="0" sldId="259"/>
            <ac:picMk id="114" creationId="{00000000-0000-0000-0000-000000000000}"/>
          </ac:picMkLst>
        </pc:picChg>
      </pc:sldChg>
      <pc:sldChg chg="addSp delSp modSp mod">
        <pc:chgData name="Emma Harrison" userId="a3bf3673fe380982" providerId="LiveId" clId="{B0221E59-0FA2-483D-84DF-7BE5CC5B1C8E}" dt="2024-11-19T18:21:28.130" v="183" actId="20577"/>
        <pc:sldMkLst>
          <pc:docMk/>
          <pc:sldMk cId="0" sldId="260"/>
        </pc:sldMkLst>
        <pc:spChg chg="add mod">
          <ac:chgData name="Emma Harrison" userId="a3bf3673fe380982" providerId="LiveId" clId="{B0221E59-0FA2-483D-84DF-7BE5CC5B1C8E}" dt="2024-11-19T18:21:28.130" v="183" actId="20577"/>
          <ac:spMkLst>
            <pc:docMk/>
            <pc:sldMk cId="0" sldId="260"/>
            <ac:spMk id="5" creationId="{957551BB-6392-0678-7B01-54E16949304E}"/>
          </ac:spMkLst>
        </pc:spChg>
        <pc:spChg chg="del">
          <ac:chgData name="Emma Harrison" userId="a3bf3673fe380982" providerId="LiveId" clId="{B0221E59-0FA2-483D-84DF-7BE5CC5B1C8E}" dt="2024-11-19T17:33:59.546" v="108" actId="21"/>
          <ac:spMkLst>
            <pc:docMk/>
            <pc:sldMk cId="0" sldId="260"/>
            <ac:spMk id="115" creationId="{00000000-0000-0000-0000-000000000000}"/>
          </ac:spMkLst>
        </pc:spChg>
        <pc:spChg chg="del">
          <ac:chgData name="Emma Harrison" userId="a3bf3673fe380982" providerId="LiveId" clId="{B0221E59-0FA2-483D-84DF-7BE5CC5B1C8E}" dt="2024-11-19T17:34:05.821" v="109" actId="478"/>
          <ac:spMkLst>
            <pc:docMk/>
            <pc:sldMk cId="0" sldId="260"/>
            <ac:spMk id="116" creationId="{00000000-0000-0000-0000-000000000000}"/>
          </ac:spMkLst>
        </pc:spChg>
        <pc:spChg chg="del">
          <ac:chgData name="Emma Harrison" userId="a3bf3673fe380982" providerId="LiveId" clId="{B0221E59-0FA2-483D-84DF-7BE5CC5B1C8E}" dt="2024-11-19T17:34:05.821" v="109" actId="478"/>
          <ac:spMkLst>
            <pc:docMk/>
            <pc:sldMk cId="0" sldId="260"/>
            <ac:spMk id="117" creationId="{00000000-0000-0000-0000-000000000000}"/>
          </ac:spMkLst>
        </pc:spChg>
        <pc:spChg chg="del">
          <ac:chgData name="Emma Harrison" userId="a3bf3673fe380982" providerId="LiveId" clId="{B0221E59-0FA2-483D-84DF-7BE5CC5B1C8E}" dt="2024-11-19T17:34:05.821" v="109" actId="478"/>
          <ac:spMkLst>
            <pc:docMk/>
            <pc:sldMk cId="0" sldId="260"/>
            <ac:spMk id="118" creationId="{00000000-0000-0000-0000-000000000000}"/>
          </ac:spMkLst>
        </pc:spChg>
        <pc:spChg chg="del">
          <ac:chgData name="Emma Harrison" userId="a3bf3673fe380982" providerId="LiveId" clId="{B0221E59-0FA2-483D-84DF-7BE5CC5B1C8E}" dt="2024-11-19T17:34:05.821" v="109" actId="478"/>
          <ac:spMkLst>
            <pc:docMk/>
            <pc:sldMk cId="0" sldId="260"/>
            <ac:spMk id="119" creationId="{00000000-0000-0000-0000-000000000000}"/>
          </ac:spMkLst>
        </pc:spChg>
        <pc:spChg chg="del">
          <ac:chgData name="Emma Harrison" userId="a3bf3673fe380982" providerId="LiveId" clId="{B0221E59-0FA2-483D-84DF-7BE5CC5B1C8E}" dt="2024-11-19T17:34:05.821" v="109" actId="478"/>
          <ac:spMkLst>
            <pc:docMk/>
            <pc:sldMk cId="0" sldId="260"/>
            <ac:spMk id="120" creationId="{00000000-0000-0000-0000-000000000000}"/>
          </ac:spMkLst>
        </pc:spChg>
        <pc:spChg chg="del">
          <ac:chgData name="Emma Harrison" userId="a3bf3673fe380982" providerId="LiveId" clId="{B0221E59-0FA2-483D-84DF-7BE5CC5B1C8E}" dt="2024-11-19T17:34:05.821" v="109" actId="478"/>
          <ac:spMkLst>
            <pc:docMk/>
            <pc:sldMk cId="0" sldId="260"/>
            <ac:spMk id="121" creationId="{00000000-0000-0000-0000-000000000000}"/>
          </ac:spMkLst>
        </pc:spChg>
        <pc:spChg chg="del">
          <ac:chgData name="Emma Harrison" userId="a3bf3673fe380982" providerId="LiveId" clId="{B0221E59-0FA2-483D-84DF-7BE5CC5B1C8E}" dt="2024-11-19T17:34:05.821" v="109" actId="478"/>
          <ac:spMkLst>
            <pc:docMk/>
            <pc:sldMk cId="0" sldId="260"/>
            <ac:spMk id="122" creationId="{00000000-0000-0000-0000-000000000000}"/>
          </ac:spMkLst>
        </pc:spChg>
        <pc:spChg chg="del">
          <ac:chgData name="Emma Harrison" userId="a3bf3673fe380982" providerId="LiveId" clId="{B0221E59-0FA2-483D-84DF-7BE5CC5B1C8E}" dt="2024-11-19T17:34:05.821" v="109" actId="478"/>
          <ac:spMkLst>
            <pc:docMk/>
            <pc:sldMk cId="0" sldId="260"/>
            <ac:spMk id="123" creationId="{00000000-0000-0000-0000-000000000000}"/>
          </ac:spMkLst>
        </pc:spChg>
        <pc:spChg chg="del">
          <ac:chgData name="Emma Harrison" userId="a3bf3673fe380982" providerId="LiveId" clId="{B0221E59-0FA2-483D-84DF-7BE5CC5B1C8E}" dt="2024-11-19T17:34:05.821" v="109" actId="478"/>
          <ac:spMkLst>
            <pc:docMk/>
            <pc:sldMk cId="0" sldId="260"/>
            <ac:spMk id="124" creationId="{00000000-0000-0000-0000-000000000000}"/>
          </ac:spMkLst>
        </pc:spChg>
        <pc:picChg chg="add mod">
          <ac:chgData name="Emma Harrison" userId="a3bf3673fe380982" providerId="LiveId" clId="{B0221E59-0FA2-483D-84DF-7BE5CC5B1C8E}" dt="2024-11-19T18:20:56.970" v="178" actId="1076"/>
          <ac:picMkLst>
            <pc:docMk/>
            <pc:sldMk cId="0" sldId="260"/>
            <ac:picMk id="3" creationId="{539254A4-33B3-11FF-B713-A518248101C4}"/>
          </ac:picMkLst>
        </pc:picChg>
        <pc:picChg chg="del">
          <ac:chgData name="Emma Harrison" userId="a3bf3673fe380982" providerId="LiveId" clId="{B0221E59-0FA2-483D-84DF-7BE5CC5B1C8E}" dt="2024-11-19T17:34:05.821" v="109" actId="478"/>
          <ac:picMkLst>
            <pc:docMk/>
            <pc:sldMk cId="0" sldId="260"/>
            <ac:picMk id="125" creationId="{00000000-0000-0000-0000-000000000000}"/>
          </ac:picMkLst>
        </pc:picChg>
      </pc:sldChg>
      <pc:sldChg chg="addSp delSp modSp mod">
        <pc:chgData name="Emma Harrison" userId="a3bf3673fe380982" providerId="LiveId" clId="{B0221E59-0FA2-483D-84DF-7BE5CC5B1C8E}" dt="2024-11-19T19:23:40.405" v="656" actId="113"/>
        <pc:sldMkLst>
          <pc:docMk/>
          <pc:sldMk cId="0" sldId="261"/>
        </pc:sldMkLst>
        <pc:spChg chg="add del mod">
          <ac:chgData name="Emma Harrison" userId="a3bf3673fe380982" providerId="LiveId" clId="{B0221E59-0FA2-483D-84DF-7BE5CC5B1C8E}" dt="2024-11-19T19:23:18.746" v="624" actId="478"/>
          <ac:spMkLst>
            <pc:docMk/>
            <pc:sldMk cId="0" sldId="261"/>
            <ac:spMk id="7" creationId="{368A38C6-21A9-D206-10ED-571FBC8652DA}"/>
          </ac:spMkLst>
        </pc:spChg>
        <pc:spChg chg="add mod">
          <ac:chgData name="Emma Harrison" userId="a3bf3673fe380982" providerId="LiveId" clId="{B0221E59-0FA2-483D-84DF-7BE5CC5B1C8E}" dt="2024-11-19T19:17:02.253" v="517" actId="1035"/>
          <ac:spMkLst>
            <pc:docMk/>
            <pc:sldMk cId="0" sldId="261"/>
            <ac:spMk id="12" creationId="{C4323907-7165-7BEA-E922-6F80C956F5D2}"/>
          </ac:spMkLst>
        </pc:spChg>
        <pc:spChg chg="add">
          <ac:chgData name="Emma Harrison" userId="a3bf3673fe380982" providerId="LiveId" clId="{B0221E59-0FA2-483D-84DF-7BE5CC5B1C8E}" dt="2024-11-19T19:15:55.499" v="444"/>
          <ac:spMkLst>
            <pc:docMk/>
            <pc:sldMk cId="0" sldId="261"/>
            <ac:spMk id="13" creationId="{CFC0CE8D-4361-17F8-8EA5-712A42ABE1CB}"/>
          </ac:spMkLst>
        </pc:spChg>
        <pc:spChg chg="add mod">
          <ac:chgData name="Emma Harrison" userId="a3bf3673fe380982" providerId="LiveId" clId="{B0221E59-0FA2-483D-84DF-7BE5CC5B1C8E}" dt="2024-11-19T19:23:40.405" v="656" actId="113"/>
          <ac:spMkLst>
            <pc:docMk/>
            <pc:sldMk cId="0" sldId="261"/>
            <ac:spMk id="14" creationId="{69F45C18-99A8-BDB0-5037-3D9C6C605183}"/>
          </ac:spMkLst>
        </pc:spChg>
        <pc:spChg chg="del">
          <ac:chgData name="Emma Harrison" userId="a3bf3673fe380982" providerId="LiveId" clId="{B0221E59-0FA2-483D-84DF-7BE5CC5B1C8E}" dt="2024-11-19T17:35:40.534" v="114" actId="478"/>
          <ac:spMkLst>
            <pc:docMk/>
            <pc:sldMk cId="0" sldId="261"/>
            <ac:spMk id="126" creationId="{00000000-0000-0000-0000-000000000000}"/>
          </ac:spMkLst>
        </pc:spChg>
        <pc:spChg chg="del">
          <ac:chgData name="Emma Harrison" userId="a3bf3673fe380982" providerId="LiveId" clId="{B0221E59-0FA2-483D-84DF-7BE5CC5B1C8E}" dt="2024-11-19T17:35:26.472" v="113" actId="478"/>
          <ac:spMkLst>
            <pc:docMk/>
            <pc:sldMk cId="0" sldId="261"/>
            <ac:spMk id="127" creationId="{00000000-0000-0000-0000-000000000000}"/>
          </ac:spMkLst>
        </pc:spChg>
        <pc:spChg chg="del">
          <ac:chgData name="Emma Harrison" userId="a3bf3673fe380982" providerId="LiveId" clId="{B0221E59-0FA2-483D-84DF-7BE5CC5B1C8E}" dt="2024-11-19T17:35:24.968" v="112" actId="478"/>
          <ac:spMkLst>
            <pc:docMk/>
            <pc:sldMk cId="0" sldId="261"/>
            <ac:spMk id="128" creationId="{00000000-0000-0000-0000-000000000000}"/>
          </ac:spMkLst>
        </pc:spChg>
        <pc:spChg chg="del">
          <ac:chgData name="Emma Harrison" userId="a3bf3673fe380982" providerId="LiveId" clId="{B0221E59-0FA2-483D-84DF-7BE5CC5B1C8E}" dt="2024-11-19T17:35:18.751" v="111" actId="478"/>
          <ac:spMkLst>
            <pc:docMk/>
            <pc:sldMk cId="0" sldId="261"/>
            <ac:spMk id="129" creationId="{00000000-0000-0000-0000-000000000000}"/>
          </ac:spMkLst>
        </pc:spChg>
        <pc:spChg chg="del">
          <ac:chgData name="Emma Harrison" userId="a3bf3673fe380982" providerId="LiveId" clId="{B0221E59-0FA2-483D-84DF-7BE5CC5B1C8E}" dt="2024-11-19T17:35:15.033" v="110" actId="478"/>
          <ac:spMkLst>
            <pc:docMk/>
            <pc:sldMk cId="0" sldId="261"/>
            <ac:spMk id="130" creationId="{00000000-0000-0000-0000-000000000000}"/>
          </ac:spMkLst>
        </pc:spChg>
        <pc:spChg chg="del">
          <ac:chgData name="Emma Harrison" userId="a3bf3673fe380982" providerId="LiveId" clId="{B0221E59-0FA2-483D-84DF-7BE5CC5B1C8E}" dt="2024-11-19T17:35:15.033" v="110" actId="478"/>
          <ac:spMkLst>
            <pc:docMk/>
            <pc:sldMk cId="0" sldId="261"/>
            <ac:spMk id="131" creationId="{00000000-0000-0000-0000-000000000000}"/>
          </ac:spMkLst>
        </pc:spChg>
        <pc:spChg chg="del">
          <ac:chgData name="Emma Harrison" userId="a3bf3673fe380982" providerId="LiveId" clId="{B0221E59-0FA2-483D-84DF-7BE5CC5B1C8E}" dt="2024-11-19T17:35:15.033" v="110" actId="478"/>
          <ac:spMkLst>
            <pc:docMk/>
            <pc:sldMk cId="0" sldId="261"/>
            <ac:spMk id="132" creationId="{00000000-0000-0000-0000-000000000000}"/>
          </ac:spMkLst>
        </pc:spChg>
        <pc:spChg chg="del">
          <ac:chgData name="Emma Harrison" userId="a3bf3673fe380982" providerId="LiveId" clId="{B0221E59-0FA2-483D-84DF-7BE5CC5B1C8E}" dt="2024-11-19T17:35:15.033" v="110" actId="478"/>
          <ac:spMkLst>
            <pc:docMk/>
            <pc:sldMk cId="0" sldId="261"/>
            <ac:spMk id="134" creationId="{00000000-0000-0000-0000-000000000000}"/>
          </ac:spMkLst>
        </pc:spChg>
        <pc:graphicFrameChg chg="del">
          <ac:chgData name="Emma Harrison" userId="a3bf3673fe380982" providerId="LiveId" clId="{B0221E59-0FA2-483D-84DF-7BE5CC5B1C8E}" dt="2024-11-19T17:35:15.033" v="110" actId="478"/>
          <ac:graphicFrameMkLst>
            <pc:docMk/>
            <pc:sldMk cId="0" sldId="261"/>
            <ac:graphicFrameMk id="133" creationId="{00000000-0000-0000-0000-000000000000}"/>
          </ac:graphicFrameMkLst>
        </pc:graphicFrameChg>
        <pc:picChg chg="add del mod">
          <ac:chgData name="Emma Harrison" userId="a3bf3673fe380982" providerId="LiveId" clId="{B0221E59-0FA2-483D-84DF-7BE5CC5B1C8E}" dt="2024-11-19T19:07:16.617" v="236" actId="478"/>
          <ac:picMkLst>
            <pc:docMk/>
            <pc:sldMk cId="0" sldId="261"/>
            <ac:picMk id="3" creationId="{9BFC0218-56C2-0090-DBC5-D38BAD08B694}"/>
          </ac:picMkLst>
        </pc:picChg>
        <pc:picChg chg="add del mod">
          <ac:chgData name="Emma Harrison" userId="a3bf3673fe380982" providerId="LiveId" clId="{B0221E59-0FA2-483D-84DF-7BE5CC5B1C8E}" dt="2024-11-19T19:07:32.127" v="241" actId="478"/>
          <ac:picMkLst>
            <pc:docMk/>
            <pc:sldMk cId="0" sldId="261"/>
            <ac:picMk id="5" creationId="{E3922F19-2C42-F5B0-1A31-55DA27B0CBDD}"/>
          </ac:picMkLst>
        </pc:picChg>
        <pc:picChg chg="add mod">
          <ac:chgData name="Emma Harrison" userId="a3bf3673fe380982" providerId="LiveId" clId="{B0221E59-0FA2-483D-84DF-7BE5CC5B1C8E}" dt="2024-11-19T19:15:17.057" v="425" actId="1036"/>
          <ac:picMkLst>
            <pc:docMk/>
            <pc:sldMk cId="0" sldId="261"/>
            <ac:picMk id="9" creationId="{E88CE9FD-34B0-79C7-F52E-73DE358AE532}"/>
          </ac:picMkLst>
        </pc:picChg>
        <pc:picChg chg="add mod">
          <ac:chgData name="Emma Harrison" userId="a3bf3673fe380982" providerId="LiveId" clId="{B0221E59-0FA2-483D-84DF-7BE5CC5B1C8E}" dt="2024-11-19T19:18:43.436" v="525" actId="1076"/>
          <ac:picMkLst>
            <pc:docMk/>
            <pc:sldMk cId="0" sldId="261"/>
            <ac:picMk id="11" creationId="{7FF1BA66-8F45-63C8-468B-844DEB7430BF}"/>
          </ac:picMkLst>
        </pc:picChg>
      </pc:sldChg>
      <pc:sldChg chg="addSp delSp modSp mod">
        <pc:chgData name="Emma Harrison" userId="a3bf3673fe380982" providerId="LiveId" clId="{B0221E59-0FA2-483D-84DF-7BE5CC5B1C8E}" dt="2024-11-19T19:29:27.190" v="833" actId="1035"/>
        <pc:sldMkLst>
          <pc:docMk/>
          <pc:sldMk cId="0" sldId="262"/>
        </pc:sldMkLst>
        <pc:spChg chg="del mod">
          <ac:chgData name="Emma Harrison" userId="a3bf3673fe380982" providerId="LiveId" clId="{B0221E59-0FA2-483D-84DF-7BE5CC5B1C8E}" dt="2024-11-19T19:25:06.801" v="661" actId="478"/>
          <ac:spMkLst>
            <pc:docMk/>
            <pc:sldMk cId="0" sldId="262"/>
            <ac:spMk id="2" creationId="{58BC67A1-346D-734F-321E-2098D1481674}"/>
          </ac:spMkLst>
        </pc:spChg>
        <pc:spChg chg="add mod">
          <ac:chgData name="Emma Harrison" userId="a3bf3673fe380982" providerId="LiveId" clId="{B0221E59-0FA2-483D-84DF-7BE5CC5B1C8E}" dt="2024-11-19T19:29:04.124" v="801" actId="1035"/>
          <ac:spMkLst>
            <pc:docMk/>
            <pc:sldMk cId="0" sldId="262"/>
            <ac:spMk id="3" creationId="{113418BB-FDFC-AABB-79DB-43642D67E92C}"/>
          </ac:spMkLst>
        </pc:spChg>
        <pc:spChg chg="add mod">
          <ac:chgData name="Emma Harrison" userId="a3bf3673fe380982" providerId="LiveId" clId="{B0221E59-0FA2-483D-84DF-7BE5CC5B1C8E}" dt="2024-11-19T19:29:17.210" v="824" actId="1035"/>
          <ac:spMkLst>
            <pc:docMk/>
            <pc:sldMk cId="0" sldId="262"/>
            <ac:spMk id="4" creationId="{232B702D-928A-78B7-C863-9D5B51060953}"/>
          </ac:spMkLst>
        </pc:spChg>
        <pc:spChg chg="add mod">
          <ac:chgData name="Emma Harrison" userId="a3bf3673fe380982" providerId="LiveId" clId="{B0221E59-0FA2-483D-84DF-7BE5CC5B1C8E}" dt="2024-11-19T19:29:11.513" v="811" actId="1035"/>
          <ac:spMkLst>
            <pc:docMk/>
            <pc:sldMk cId="0" sldId="262"/>
            <ac:spMk id="5" creationId="{F49E5883-94AC-B2DE-95E4-8FEFE8F91B78}"/>
          </ac:spMkLst>
        </pc:spChg>
        <pc:spChg chg="add mod">
          <ac:chgData name="Emma Harrison" userId="a3bf3673fe380982" providerId="LiveId" clId="{B0221E59-0FA2-483D-84DF-7BE5CC5B1C8E}" dt="2024-11-19T19:26:39.498" v="696" actId="767"/>
          <ac:spMkLst>
            <pc:docMk/>
            <pc:sldMk cId="0" sldId="262"/>
            <ac:spMk id="6" creationId="{50AA43ED-2D25-8405-A8E3-CBF39CAF8E66}"/>
          </ac:spMkLst>
        </pc:spChg>
        <pc:spChg chg="add">
          <ac:chgData name="Emma Harrison" userId="a3bf3673fe380982" providerId="LiveId" clId="{B0221E59-0FA2-483D-84DF-7BE5CC5B1C8E}" dt="2024-11-19T19:26:40.424" v="697"/>
          <ac:spMkLst>
            <pc:docMk/>
            <pc:sldMk cId="0" sldId="262"/>
            <ac:spMk id="7" creationId="{F31F3D70-CFFD-9612-DA37-7554BC0E8826}"/>
          </ac:spMkLst>
        </pc:spChg>
        <pc:spChg chg="add mod">
          <ac:chgData name="Emma Harrison" userId="a3bf3673fe380982" providerId="LiveId" clId="{B0221E59-0FA2-483D-84DF-7BE5CC5B1C8E}" dt="2024-11-19T19:29:27.190" v="833" actId="1035"/>
          <ac:spMkLst>
            <pc:docMk/>
            <pc:sldMk cId="0" sldId="262"/>
            <ac:spMk id="8" creationId="{A1C34182-6544-B296-A4A9-73AE45716E3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pPr algn="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pPr algn="r">
                <a:lnSpc>
                  <a:spcPct val="100000"/>
                </a:lnSpc>
              </a:pPr>
              <a:t>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pPr algn="r">
                <a:lnSpc>
                  <a:spcPct val="100000"/>
                </a:lnSpc>
              </a:pPr>
              <a:t>4</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pPr algn="r">
                <a:lnSpc>
                  <a:spcPct val="100000"/>
                </a:lnSpc>
              </a:pPr>
              <a:t>6</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pPr algn="r">
                <a:lnSpc>
                  <a:spcPct val="100000"/>
                </a:lnSpc>
              </a:pPr>
              <a:t>7</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90EAD-3B6A-5C08-D752-40DAB0D0BE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xmlns="" id="{698CC025-4217-2F1B-5C7F-FE23DEA9CE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A63314D5-6449-F6AF-47AB-0F469C00E268}"/>
              </a:ext>
            </a:extLst>
          </p:cNvPr>
          <p:cNvSpPr>
            <a:spLocks noGrp="1"/>
          </p:cNvSpPr>
          <p:nvPr>
            <p:ph type="dt" sz="half" idx="10"/>
          </p:nvPr>
        </p:nvSpPr>
        <p:spPr/>
        <p:txBody>
          <a:bodyPr/>
          <a:lstStyle/>
          <a:p>
            <a:fld id="{EB3A467E-CEBB-4F66-A8E9-F7D970DC6D62}" type="datetime1">
              <a:rPr lang="en-US" smtClean="0"/>
              <a:pPr/>
              <a:t>11/22/2024</a:t>
            </a:fld>
            <a:endParaRPr lang="en-GB"/>
          </a:p>
        </p:txBody>
      </p:sp>
      <p:sp>
        <p:nvSpPr>
          <p:cNvPr id="5" name="Footer Placeholder 4">
            <a:extLst>
              <a:ext uri="{FF2B5EF4-FFF2-40B4-BE49-F238E27FC236}">
                <a16:creationId xmlns:a16="http://schemas.microsoft.com/office/drawing/2014/main" xmlns="" id="{3D653880-D733-B6B0-9989-F52441E2E0AD}"/>
              </a:ext>
            </a:extLst>
          </p:cNvPr>
          <p:cNvSpPr>
            <a:spLocks noGrp="1"/>
          </p:cNvSpPr>
          <p:nvPr>
            <p:ph type="ftr" sz="quarter" idx="11"/>
          </p:nvPr>
        </p:nvSpPr>
        <p:spPr/>
        <p:txBody>
          <a:bodyPr/>
          <a:lstStyle/>
          <a:p>
            <a:r>
              <a:rPr lang="en-GB"/>
              <a:t>7COM1079</a:t>
            </a:r>
          </a:p>
        </p:txBody>
      </p:sp>
      <p:sp>
        <p:nvSpPr>
          <p:cNvPr id="6" name="Slide Number Placeholder 5">
            <a:extLst>
              <a:ext uri="{FF2B5EF4-FFF2-40B4-BE49-F238E27FC236}">
                <a16:creationId xmlns:a16="http://schemas.microsoft.com/office/drawing/2014/main" xmlns="" id="{7AE65FBB-EE3D-45E3-B979-E49AE19B4A6E}"/>
              </a:ext>
            </a:extLst>
          </p:cNvPr>
          <p:cNvSpPr>
            <a:spLocks noGrp="1"/>
          </p:cNvSpPr>
          <p:nvPr>
            <p:ph type="sldNum" sz="quarter" idx="12"/>
          </p:nvPr>
        </p:nvSpPr>
        <p:spPr/>
        <p:txBody>
          <a:bodyPr/>
          <a:lstStyle/>
          <a:p>
            <a:fld id="{02CD70DB-B21E-44B2-9A09-6D53D13DA6DB}" type="slidenum">
              <a:rPr lang="en-GB" smtClean="0"/>
              <a:pPr/>
              <a:t>‹#›</a:t>
            </a:fld>
            <a:endParaRPr lang="en-GB"/>
          </a:p>
        </p:txBody>
      </p:sp>
    </p:spTree>
    <p:extLst>
      <p:ext uri="{BB962C8B-B14F-4D97-AF65-F5344CB8AC3E}">
        <p14:creationId xmlns:p14="http://schemas.microsoft.com/office/powerpoint/2010/main" xmlns="" val="245406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pPr algn="r">
                <a:lnSpc>
                  <a:spcPct val="100000"/>
                </a:lnSpc>
              </a:p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5"/>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pPr algn="r">
                <a:lnSpc>
                  <a:spcPct val="100000"/>
                </a:lnSpc>
              </a:p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4000" y="2579760"/>
            <a:ext cx="10030680" cy="2159640"/>
          </a:xfrm>
          <a:prstGeom prst="rect">
            <a:avLst/>
          </a:prstGeom>
          <a:noFill/>
          <a:ln>
            <a:noFill/>
          </a:ln>
        </p:spPr>
        <p:txBody>
          <a:bodyPr lIns="0" tIns="0" rIns="0" bIns="0">
            <a:normAutofit fontScale="25000" lnSpcReduction="20000"/>
          </a:bodyPr>
          <a:lstStyle/>
          <a:p>
            <a:pPr>
              <a:lnSpc>
                <a:spcPts val="7999"/>
              </a:lnSpc>
            </a:pPr>
            <a:r>
              <a:rPr lang="en-US" sz="7500" b="1" strike="noStrike" spc="-202" dirty="0">
                <a:solidFill>
                  <a:srgbClr val="FFFFFF"/>
                </a:solidFill>
                <a:latin typeface="Arial"/>
              </a:rPr>
              <a:t>Data Analysis  –  Analyzing dataset DS261 car resale prices, with the Pairwise </a:t>
            </a:r>
            <a:r>
              <a:rPr lang="en-US" sz="7500" b="1" spc="-202" dirty="0">
                <a:solidFill>
                  <a:srgbClr val="FFFFFF"/>
                </a:solidFill>
                <a:latin typeface="Arial"/>
              </a:rPr>
              <a:t>W</a:t>
            </a:r>
            <a:r>
              <a:rPr lang="en-US" sz="7500" b="1" strike="noStrike" spc="-202" dirty="0">
                <a:solidFill>
                  <a:srgbClr val="FFFFFF"/>
                </a:solidFill>
                <a:latin typeface="Arial"/>
              </a:rPr>
              <a:t>ilcoxon test to find if there is  a difference in the mean resale price of cars between different  fuel types?</a:t>
            </a:r>
            <a:br>
              <a:rPr lang="en-US" sz="7500" b="1" strike="noStrike" spc="-202" dirty="0">
                <a:solidFill>
                  <a:srgbClr val="FFFFFF"/>
                </a:solidFill>
                <a:latin typeface="Arial"/>
              </a:rPr>
            </a:br>
            <a:r>
              <a:rPr dirty="0"/>
              <a:t/>
            </a:r>
            <a:br>
              <a:rPr dirty="0"/>
            </a:br>
            <a:r>
              <a:rPr lang="en-GB" dirty="0"/>
              <a:t>car </a:t>
            </a:r>
            <a:r>
              <a:rPr lang="en-US" sz="4000" b="1" strike="noStrike" spc="-202" dirty="0">
                <a:solidFill>
                  <a:srgbClr val="FFFFFF"/>
                </a:solidFill>
                <a:latin typeface="Arial"/>
              </a:rPr>
              <a:t>Tutorial Presentation for Feedback</a:t>
            </a:r>
            <a:r>
              <a:rPr dirty="0"/>
              <a:t/>
            </a:r>
            <a:br>
              <a:rPr dirty="0"/>
            </a:br>
            <a:r>
              <a:rPr lang="en-US" sz="2200" b="1" strike="noStrike" spc="-202" dirty="0">
                <a:solidFill>
                  <a:srgbClr val="FFFFFF"/>
                </a:solidFill>
                <a:latin typeface="Arial"/>
              </a:rPr>
              <a:t>Date: </a:t>
            </a:r>
            <a:r>
              <a:rPr dirty="0"/>
              <a:t/>
            </a:r>
            <a:br>
              <a:rPr dirty="0"/>
            </a:br>
            <a:endParaRPr lang="en-US" sz="2200" b="0" strike="noStrike" spc="-1" dirty="0">
              <a:solidFill>
                <a:srgbClr val="203232"/>
              </a:solidFill>
              <a:latin typeface="Arial"/>
            </a:endParaRPr>
          </a:p>
        </p:txBody>
      </p:sp>
      <p:sp>
        <p:nvSpPr>
          <p:cNvPr id="94"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A035                                                      Name of Student Presenting:</a:t>
            </a:r>
            <a:endParaRPr lang="en-US" sz="2000" b="0" strike="noStrike" spc="-1" dirty="0">
              <a:latin typeface="Arial"/>
            </a:endParaRPr>
          </a:p>
        </p:txBody>
      </p:sp>
      <p:sp>
        <p:nvSpPr>
          <p:cNvPr id="95" name="TextShape 3"/>
          <p:cNvSpPr txBox="1"/>
          <p:nvPr/>
        </p:nvSpPr>
        <p:spPr>
          <a:xfrm>
            <a:off x="965160" y="274320"/>
            <a:ext cx="7372595" cy="735840"/>
          </a:xfrm>
          <a:prstGeom prst="rect">
            <a:avLst/>
          </a:prstGeom>
          <a:noFill/>
          <a:ln>
            <a:noFill/>
          </a:ln>
        </p:spPr>
        <p:txBody>
          <a:bodyPr lIns="0" tIns="0" rIns="0" bIns="0">
            <a:noAutofit/>
          </a:bodyPr>
          <a:lstStyle/>
          <a:p>
            <a:pPr>
              <a:lnSpc>
                <a:spcPct val="100000"/>
              </a:lnSpc>
            </a:pPr>
            <a:r>
              <a:rPr lang="en-GB" sz="1500" b="0" strike="noStrike" spc="-1" dirty="0">
                <a:solidFill>
                  <a:srgbClr val="FFFFFF"/>
                </a:solidFill>
                <a:latin typeface="Arial"/>
              </a:rPr>
              <a:t>7COM1079-2022  Student Group No:  AS035                  Names of Student Attendees:</a:t>
            </a:r>
            <a:endParaRPr lang="en-US" sz="1500" b="0" strike="noStrike" spc="-1" dirty="0">
              <a:latin typeface="Times New Roman"/>
            </a:endParaRPr>
          </a:p>
        </p:txBody>
      </p:sp>
      <p:sp>
        <p:nvSpPr>
          <p:cNvPr id="96" name="TextShape 4"/>
          <p:cNvSpPr txBox="1"/>
          <p:nvPr/>
        </p:nvSpPr>
        <p:spPr>
          <a:xfrm>
            <a:off x="11226840" y="27432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pPr algn="r">
                <a:lnSpc>
                  <a:spcPct val="100000"/>
                </a:lnSpc>
              </a:pPr>
              <a:t>1</a:t>
            </a:fld>
            <a:endParaRPr lang="en-US" sz="1500" b="0" strike="noStrike" spc="-1" dirty="0">
              <a:latin typeface="Times New Roman"/>
            </a:endParaRPr>
          </a:p>
        </p:txBody>
      </p:sp>
      <p:sp>
        <p:nvSpPr>
          <p:cNvPr id="2" name="TextBox 1">
            <a:extLst>
              <a:ext uri="{FF2B5EF4-FFF2-40B4-BE49-F238E27FC236}">
                <a16:creationId xmlns:a16="http://schemas.microsoft.com/office/drawing/2014/main" xmlns="" id="{7EDE9885-2388-7530-F2CE-DD4E752588CA}"/>
              </a:ext>
            </a:extLst>
          </p:cNvPr>
          <p:cNvSpPr txBox="1"/>
          <p:nvPr/>
        </p:nvSpPr>
        <p:spPr>
          <a:xfrm>
            <a:off x="8273751" y="198708"/>
            <a:ext cx="3264309" cy="1477328"/>
          </a:xfrm>
          <a:prstGeom prst="rect">
            <a:avLst/>
          </a:prstGeom>
          <a:noFill/>
        </p:spPr>
        <p:txBody>
          <a:bodyPr wrap="square" rtlCol="0">
            <a:spAutoFit/>
          </a:bodyPr>
          <a:lstStyle/>
          <a:p>
            <a:r>
              <a:rPr lang="en-GB" b="0" i="0" dirty="0" err="1">
                <a:solidFill>
                  <a:schemeClr val="bg1"/>
                </a:solidFill>
                <a:effectLst/>
                <a:latin typeface="Lato Extended"/>
              </a:rPr>
              <a:t>Mahamad</a:t>
            </a:r>
            <a:r>
              <a:rPr lang="en-GB" b="0" i="0" dirty="0">
                <a:solidFill>
                  <a:schemeClr val="bg1"/>
                </a:solidFill>
                <a:effectLst/>
                <a:latin typeface="Lato Extended"/>
              </a:rPr>
              <a:t> </a:t>
            </a:r>
            <a:r>
              <a:rPr lang="en-GB" b="0" i="0" dirty="0" err="1">
                <a:solidFill>
                  <a:schemeClr val="bg1"/>
                </a:solidFill>
                <a:effectLst/>
                <a:latin typeface="Lato Extended"/>
              </a:rPr>
              <a:t>Alfaiz</a:t>
            </a:r>
            <a:r>
              <a:rPr lang="en-GB" b="0" i="0" dirty="0">
                <a:solidFill>
                  <a:schemeClr val="bg1"/>
                </a:solidFill>
                <a:effectLst/>
                <a:latin typeface="Lato Extended"/>
              </a:rPr>
              <a:t> </a:t>
            </a:r>
            <a:r>
              <a:rPr lang="en-GB" b="0" i="0" dirty="0" err="1">
                <a:solidFill>
                  <a:schemeClr val="bg1"/>
                </a:solidFill>
                <a:effectLst/>
                <a:latin typeface="Lato Extended"/>
              </a:rPr>
              <a:t>Javidbhai</a:t>
            </a:r>
            <a:r>
              <a:rPr lang="en-GB" b="0" i="0" dirty="0">
                <a:solidFill>
                  <a:schemeClr val="bg1"/>
                </a:solidFill>
                <a:effectLst/>
                <a:latin typeface="Lato Extended"/>
              </a:rPr>
              <a:t>, Marshal </a:t>
            </a:r>
            <a:r>
              <a:rPr lang="en-GB" b="0" i="0" dirty="0" err="1">
                <a:solidFill>
                  <a:schemeClr val="bg1"/>
                </a:solidFill>
                <a:effectLst/>
                <a:latin typeface="Lato Extended"/>
              </a:rPr>
              <a:t>Ashokkumar</a:t>
            </a:r>
            <a:r>
              <a:rPr lang="en-GB" b="0" i="0" dirty="0">
                <a:solidFill>
                  <a:schemeClr val="bg1"/>
                </a:solidFill>
                <a:effectLst/>
                <a:latin typeface="Lato Extended"/>
              </a:rPr>
              <a:t> </a:t>
            </a:r>
            <a:r>
              <a:rPr lang="en-GB" b="0" i="0" dirty="0" err="1">
                <a:solidFill>
                  <a:schemeClr val="bg1"/>
                </a:solidFill>
                <a:effectLst/>
                <a:latin typeface="Lato Extended"/>
              </a:rPr>
              <a:t>Pachani</a:t>
            </a:r>
            <a:r>
              <a:rPr lang="en-GB" b="0" i="0" dirty="0">
                <a:solidFill>
                  <a:schemeClr val="bg1"/>
                </a:solidFill>
                <a:effectLst/>
                <a:latin typeface="Lato Extended"/>
              </a:rPr>
              <a:t>, Muhammad Waleed,</a:t>
            </a:r>
          </a:p>
          <a:p>
            <a:r>
              <a:rPr lang="en-GB" b="0" i="0" dirty="0" err="1">
                <a:solidFill>
                  <a:schemeClr val="bg1"/>
                </a:solidFill>
                <a:effectLst/>
                <a:latin typeface="Lato Extended"/>
              </a:rPr>
              <a:t>Rutvik</a:t>
            </a:r>
            <a:r>
              <a:rPr lang="en-GB" b="0" i="0" dirty="0">
                <a:solidFill>
                  <a:schemeClr val="bg1"/>
                </a:solidFill>
                <a:effectLst/>
                <a:latin typeface="Lato Extended"/>
              </a:rPr>
              <a:t> </a:t>
            </a:r>
            <a:r>
              <a:rPr lang="en-GB" b="0" i="0" dirty="0" err="1">
                <a:solidFill>
                  <a:schemeClr val="bg1"/>
                </a:solidFill>
                <a:effectLst/>
                <a:latin typeface="Lato Extended"/>
              </a:rPr>
              <a:t>Kishorbhai</a:t>
            </a:r>
            <a:r>
              <a:rPr lang="en-GB" b="0" i="0" dirty="0">
                <a:solidFill>
                  <a:schemeClr val="bg1"/>
                </a:solidFill>
                <a:effectLst/>
                <a:latin typeface="Lato Extended"/>
              </a:rPr>
              <a:t> </a:t>
            </a:r>
            <a:r>
              <a:rPr lang="en-GB" b="0" i="0" dirty="0" err="1">
                <a:solidFill>
                  <a:schemeClr val="bg1"/>
                </a:solidFill>
                <a:effectLst/>
                <a:latin typeface="Lato Extended"/>
              </a:rPr>
              <a:t>Vadher</a:t>
            </a:r>
            <a:r>
              <a:rPr lang="en-GB" b="0" i="0" dirty="0">
                <a:solidFill>
                  <a:schemeClr val="bg1"/>
                </a:solidFill>
                <a:effectLst/>
                <a:latin typeface="Lato Extended"/>
              </a:rPr>
              <a:t>, Emma Harrison</a:t>
            </a:r>
            <a:endParaRPr lang="en-GB"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51078-2006-2E40-AF72-55CCEEE6A460}"/>
              </a:ext>
            </a:extLst>
          </p:cNvPr>
          <p:cNvSpPr>
            <a:spLocks noGrp="1"/>
          </p:cNvSpPr>
          <p:nvPr>
            <p:ph type="title"/>
          </p:nvPr>
        </p:nvSpPr>
        <p:spPr>
          <a:xfrm>
            <a:off x="1208160" y="395003"/>
            <a:ext cx="10030680" cy="2159640"/>
          </a:xfrm>
        </p:spPr>
        <p:txBody>
          <a:bodyPr>
            <a:normAutofit/>
          </a:bodyPr>
          <a:lstStyle/>
          <a:p>
            <a:r>
              <a:rPr lang="en-US" sz="2700" dirty="0"/>
              <a:t>How your RQ + distribution of data (Histogram) leads to a statistical test. Visualization requirements highlighted in yellow</a:t>
            </a:r>
            <a:r>
              <a:rPr lang="en-US" dirty="0"/>
              <a:t>.</a:t>
            </a:r>
          </a:p>
        </p:txBody>
      </p:sp>
      <p:pic>
        <p:nvPicPr>
          <p:cNvPr id="9" name="Content Placeholder 8">
            <a:extLst>
              <a:ext uri="{FF2B5EF4-FFF2-40B4-BE49-F238E27FC236}">
                <a16:creationId xmlns:a16="http://schemas.microsoft.com/office/drawing/2014/main" xmlns="" id="{1D590E03-8ECA-5BE6-CB34-C7AF162BF6B6}"/>
              </a:ext>
            </a:extLst>
          </p:cNvPr>
          <p:cNvPicPr>
            <a:picLocks noGrp="1" noChangeAspect="1"/>
          </p:cNvPicPr>
          <p:nvPr>
            <p:ph idx="1"/>
          </p:nvPr>
        </p:nvPicPr>
        <p:blipFill>
          <a:blip r:embed="rId2"/>
          <a:stretch>
            <a:fillRect/>
          </a:stretch>
        </p:blipFill>
        <p:spPr>
          <a:xfrm>
            <a:off x="2087326" y="1740084"/>
            <a:ext cx="8035636" cy="3744829"/>
          </a:xfrm>
        </p:spPr>
      </p:pic>
      <p:sp>
        <p:nvSpPr>
          <p:cNvPr id="10" name="TextBox 9">
            <a:extLst>
              <a:ext uri="{FF2B5EF4-FFF2-40B4-BE49-F238E27FC236}">
                <a16:creationId xmlns:a16="http://schemas.microsoft.com/office/drawing/2014/main" xmlns="" id="{67B8FAFF-9EFC-82FC-C196-779A7136586A}"/>
              </a:ext>
            </a:extLst>
          </p:cNvPr>
          <p:cNvSpPr txBox="1"/>
          <p:nvPr/>
        </p:nvSpPr>
        <p:spPr>
          <a:xfrm>
            <a:off x="3479470" y="5852160"/>
            <a:ext cx="6579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Decision tree – how Research Questions relate to Visualizations and Statistical Test.</a:t>
            </a:r>
          </a:p>
        </p:txBody>
      </p:sp>
      <p:sp>
        <p:nvSpPr>
          <p:cNvPr id="11" name="TextBox 10">
            <a:extLst>
              <a:ext uri="{FF2B5EF4-FFF2-40B4-BE49-F238E27FC236}">
                <a16:creationId xmlns:a16="http://schemas.microsoft.com/office/drawing/2014/main" xmlns="" id="{0EC63721-1431-2325-B04C-2CC649E44C04}"/>
              </a:ext>
            </a:extLst>
          </p:cNvPr>
          <p:cNvSpPr txBox="1"/>
          <p:nvPr/>
        </p:nvSpPr>
        <p:spPr>
          <a:xfrm>
            <a:off x="2698865" y="2119746"/>
            <a:ext cx="18856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Histogram &amp; Scatterplots</a:t>
            </a:r>
          </a:p>
        </p:txBody>
      </p:sp>
      <p:sp>
        <p:nvSpPr>
          <p:cNvPr id="15" name="TextBox 14">
            <a:extLst>
              <a:ext uri="{FF2B5EF4-FFF2-40B4-BE49-F238E27FC236}">
                <a16:creationId xmlns:a16="http://schemas.microsoft.com/office/drawing/2014/main" xmlns="" id="{5B0C8B1B-7E1B-7A4E-48E5-1AC79152D134}"/>
              </a:ext>
            </a:extLst>
          </p:cNvPr>
          <p:cNvSpPr txBox="1"/>
          <p:nvPr/>
        </p:nvSpPr>
        <p:spPr>
          <a:xfrm>
            <a:off x="2942697" y="3249126"/>
            <a:ext cx="12836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Histogram and Boxplots</a:t>
            </a:r>
          </a:p>
        </p:txBody>
      </p:sp>
      <p:sp>
        <p:nvSpPr>
          <p:cNvPr id="18" name="TextBox 17">
            <a:extLst>
              <a:ext uri="{FF2B5EF4-FFF2-40B4-BE49-F238E27FC236}">
                <a16:creationId xmlns:a16="http://schemas.microsoft.com/office/drawing/2014/main" xmlns="" id="{9FF5E8DC-C47C-03F2-66AD-3721C5D6A78C}"/>
              </a:ext>
            </a:extLst>
          </p:cNvPr>
          <p:cNvSpPr txBox="1"/>
          <p:nvPr/>
        </p:nvSpPr>
        <p:spPr>
          <a:xfrm>
            <a:off x="3343620" y="4850346"/>
            <a:ext cx="136640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Stacked bar chart (no histogram)</a:t>
            </a:r>
          </a:p>
        </p:txBody>
      </p:sp>
      <p:sp>
        <p:nvSpPr>
          <p:cNvPr id="16" name="Down Arrow 15"/>
          <p:cNvSpPr/>
          <p:nvPr/>
        </p:nvSpPr>
        <p:spPr>
          <a:xfrm>
            <a:off x="4928616" y="324612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7022592" y="384962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8997696" y="387705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8990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17560" y="81396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dataset</a:t>
            </a:r>
            <a:r>
              <a:rPr lang="en-US" sz="2400" b="0" strike="noStrike" spc="-100" dirty="0">
                <a:solidFill>
                  <a:srgbClr val="FF0000"/>
                </a:solidFill>
                <a:latin typeface="Calibri"/>
              </a:rPr>
              <a:t>   (DS261, car_resale_prices.csv) </a:t>
            </a:r>
            <a:r>
              <a:rPr lang="en-US" sz="2400" b="0" strike="noStrike" spc="-100" dirty="0">
                <a:solidFill>
                  <a:srgbClr val="203232"/>
                </a:solidFill>
                <a:latin typeface="Calibri"/>
              </a:rPr>
              <a:t> to answer our Research question  </a:t>
            </a:r>
            <a:r>
              <a:rPr lang="en-US" sz="2400" b="0" strike="noStrike" spc="-100" dirty="0">
                <a:solidFill>
                  <a:srgbClr val="FF0000"/>
                </a:solidFill>
                <a:latin typeface="Calibri"/>
              </a:rPr>
              <a:t> (“</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 there a difference in the mean resale price of cars between different </a:t>
            </a:r>
            <a:r>
              <a:rPr lang="en-US"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 fuel types</a:t>
            </a:r>
            <a:r>
              <a:rPr lang="en-US"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2400" dirty="0">
                <a:solidFill>
                  <a:schemeClr val="accent3"/>
                </a:solidFill>
              </a:rPr>
              <a:t/>
            </a:r>
            <a:br>
              <a:rPr lang="en-US" sz="2400" dirty="0">
                <a:solidFill>
                  <a:schemeClr val="accent3"/>
                </a:solidFill>
              </a:rPr>
            </a:br>
            <a:r>
              <a:rPr lang="en-US" sz="2400" b="1" strike="noStrike" spc="-100" baseline="30000" dirty="0">
                <a:solidFill>
                  <a:srgbClr val="203232"/>
                </a:solidFill>
                <a:latin typeface="Calibri"/>
              </a:rPr>
              <a:t>1</a:t>
            </a:r>
            <a:endParaRPr lang="en-US" sz="2400" b="0" strike="noStrike" spc="-1" dirty="0">
              <a:latin typeface="Arial"/>
            </a:endParaRPr>
          </a:p>
          <a:p>
            <a:pPr>
              <a:lnSpc>
                <a:spcPts val="2880"/>
              </a:lnSpc>
              <a:spcAft>
                <a:spcPts val="992"/>
              </a:spcAft>
              <a:tabLst>
                <a:tab pos="0" algn="l"/>
              </a:tabLst>
            </a:pPr>
            <a:r>
              <a:rPr dirty="0"/>
              <a:t/>
            </a:r>
            <a:br>
              <a:rPr dirty="0"/>
            </a:br>
            <a:endParaRPr lang="en-US" sz="2400" b="0" strike="noStrike" spc="-1" dirty="0">
              <a:latin typeface="Arial"/>
            </a:endParaRPr>
          </a:p>
        </p:txBody>
      </p:sp>
      <p:sp>
        <p:nvSpPr>
          <p:cNvPr id="98" name="TextShape 2"/>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7COM1079-2022  Student Group ID: </a:t>
            </a:r>
            <a:endParaRPr lang="en-US" sz="1500" b="0" strike="noStrike" spc="-1">
              <a:latin typeface="Times New Roman"/>
            </a:endParaRPr>
          </a:p>
        </p:txBody>
      </p:sp>
      <p:sp>
        <p:nvSpPr>
          <p:cNvPr id="99"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pPr algn="r">
                <a:lnSpc>
                  <a:spcPct val="100000"/>
                </a:lnSpc>
              </a:pPr>
              <a:t>3</a:t>
            </a:fld>
            <a:endParaRPr lang="en-US" sz="1500" b="0" strike="noStrike" spc="-1" dirty="0">
              <a:latin typeface="Times New Roman"/>
            </a:endParaRPr>
          </a:p>
        </p:txBody>
      </p:sp>
      <p:sp>
        <p:nvSpPr>
          <p:cNvPr id="102" name="CustomShape 6"/>
          <p:cNvSpPr/>
          <p:nvPr/>
        </p:nvSpPr>
        <p:spPr>
          <a:xfrm>
            <a:off x="358560" y="1827720"/>
            <a:ext cx="532944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000" b="0" strike="noStrike" spc="-1" dirty="0">
                <a:solidFill>
                  <a:srgbClr val="FF0000"/>
                </a:solidFill>
                <a:latin typeface="Arial"/>
              </a:rPr>
              <a:t>Include a sample of your .csv dataset to include the </a:t>
            </a:r>
            <a:r>
              <a:rPr lang="en-GB" sz="2000" b="1" strike="noStrike" spc="-1" dirty="0">
                <a:solidFill>
                  <a:srgbClr val="FF0000"/>
                </a:solidFill>
                <a:latin typeface="Arial"/>
              </a:rPr>
              <a:t>column names (variables) </a:t>
            </a:r>
            <a:r>
              <a:rPr lang="en-GB" sz="2000" b="0" strike="noStrike" spc="-1" dirty="0">
                <a:solidFill>
                  <a:srgbClr val="FF0000"/>
                </a:solidFill>
                <a:latin typeface="Arial"/>
              </a:rPr>
              <a:t>in your RQ</a:t>
            </a:r>
            <a:r>
              <a:rPr lang="en-GB" sz="2000" b="0" strike="noStrike" spc="-1" baseline="30000" dirty="0">
                <a:latin typeface="Arial"/>
              </a:rPr>
              <a:t>2</a:t>
            </a:r>
            <a:r>
              <a:rPr lang="en-GB" sz="2000" b="0" strike="noStrike" spc="-1" dirty="0">
                <a:solidFill>
                  <a:srgbClr val="FF0000"/>
                </a:solidFill>
                <a:latin typeface="Arial"/>
              </a:rPr>
              <a:t>. </a:t>
            </a:r>
          </a:p>
          <a:p>
            <a:pPr>
              <a:lnSpc>
                <a:spcPct val="100000"/>
              </a:lnSpc>
            </a:pPr>
            <a:endParaRPr lang="en-GB" sz="2000" b="0" strike="noStrike" spc="-1" dirty="0">
              <a:solidFill>
                <a:srgbClr val="FF0000"/>
              </a:solidFill>
              <a:latin typeface="Arial"/>
            </a:endParaRPr>
          </a:p>
          <a:p>
            <a:pPr>
              <a:lnSpc>
                <a:spcPct val="100000"/>
              </a:lnSpc>
            </a:pP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dataset has </a:t>
            </a:r>
            <a:r>
              <a:rPr lang="en-GB" sz="2000" i="1" spc="-1" dirty="0">
                <a:solidFill>
                  <a:srgbClr val="005D72"/>
                </a:solidFill>
                <a:latin typeface="Arial"/>
              </a:rPr>
              <a:t>17,447</a:t>
            </a:r>
            <a:r>
              <a:rPr lang="en-GB" sz="2000" b="0" strike="noStrike" spc="-1" dirty="0">
                <a:solidFill>
                  <a:srgbClr val="FF0000"/>
                </a:solidFill>
                <a:latin typeface="Arial"/>
              </a:rPr>
              <a:t> rows</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dependent variable</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a:solidFill>
                  <a:srgbClr val="005D72"/>
                </a:solidFill>
                <a:latin typeface="Arial"/>
              </a:rPr>
              <a:t>Resale price</a:t>
            </a:r>
            <a:r>
              <a:rPr lang="en-GB" sz="2000" b="0" i="1" strike="noStrike" spc="-1" dirty="0">
                <a:solidFill>
                  <a:srgbClr val="005D72"/>
                </a:solidFill>
                <a:latin typeface="Arial"/>
              </a:rPr>
              <a:t> </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independent variable</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a:solidFill>
                  <a:srgbClr val="005D72"/>
                </a:solidFill>
                <a:latin typeface="Arial"/>
              </a:rPr>
              <a:t>Fuel type</a:t>
            </a:r>
            <a:endParaRPr lang="en-US" sz="2000" b="0" strike="noStrike" spc="-1" dirty="0">
              <a:latin typeface="Arial"/>
            </a:endParaRPr>
          </a:p>
        </p:txBody>
      </p:sp>
      <p:sp>
        <p:nvSpPr>
          <p:cNvPr id="103" name="CustomShape 7"/>
          <p:cNvSpPr/>
          <p:nvPr/>
        </p:nvSpPr>
        <p:spPr>
          <a:xfrm>
            <a:off x="5372640" y="2414520"/>
            <a:ext cx="631080" cy="360"/>
          </a:xfrm>
          <a:custGeom>
            <a:avLst/>
            <a:gdLst/>
            <a:ahLst/>
            <a:cxnLst/>
            <a:rect l="l" t="t" r="r" b="b"/>
            <a:pathLst>
              <a:path w="21600" h="21600">
                <a:moveTo>
                  <a:pt x="0" y="0"/>
                </a:moveTo>
                <a:lnTo>
                  <a:pt x="21600" y="21600"/>
                </a:lnTo>
              </a:path>
            </a:pathLst>
          </a:custGeom>
          <a:noFill/>
          <a:ln w="38160">
            <a:solidFill>
              <a:schemeClr val="dk1"/>
            </a:solidFill>
            <a:round/>
            <a:tailEnd type="arrow" w="med" len="med"/>
          </a:ln>
        </p:spPr>
        <p:style>
          <a:lnRef idx="0">
            <a:scrgbClr r="0" g="0" b="0"/>
          </a:lnRef>
          <a:fillRef idx="0">
            <a:scrgbClr r="0" g="0" b="0"/>
          </a:fillRef>
          <a:effectRef idx="0">
            <a:scrgbClr r="0" g="0" b="0"/>
          </a:effectRef>
          <a:fontRef idx="minor"/>
        </p:style>
        <p:txBody>
          <a:bodyPr/>
          <a:lstStyle/>
          <a:p>
            <a:endParaRPr lang="en-GB"/>
          </a:p>
        </p:txBody>
      </p:sp>
      <p:pic>
        <p:nvPicPr>
          <p:cNvPr id="5" name="Picture 4">
            <a:extLst>
              <a:ext uri="{FF2B5EF4-FFF2-40B4-BE49-F238E27FC236}">
                <a16:creationId xmlns:a16="http://schemas.microsoft.com/office/drawing/2014/main" xmlns="" id="{5470BF88-FC0B-879C-546F-FD9464CBAF04}"/>
              </a:ext>
            </a:extLst>
          </p:cNvPr>
          <p:cNvPicPr>
            <a:picLocks noChangeAspect="1"/>
          </p:cNvPicPr>
          <p:nvPr/>
        </p:nvPicPr>
        <p:blipFill>
          <a:blip r:embed="rId3"/>
          <a:stretch>
            <a:fillRect/>
          </a:stretch>
        </p:blipFill>
        <p:spPr>
          <a:xfrm>
            <a:off x="6046215" y="1521233"/>
            <a:ext cx="6002985" cy="29492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57551BB-6392-0678-7B01-54E16949304E}"/>
              </a:ext>
            </a:extLst>
          </p:cNvPr>
          <p:cNvSpPr txBox="1"/>
          <p:nvPr/>
        </p:nvSpPr>
        <p:spPr>
          <a:xfrm>
            <a:off x="6725264" y="5449218"/>
            <a:ext cx="3893574" cy="369332"/>
          </a:xfrm>
          <a:prstGeom prst="rect">
            <a:avLst/>
          </a:prstGeom>
          <a:noFill/>
        </p:spPr>
        <p:txBody>
          <a:bodyPr wrap="square">
            <a:spAutoFit/>
          </a:bodyPr>
          <a:lstStyle/>
          <a:p>
            <a:r>
              <a:rPr lang="en-US" spc="-202" dirty="0">
                <a:solidFill>
                  <a:srgbClr val="203232"/>
                </a:solidFill>
                <a:latin typeface="Arial"/>
              </a:rPr>
              <a:t>S</a:t>
            </a:r>
            <a:r>
              <a:rPr lang="en-US" sz="1800" b="0" strike="noStrike" spc="-202" dirty="0">
                <a:solidFill>
                  <a:srgbClr val="203232"/>
                </a:solidFill>
                <a:latin typeface="Arial"/>
              </a:rPr>
              <a:t>nippet of the R code </a:t>
            </a:r>
            <a:endParaRPr lang="en-GB" dirty="0"/>
          </a:p>
        </p:txBody>
      </p:sp>
      <p:pic>
        <p:nvPicPr>
          <p:cNvPr id="1026" name="Picture 2" descr="C:\Users\Komal Ashraf\Desktop\histo.JPG"/>
          <p:cNvPicPr>
            <a:picLocks noChangeAspect="1" noChangeArrowheads="1"/>
          </p:cNvPicPr>
          <p:nvPr/>
        </p:nvPicPr>
        <p:blipFill>
          <a:blip r:embed="rId3"/>
          <a:srcRect/>
          <a:stretch>
            <a:fillRect/>
          </a:stretch>
        </p:blipFill>
        <p:spPr bwMode="auto">
          <a:xfrm>
            <a:off x="338060" y="750237"/>
            <a:ext cx="8330452" cy="4106863"/>
          </a:xfrm>
          <a:prstGeom prst="rect">
            <a:avLst/>
          </a:prstGeom>
          <a:noFill/>
        </p:spPr>
      </p:pic>
      <p:sp>
        <p:nvSpPr>
          <p:cNvPr id="6" name="Rectangle 5"/>
          <p:cNvSpPr/>
          <p:nvPr/>
        </p:nvSpPr>
        <p:spPr>
          <a:xfrm>
            <a:off x="8668512" y="594360"/>
            <a:ext cx="3374136" cy="5355312"/>
          </a:xfrm>
          <a:prstGeom prst="rect">
            <a:avLst/>
          </a:prstGeom>
        </p:spPr>
        <p:txBody>
          <a:bodyPr wrap="square">
            <a:spAutoFit/>
          </a:bodyPr>
          <a:lstStyle/>
          <a:p>
            <a:pPr>
              <a:lnSpc>
                <a:spcPct val="100000"/>
              </a:lnSpc>
            </a:pPr>
            <a:r>
              <a:rPr lang="en-US" spc="-1" dirty="0" smtClean="0"/>
              <a:t>The normal curve overlay does not closely follow the shape of the underlying histogram, indicating that the data is not normally distributed. The histogram shows a right-skewed distribution, which is typical of car resale prices, as most cars are priced in the lower range, with fewer high-value outliers.</a:t>
            </a:r>
          </a:p>
          <a:p>
            <a:pPr>
              <a:lnSpc>
                <a:spcPct val="100000"/>
              </a:lnSpc>
            </a:pPr>
            <a:endParaRPr lang="en-GB" spc="-1" dirty="0" smtClean="0">
              <a:solidFill>
                <a:srgbClr val="0073CF"/>
              </a:solidFill>
            </a:endParaRPr>
          </a:p>
          <a:p>
            <a:pPr>
              <a:lnSpc>
                <a:spcPct val="100000"/>
              </a:lnSpc>
            </a:pPr>
            <a:r>
              <a:rPr lang="en-US" spc="-1" dirty="0" smtClean="0"/>
              <a:t>The normal curve overlay does not follow the shape of the underlying data, so we use the non-parametric test that does not assume normality: </a:t>
            </a:r>
            <a:r>
              <a:rPr lang="en-US" spc="-1" dirty="0" err="1" smtClean="0"/>
              <a:t>Wilcoxon</a:t>
            </a:r>
            <a:r>
              <a:rPr lang="en-US" spc="-1" dirty="0" smtClean="0"/>
              <a:t> also known as the Mann Whitney U Test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mal Ashraf\Desktop\histooo.JPG"/>
          <p:cNvPicPr>
            <a:picLocks noChangeAspect="1" noChangeArrowheads="1"/>
          </p:cNvPicPr>
          <p:nvPr/>
        </p:nvPicPr>
        <p:blipFill>
          <a:blip r:embed="rId2"/>
          <a:srcRect/>
          <a:stretch>
            <a:fillRect/>
          </a:stretch>
        </p:blipFill>
        <p:spPr bwMode="auto">
          <a:xfrm>
            <a:off x="731838" y="1255713"/>
            <a:ext cx="10480805" cy="40227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88CE9FD-34B0-79C7-F52E-73DE358AE532}"/>
              </a:ext>
            </a:extLst>
          </p:cNvPr>
          <p:cNvPicPr>
            <a:picLocks noChangeAspect="1"/>
          </p:cNvPicPr>
          <p:nvPr/>
        </p:nvPicPr>
        <p:blipFill>
          <a:blip r:embed="rId3"/>
          <a:stretch>
            <a:fillRect/>
          </a:stretch>
        </p:blipFill>
        <p:spPr>
          <a:xfrm>
            <a:off x="6274017" y="1904552"/>
            <a:ext cx="5672123" cy="3257383"/>
          </a:xfrm>
          <a:prstGeom prst="rect">
            <a:avLst/>
          </a:prstGeom>
        </p:spPr>
      </p:pic>
      <p:pic>
        <p:nvPicPr>
          <p:cNvPr id="11" name="Picture 10">
            <a:extLst>
              <a:ext uri="{FF2B5EF4-FFF2-40B4-BE49-F238E27FC236}">
                <a16:creationId xmlns:a16="http://schemas.microsoft.com/office/drawing/2014/main" xmlns="" id="{7FF1BA66-8F45-63C8-468B-844DEB7430BF}"/>
              </a:ext>
            </a:extLst>
          </p:cNvPr>
          <p:cNvPicPr>
            <a:picLocks noChangeAspect="1"/>
          </p:cNvPicPr>
          <p:nvPr/>
        </p:nvPicPr>
        <p:blipFill>
          <a:blip r:embed="rId4"/>
          <a:stretch>
            <a:fillRect/>
          </a:stretch>
        </p:blipFill>
        <p:spPr>
          <a:xfrm>
            <a:off x="395155" y="1910648"/>
            <a:ext cx="5878862" cy="3257383"/>
          </a:xfrm>
          <a:prstGeom prst="rect">
            <a:avLst/>
          </a:prstGeom>
        </p:spPr>
      </p:pic>
      <p:sp>
        <p:nvSpPr>
          <p:cNvPr id="12" name="TextBox 11">
            <a:extLst>
              <a:ext uri="{FF2B5EF4-FFF2-40B4-BE49-F238E27FC236}">
                <a16:creationId xmlns:a16="http://schemas.microsoft.com/office/drawing/2014/main" xmlns="" id="{C4323907-7165-7BEA-E922-6F80C956F5D2}"/>
              </a:ext>
            </a:extLst>
          </p:cNvPr>
          <p:cNvSpPr txBox="1"/>
          <p:nvPr/>
        </p:nvSpPr>
        <p:spPr>
          <a:xfrm>
            <a:off x="1130710" y="373628"/>
            <a:ext cx="9910916" cy="1477328"/>
          </a:xfrm>
          <a:prstGeom prst="rect">
            <a:avLst/>
          </a:prstGeom>
          <a:noFill/>
        </p:spPr>
        <p:txBody>
          <a:bodyPr wrap="square" rtlCol="0">
            <a:spAutoFit/>
          </a:bodyPr>
          <a:lstStyle/>
          <a:p>
            <a:r>
              <a:rPr lang="en-US" b="1" dirty="0"/>
              <a:t>Test Type:</a:t>
            </a:r>
            <a:r>
              <a:rPr lang="en-US" dirty="0"/>
              <a:t> </a:t>
            </a:r>
            <a:r>
              <a:rPr lang="en-US" b="1" dirty="0"/>
              <a:t>Pairwise Wilcoxon Rank Sum Test</a:t>
            </a:r>
            <a:r>
              <a:rPr lang="en-US" dirty="0"/>
              <a:t>.</a:t>
            </a:r>
          </a:p>
          <a:p>
            <a:r>
              <a:rPr lang="en-US" dirty="0"/>
              <a:t>The dataset has four levels for the independent variable (</a:t>
            </a:r>
            <a:r>
              <a:rPr lang="en-US" dirty="0" err="1"/>
              <a:t>fuel_type</a:t>
            </a:r>
            <a:r>
              <a:rPr lang="en-US" dirty="0"/>
              <a:t>): Petrol, Diesel, Electric, and CNG. Given the skewed distribution of the data (as seen from the histogram), the Pairwise Wilcoxon Test was chosen. This test allows us to compare each pair of the four fuel types to determine if there are significant differences in resale prices between these categories.</a:t>
            </a:r>
            <a:endParaRPr lang="en-GB" dirty="0"/>
          </a:p>
        </p:txBody>
      </p:sp>
      <p:sp>
        <p:nvSpPr>
          <p:cNvPr id="14" name="TextBox 13">
            <a:extLst>
              <a:ext uri="{FF2B5EF4-FFF2-40B4-BE49-F238E27FC236}">
                <a16:creationId xmlns:a16="http://schemas.microsoft.com/office/drawing/2014/main" xmlns="" id="{69F45C18-99A8-BDB0-5037-3D9C6C605183}"/>
              </a:ext>
            </a:extLst>
          </p:cNvPr>
          <p:cNvSpPr txBox="1"/>
          <p:nvPr/>
        </p:nvSpPr>
        <p:spPr>
          <a:xfrm>
            <a:off x="5216014" y="5353680"/>
            <a:ext cx="5672123" cy="923330"/>
          </a:xfrm>
          <a:prstGeom prst="rect">
            <a:avLst/>
          </a:prstGeom>
          <a:noFill/>
        </p:spPr>
        <p:txBody>
          <a:bodyPr wrap="square" rtlCol="0">
            <a:spAutoFit/>
          </a:bodyPr>
          <a:lstStyle/>
          <a:p>
            <a:r>
              <a:rPr lang="en-US" dirty="0"/>
              <a:t>I used the pairwise </a:t>
            </a:r>
            <a:r>
              <a:rPr lang="en-US" dirty="0" err="1"/>
              <a:t>wilcox</a:t>
            </a:r>
            <a:r>
              <a:rPr lang="en-US" dirty="0"/>
              <a:t> test as there are more than two values in our independent variable. Snippet of the R code you use to calculate my test statistic.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pPr algn="r">
                <a:lnSpc>
                  <a:spcPct val="100000"/>
                </a:lnSpc>
              </a:pPr>
              <a:t>7</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3" name="TextBox 2">
            <a:extLst>
              <a:ext uri="{FF2B5EF4-FFF2-40B4-BE49-F238E27FC236}">
                <a16:creationId xmlns:a16="http://schemas.microsoft.com/office/drawing/2014/main" xmlns="" id="{113418BB-FDFC-AABB-79DB-43642D67E92C}"/>
              </a:ext>
            </a:extLst>
          </p:cNvPr>
          <p:cNvSpPr txBox="1"/>
          <p:nvPr/>
        </p:nvSpPr>
        <p:spPr>
          <a:xfrm>
            <a:off x="756294" y="1400701"/>
            <a:ext cx="5604388" cy="1200329"/>
          </a:xfrm>
          <a:prstGeom prst="rect">
            <a:avLst/>
          </a:prstGeom>
          <a:noFill/>
        </p:spPr>
        <p:txBody>
          <a:bodyPr wrap="square" rtlCol="0">
            <a:spAutoFit/>
          </a:bodyPr>
          <a:lstStyle/>
          <a:p>
            <a:r>
              <a:rPr lang="en-GB" b="1" dirty="0"/>
              <a:t>P-Value Matrix:</a:t>
            </a:r>
          </a:p>
          <a:p>
            <a:r>
              <a:rPr lang="en-GB" dirty="0"/>
              <a:t>Petrol vs Diesel: p-value = 1.79e-20 (significant)</a:t>
            </a:r>
          </a:p>
          <a:p>
            <a:r>
              <a:rPr lang="en-GB" dirty="0"/>
              <a:t>Petrol vs Electric: p-value = 5.97e-01 (not significant)</a:t>
            </a:r>
          </a:p>
          <a:p>
            <a:r>
              <a:rPr lang="en-GB" dirty="0"/>
              <a:t>Diesel vs CNG: p-value = 9.93e-32 (significant)</a:t>
            </a:r>
          </a:p>
        </p:txBody>
      </p:sp>
      <p:sp>
        <p:nvSpPr>
          <p:cNvPr id="4" name="TextBox 3">
            <a:extLst>
              <a:ext uri="{FF2B5EF4-FFF2-40B4-BE49-F238E27FC236}">
                <a16:creationId xmlns:a16="http://schemas.microsoft.com/office/drawing/2014/main" xmlns="" id="{232B702D-928A-78B7-C863-9D5B51060953}"/>
              </a:ext>
            </a:extLst>
          </p:cNvPr>
          <p:cNvSpPr txBox="1"/>
          <p:nvPr/>
        </p:nvSpPr>
        <p:spPr>
          <a:xfrm>
            <a:off x="756294" y="3163536"/>
            <a:ext cx="11012152" cy="923330"/>
          </a:xfrm>
          <a:prstGeom prst="rect">
            <a:avLst/>
          </a:prstGeom>
          <a:noFill/>
        </p:spPr>
        <p:txBody>
          <a:bodyPr wrap="square" rtlCol="0">
            <a:spAutoFit/>
          </a:bodyPr>
          <a:lstStyle/>
          <a:p>
            <a:r>
              <a:rPr lang="en-US" dirty="0"/>
              <a:t>Since most p-values (</a:t>
            </a:r>
            <a:r>
              <a:rPr lang="en-US" dirty="0" err="1"/>
              <a:t>e.g</a:t>
            </a:r>
            <a:r>
              <a:rPr lang="en-US" dirty="0"/>
              <a:t>, Petrol vs Diesel and Diesel vs CNG) are less than 0.05, we have significant differences between these fuel types in terms of resale price. For Petrol vs Electric, the p-value is greater than 0.05, suggesting no significant difference between these two categories.</a:t>
            </a:r>
            <a:endParaRPr lang="en-GB" dirty="0"/>
          </a:p>
        </p:txBody>
      </p:sp>
      <p:sp>
        <p:nvSpPr>
          <p:cNvPr id="5" name="TextBox 4">
            <a:extLst>
              <a:ext uri="{FF2B5EF4-FFF2-40B4-BE49-F238E27FC236}">
                <a16:creationId xmlns:a16="http://schemas.microsoft.com/office/drawing/2014/main" xmlns="" id="{F49E5883-94AC-B2DE-95E4-8FEFE8F91B78}"/>
              </a:ext>
            </a:extLst>
          </p:cNvPr>
          <p:cNvSpPr txBox="1"/>
          <p:nvPr/>
        </p:nvSpPr>
        <p:spPr>
          <a:xfrm>
            <a:off x="756293" y="2546556"/>
            <a:ext cx="11012151" cy="646331"/>
          </a:xfrm>
          <a:prstGeom prst="rect">
            <a:avLst/>
          </a:prstGeom>
          <a:noFill/>
        </p:spPr>
        <p:txBody>
          <a:bodyPr wrap="square" rtlCol="0">
            <a:spAutoFit/>
          </a:bodyPr>
          <a:lstStyle/>
          <a:p>
            <a:r>
              <a:rPr lang="en-US" dirty="0"/>
              <a:t>Based on the p-values from the pairwise Wilcoxon test, we reject the null hypothesis for most fuel type pairs, indicating that the resale price differs significantly between many of the fuel types.</a:t>
            </a:r>
            <a:endParaRPr lang="en-GB" dirty="0"/>
          </a:p>
        </p:txBody>
      </p:sp>
      <p:sp>
        <p:nvSpPr>
          <p:cNvPr id="8" name="TextBox 7">
            <a:extLst>
              <a:ext uri="{FF2B5EF4-FFF2-40B4-BE49-F238E27FC236}">
                <a16:creationId xmlns:a16="http://schemas.microsoft.com/office/drawing/2014/main" xmlns="" id="{A1C34182-6544-B296-A4A9-73AE45716E3C}"/>
              </a:ext>
            </a:extLst>
          </p:cNvPr>
          <p:cNvSpPr txBox="1"/>
          <p:nvPr/>
        </p:nvSpPr>
        <p:spPr>
          <a:xfrm>
            <a:off x="756294" y="4054870"/>
            <a:ext cx="11435706" cy="1477328"/>
          </a:xfrm>
          <a:prstGeom prst="rect">
            <a:avLst/>
          </a:prstGeom>
          <a:noFill/>
        </p:spPr>
        <p:txBody>
          <a:bodyPr wrap="square" rtlCol="0">
            <a:spAutoFit/>
          </a:bodyPr>
          <a:lstStyle/>
          <a:p>
            <a:r>
              <a:rPr lang="en-US" dirty="0"/>
              <a:t>The fuel type impacts the resale value of cars, especially between Diesel vs CNG and Petrol vs Diesel. However, there is no significant difference between Petrol and Electric cars in terms of resale value. These results are useful for buyers and dealers because, buyers might prefer certain fuel types over others to maintain higher resale value. Dealerships can use this analysis to set competitive pricing for cars based on their fuel types and expected depreciation.</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10770</TotalTime>
  <Words>621</Words>
  <Application>Microsoft Office PowerPoint</Application>
  <PresentationFormat>Custom</PresentationFormat>
  <Paragraphs>42</Paragraphs>
  <Slides>7</Slides>
  <Notes>4</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Office Theme</vt:lpstr>
      <vt:lpstr>Slide 1</vt:lpstr>
      <vt:lpstr>How your RQ + distribution of data (Histogram) leads to a statistical test. Visualization requirements highlighted in yellow.</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Komal Ashraf</cp:lastModifiedBy>
  <cp:revision>158</cp:revision>
  <dcterms:created xsi:type="dcterms:W3CDTF">2019-10-01T08:37:56Z</dcterms:created>
  <dcterms:modified xsi:type="dcterms:W3CDTF">2024-11-22T00:17:20Z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