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346" r:id="rId4"/>
    <p:sldId id="257" r:id="rId5"/>
    <p:sldId id="258" r:id="rId6"/>
    <p:sldId id="259" r:id="rId7"/>
    <p:sldId id="347" r:id="rId8"/>
    <p:sldId id="348"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BF18A9-3863-4E0C-87CB-55A308C67AE8}" v="20" dt="2024-11-21T19:24:29.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104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Harrison" userId="a3bf3673fe380982" providerId="LiveId" clId="{DEBF18A9-3863-4E0C-87CB-55A308C67AE8}"/>
    <pc:docChg chg="undo custSel addSld delSld modSld">
      <pc:chgData name="Emma Harrison" userId="a3bf3673fe380982" providerId="LiveId" clId="{DEBF18A9-3863-4E0C-87CB-55A308C67AE8}" dt="2024-11-21T19:25:30.576" v="366" actId="20577"/>
      <pc:docMkLst>
        <pc:docMk/>
      </pc:docMkLst>
      <pc:sldChg chg="addSp modSp mod">
        <pc:chgData name="Emma Harrison" userId="a3bf3673fe380982" providerId="LiveId" clId="{DEBF18A9-3863-4E0C-87CB-55A308C67AE8}" dt="2024-11-19T15:44:05.215" v="64" actId="1076"/>
        <pc:sldMkLst>
          <pc:docMk/>
          <pc:sldMk cId="0" sldId="257"/>
        </pc:sldMkLst>
        <pc:spChg chg="add mod">
          <ac:chgData name="Emma Harrison" userId="a3bf3673fe380982" providerId="LiveId" clId="{DEBF18A9-3863-4E0C-87CB-55A308C67AE8}" dt="2024-11-19T15:44:05.215" v="64" actId="1076"/>
          <ac:spMkLst>
            <pc:docMk/>
            <pc:sldMk cId="0" sldId="257"/>
            <ac:spMk id="2" creationId="{7EDE9885-2388-7530-F2CE-DD4E752588CA}"/>
          </ac:spMkLst>
        </pc:spChg>
        <pc:spChg chg="mod">
          <ac:chgData name="Emma Harrison" userId="a3bf3673fe380982" providerId="LiveId" clId="{DEBF18A9-3863-4E0C-87CB-55A308C67AE8}" dt="2024-11-19T15:42:00.363" v="3" actId="20577"/>
          <ac:spMkLst>
            <pc:docMk/>
            <pc:sldMk cId="0" sldId="257"/>
            <ac:spMk id="94" creationId="{00000000-0000-0000-0000-000000000000}"/>
          </ac:spMkLst>
        </pc:spChg>
        <pc:spChg chg="mod">
          <ac:chgData name="Emma Harrison" userId="a3bf3673fe380982" providerId="LiveId" clId="{DEBF18A9-3863-4E0C-87CB-55A308C67AE8}" dt="2024-11-19T15:42:51.069" v="55" actId="14100"/>
          <ac:spMkLst>
            <pc:docMk/>
            <pc:sldMk cId="0" sldId="257"/>
            <ac:spMk id="95" creationId="{00000000-0000-0000-0000-000000000000}"/>
          </ac:spMkLst>
        </pc:spChg>
        <pc:spChg chg="mod">
          <ac:chgData name="Emma Harrison" userId="a3bf3673fe380982" providerId="LiveId" clId="{DEBF18A9-3863-4E0C-87CB-55A308C67AE8}" dt="2024-11-19T15:43:53.346" v="62" actId="1076"/>
          <ac:spMkLst>
            <pc:docMk/>
            <pc:sldMk cId="0" sldId="257"/>
            <ac:spMk id="96" creationId="{00000000-0000-0000-0000-000000000000}"/>
          </ac:spMkLst>
        </pc:spChg>
      </pc:sldChg>
      <pc:sldChg chg="addSp delSp modSp mod">
        <pc:chgData name="Emma Harrison" userId="a3bf3673fe380982" providerId="LiveId" clId="{DEBF18A9-3863-4E0C-87CB-55A308C67AE8}" dt="2024-11-21T19:25:30.576" v="366" actId="20577"/>
        <pc:sldMkLst>
          <pc:docMk/>
          <pc:sldMk cId="0" sldId="258"/>
        </pc:sldMkLst>
        <pc:spChg chg="add mod">
          <ac:chgData name="Emma Harrison" userId="a3bf3673fe380982" providerId="LiveId" clId="{DEBF18A9-3863-4E0C-87CB-55A308C67AE8}" dt="2024-11-21T19:18:32.462" v="259"/>
          <ac:spMkLst>
            <pc:docMk/>
            <pc:sldMk cId="0" sldId="258"/>
            <ac:spMk id="2" creationId="{8BFDA415-4895-E5E9-C45C-3B060EC98CB5}"/>
          </ac:spMkLst>
        </pc:spChg>
        <pc:spChg chg="add mod">
          <ac:chgData name="Emma Harrison" userId="a3bf3673fe380982" providerId="LiveId" clId="{DEBF18A9-3863-4E0C-87CB-55A308C67AE8}" dt="2024-11-21T19:18:32.462" v="259"/>
          <ac:spMkLst>
            <pc:docMk/>
            <pc:sldMk cId="0" sldId="258"/>
            <ac:spMk id="3" creationId="{8D909CB3-11BD-9C57-2CF2-4BEC6E17604E}"/>
          </ac:spMkLst>
        </pc:spChg>
        <pc:spChg chg="add mod">
          <ac:chgData name="Emma Harrison" userId="a3bf3673fe380982" providerId="LiveId" clId="{DEBF18A9-3863-4E0C-87CB-55A308C67AE8}" dt="2024-11-21T19:18:32.462" v="259"/>
          <ac:spMkLst>
            <pc:docMk/>
            <pc:sldMk cId="0" sldId="258"/>
            <ac:spMk id="4" creationId="{F5B16CC7-6E12-38B2-0AFE-3594A15106A3}"/>
          </ac:spMkLst>
        </pc:spChg>
        <pc:spChg chg="add mod">
          <ac:chgData name="Emma Harrison" userId="a3bf3673fe380982" providerId="LiveId" clId="{DEBF18A9-3863-4E0C-87CB-55A308C67AE8}" dt="2024-11-21T19:18:32.462" v="259"/>
          <ac:spMkLst>
            <pc:docMk/>
            <pc:sldMk cId="0" sldId="258"/>
            <ac:spMk id="6" creationId="{5A73AB5E-9E77-95F0-5037-1CA8F3955060}"/>
          </ac:spMkLst>
        </pc:spChg>
        <pc:spChg chg="add mod">
          <ac:chgData name="Emma Harrison" userId="a3bf3673fe380982" providerId="LiveId" clId="{DEBF18A9-3863-4E0C-87CB-55A308C67AE8}" dt="2024-11-21T19:18:32.462" v="259"/>
          <ac:spMkLst>
            <pc:docMk/>
            <pc:sldMk cId="0" sldId="258"/>
            <ac:spMk id="7" creationId="{B6143BD0-C234-BDD7-8A40-6C7C89FC8500}"/>
          </ac:spMkLst>
        </pc:spChg>
        <pc:spChg chg="add mod">
          <ac:chgData name="Emma Harrison" userId="a3bf3673fe380982" providerId="LiveId" clId="{DEBF18A9-3863-4E0C-87CB-55A308C67AE8}" dt="2024-11-21T19:25:30.576" v="366" actId="20577"/>
          <ac:spMkLst>
            <pc:docMk/>
            <pc:sldMk cId="0" sldId="258"/>
            <ac:spMk id="9" creationId="{6EAAAD18-12CC-1CBB-8A35-BDFF4850C5AF}"/>
          </ac:spMkLst>
        </pc:spChg>
        <pc:spChg chg="add mod">
          <ac:chgData name="Emma Harrison" userId="a3bf3673fe380982" providerId="LiveId" clId="{DEBF18A9-3863-4E0C-87CB-55A308C67AE8}" dt="2024-11-21T19:18:35.895" v="261"/>
          <ac:spMkLst>
            <pc:docMk/>
            <pc:sldMk cId="0" sldId="258"/>
            <ac:spMk id="10" creationId="{FB3DB908-427A-9EE1-F304-F2F749E080B0}"/>
          </ac:spMkLst>
        </pc:spChg>
        <pc:spChg chg="add mod">
          <ac:chgData name="Emma Harrison" userId="a3bf3673fe380982" providerId="LiveId" clId="{DEBF18A9-3863-4E0C-87CB-55A308C67AE8}" dt="2024-11-21T19:18:35.895" v="261"/>
          <ac:spMkLst>
            <pc:docMk/>
            <pc:sldMk cId="0" sldId="258"/>
            <ac:spMk id="11" creationId="{05BF2853-DE8C-BBED-B324-B8E5C53D8F39}"/>
          </ac:spMkLst>
        </pc:spChg>
        <pc:spChg chg="add mod">
          <ac:chgData name="Emma Harrison" userId="a3bf3673fe380982" providerId="LiveId" clId="{DEBF18A9-3863-4E0C-87CB-55A308C67AE8}" dt="2024-11-21T19:25:27.599" v="365" actId="1036"/>
          <ac:spMkLst>
            <pc:docMk/>
            <pc:sldMk cId="0" sldId="258"/>
            <ac:spMk id="12" creationId="{018F7317-4C6F-4ACF-CBD4-9D6EB1A6268F}"/>
          </ac:spMkLst>
        </pc:spChg>
        <pc:spChg chg="add mod">
          <ac:chgData name="Emma Harrison" userId="a3bf3673fe380982" providerId="LiveId" clId="{DEBF18A9-3863-4E0C-87CB-55A308C67AE8}" dt="2024-11-21T19:18:35.895" v="261"/>
          <ac:spMkLst>
            <pc:docMk/>
            <pc:sldMk cId="0" sldId="258"/>
            <ac:spMk id="13" creationId="{2B41BB2E-E3E2-2707-E1AB-C928AB52D076}"/>
          </ac:spMkLst>
        </pc:spChg>
        <pc:spChg chg="del mod">
          <ac:chgData name="Emma Harrison" userId="a3bf3673fe380982" providerId="LiveId" clId="{DEBF18A9-3863-4E0C-87CB-55A308C67AE8}" dt="2024-11-21T19:18:34.947" v="260" actId="478"/>
          <ac:spMkLst>
            <pc:docMk/>
            <pc:sldMk cId="0" sldId="258"/>
            <ac:spMk id="97" creationId="{00000000-0000-0000-0000-000000000000}"/>
          </ac:spMkLst>
        </pc:spChg>
        <pc:spChg chg="del">
          <ac:chgData name="Emma Harrison" userId="a3bf3673fe380982" providerId="LiveId" clId="{DEBF18A9-3863-4E0C-87CB-55A308C67AE8}" dt="2024-11-21T19:18:34.947" v="260" actId="478"/>
          <ac:spMkLst>
            <pc:docMk/>
            <pc:sldMk cId="0" sldId="258"/>
            <ac:spMk id="98" creationId="{00000000-0000-0000-0000-000000000000}"/>
          </ac:spMkLst>
        </pc:spChg>
        <pc:spChg chg="del">
          <ac:chgData name="Emma Harrison" userId="a3bf3673fe380982" providerId="LiveId" clId="{DEBF18A9-3863-4E0C-87CB-55A308C67AE8}" dt="2024-11-21T19:18:34.947" v="260" actId="478"/>
          <ac:spMkLst>
            <pc:docMk/>
            <pc:sldMk cId="0" sldId="258"/>
            <ac:spMk id="99" creationId="{00000000-0000-0000-0000-000000000000}"/>
          </ac:spMkLst>
        </pc:spChg>
        <pc:spChg chg="del">
          <ac:chgData name="Emma Harrison" userId="a3bf3673fe380982" providerId="LiveId" clId="{DEBF18A9-3863-4E0C-87CB-55A308C67AE8}" dt="2024-11-21T19:18:34.947" v="260" actId="478"/>
          <ac:spMkLst>
            <pc:docMk/>
            <pc:sldMk cId="0" sldId="258"/>
            <ac:spMk id="101" creationId="{00000000-0000-0000-0000-000000000000}"/>
          </ac:spMkLst>
        </pc:spChg>
        <pc:spChg chg="del mod">
          <ac:chgData name="Emma Harrison" userId="a3bf3673fe380982" providerId="LiveId" clId="{DEBF18A9-3863-4E0C-87CB-55A308C67AE8}" dt="2024-11-21T19:18:34.947" v="260" actId="478"/>
          <ac:spMkLst>
            <pc:docMk/>
            <pc:sldMk cId="0" sldId="258"/>
            <ac:spMk id="102" creationId="{00000000-0000-0000-0000-000000000000}"/>
          </ac:spMkLst>
        </pc:spChg>
        <pc:spChg chg="del">
          <ac:chgData name="Emma Harrison" userId="a3bf3673fe380982" providerId="LiveId" clId="{DEBF18A9-3863-4E0C-87CB-55A308C67AE8}" dt="2024-11-21T19:18:34.947" v="260" actId="478"/>
          <ac:spMkLst>
            <pc:docMk/>
            <pc:sldMk cId="0" sldId="258"/>
            <ac:spMk id="103" creationId="{00000000-0000-0000-0000-000000000000}"/>
          </ac:spMkLst>
        </pc:spChg>
        <pc:graphicFrameChg chg="add del mod">
          <ac:chgData name="Emma Harrison" userId="a3bf3673fe380982" providerId="LiveId" clId="{DEBF18A9-3863-4E0C-87CB-55A308C67AE8}" dt="2024-11-19T15:55:53.615" v="247" actId="478"/>
          <ac:graphicFrameMkLst>
            <pc:docMk/>
            <pc:sldMk cId="0" sldId="258"/>
            <ac:graphicFrameMk id="2" creationId="{C1914CC9-CC2E-BD05-5E30-536037B7E81A}"/>
          </ac:graphicFrameMkLst>
        </pc:graphicFrameChg>
        <pc:graphicFrameChg chg="add del mod">
          <ac:chgData name="Emma Harrison" userId="a3bf3673fe380982" providerId="LiveId" clId="{DEBF18A9-3863-4E0C-87CB-55A308C67AE8}" dt="2024-11-19T15:56:19.551" v="253" actId="478"/>
          <ac:graphicFrameMkLst>
            <pc:docMk/>
            <pc:sldMk cId="0" sldId="258"/>
            <ac:graphicFrameMk id="3" creationId="{B3F8BB3B-BACA-4FC9-C20B-F258910997CE}"/>
          </ac:graphicFrameMkLst>
        </pc:graphicFrameChg>
        <pc:graphicFrameChg chg="del modGraphic">
          <ac:chgData name="Emma Harrison" userId="a3bf3673fe380982" providerId="LiveId" clId="{DEBF18A9-3863-4E0C-87CB-55A308C67AE8}" dt="2024-11-19T15:55:03.392" v="240" actId="478"/>
          <ac:graphicFrameMkLst>
            <pc:docMk/>
            <pc:sldMk cId="0" sldId="258"/>
            <ac:graphicFrameMk id="100" creationId="{00000000-0000-0000-0000-000000000000}"/>
          </ac:graphicFrameMkLst>
        </pc:graphicFrameChg>
        <pc:picChg chg="add del mod">
          <ac:chgData name="Emma Harrison" userId="a3bf3673fe380982" providerId="LiveId" clId="{DEBF18A9-3863-4E0C-87CB-55A308C67AE8}" dt="2024-11-21T19:18:34.947" v="260" actId="478"/>
          <ac:picMkLst>
            <pc:docMk/>
            <pc:sldMk cId="0" sldId="258"/>
            <ac:picMk id="5" creationId="{5470BF88-FC0B-879C-546F-FD9464CBAF04}"/>
          </ac:picMkLst>
        </pc:picChg>
        <pc:picChg chg="add mod">
          <ac:chgData name="Emma Harrison" userId="a3bf3673fe380982" providerId="LiveId" clId="{DEBF18A9-3863-4E0C-87CB-55A308C67AE8}" dt="2024-11-21T19:18:32.462" v="259"/>
          <ac:picMkLst>
            <pc:docMk/>
            <pc:sldMk cId="0" sldId="258"/>
            <ac:picMk id="8" creationId="{0EE6039F-C758-551F-7437-B13BD5BDECB1}"/>
          </ac:picMkLst>
        </pc:picChg>
        <pc:picChg chg="add mod">
          <ac:chgData name="Emma Harrison" userId="a3bf3673fe380982" providerId="LiveId" clId="{DEBF18A9-3863-4E0C-87CB-55A308C67AE8}" dt="2024-11-21T19:18:35.895" v="261"/>
          <ac:picMkLst>
            <pc:docMk/>
            <pc:sldMk cId="0" sldId="258"/>
            <ac:picMk id="14" creationId="{B17A2EDA-2217-B0E4-2EEC-F460082DBB83}"/>
          </ac:picMkLst>
        </pc:picChg>
      </pc:sldChg>
      <pc:sldChg chg="addSp delSp modSp mod">
        <pc:chgData name="Emma Harrison" userId="a3bf3673fe380982" providerId="LiveId" clId="{DEBF18A9-3863-4E0C-87CB-55A308C67AE8}" dt="2024-11-21T19:21:01.304" v="286"/>
        <pc:sldMkLst>
          <pc:docMk/>
          <pc:sldMk cId="0" sldId="259"/>
        </pc:sldMkLst>
        <pc:spChg chg="add mod">
          <ac:chgData name="Emma Harrison" userId="a3bf3673fe380982" providerId="LiveId" clId="{DEBF18A9-3863-4E0C-87CB-55A308C67AE8}" dt="2024-11-21T19:19:18.943" v="263"/>
          <ac:spMkLst>
            <pc:docMk/>
            <pc:sldMk cId="0" sldId="259"/>
            <ac:spMk id="2" creationId="{BEF9CFF7-5F39-4ED4-8602-58BEE7E289CA}"/>
          </ac:spMkLst>
        </pc:spChg>
        <pc:spChg chg="add mod">
          <ac:chgData name="Emma Harrison" userId="a3bf3673fe380982" providerId="LiveId" clId="{DEBF18A9-3863-4E0C-87CB-55A308C67AE8}" dt="2024-11-21T19:19:18.943" v="263"/>
          <ac:spMkLst>
            <pc:docMk/>
            <pc:sldMk cId="0" sldId="259"/>
            <ac:spMk id="3" creationId="{B495189D-8180-78EF-741C-50EB326FC88A}"/>
          </ac:spMkLst>
        </pc:spChg>
        <pc:spChg chg="add mod">
          <ac:chgData name="Emma Harrison" userId="a3bf3673fe380982" providerId="LiveId" clId="{DEBF18A9-3863-4E0C-87CB-55A308C67AE8}" dt="2024-11-21T19:19:18.943" v="263"/>
          <ac:spMkLst>
            <pc:docMk/>
            <pc:sldMk cId="0" sldId="259"/>
            <ac:spMk id="4" creationId="{17B441B9-FAC2-2735-870E-A748378188D8}"/>
          </ac:spMkLst>
        </pc:spChg>
        <pc:spChg chg="add mod">
          <ac:chgData name="Emma Harrison" userId="a3bf3673fe380982" providerId="LiveId" clId="{DEBF18A9-3863-4E0C-87CB-55A308C67AE8}" dt="2024-11-21T19:19:18.943" v="263"/>
          <ac:spMkLst>
            <pc:docMk/>
            <pc:sldMk cId="0" sldId="259"/>
            <ac:spMk id="5" creationId="{436A7468-654B-FB86-7708-56A68553AECA}"/>
          </ac:spMkLst>
        </pc:spChg>
        <pc:spChg chg="add mod">
          <ac:chgData name="Emma Harrison" userId="a3bf3673fe380982" providerId="LiveId" clId="{DEBF18A9-3863-4E0C-87CB-55A308C67AE8}" dt="2024-11-21T19:19:18.943" v="263"/>
          <ac:spMkLst>
            <pc:docMk/>
            <pc:sldMk cId="0" sldId="259"/>
            <ac:spMk id="6" creationId="{4F0638D3-E308-3F5A-D76D-832F3E3FE5AD}"/>
          </ac:spMkLst>
        </pc:spChg>
        <pc:spChg chg="add mod">
          <ac:chgData name="Emma Harrison" userId="a3bf3673fe380982" providerId="LiveId" clId="{DEBF18A9-3863-4E0C-87CB-55A308C67AE8}" dt="2024-11-21T19:19:18.943" v="263"/>
          <ac:spMkLst>
            <pc:docMk/>
            <pc:sldMk cId="0" sldId="259"/>
            <ac:spMk id="7" creationId="{F6235F0F-F524-6B46-3E14-EDD852A6995D}"/>
          </ac:spMkLst>
        </pc:spChg>
        <pc:spChg chg="add mod">
          <ac:chgData name="Emma Harrison" userId="a3bf3673fe380982" providerId="LiveId" clId="{DEBF18A9-3863-4E0C-87CB-55A308C67AE8}" dt="2024-11-21T19:19:18.943" v="263"/>
          <ac:spMkLst>
            <pc:docMk/>
            <pc:sldMk cId="0" sldId="259"/>
            <ac:spMk id="8" creationId="{7A9D0D88-23B9-8271-9ED4-6F71F3875A63}"/>
          </ac:spMkLst>
        </pc:spChg>
        <pc:spChg chg="add mod">
          <ac:chgData name="Emma Harrison" userId="a3bf3673fe380982" providerId="LiveId" clId="{DEBF18A9-3863-4E0C-87CB-55A308C67AE8}" dt="2024-11-21T19:19:18.943" v="263"/>
          <ac:spMkLst>
            <pc:docMk/>
            <pc:sldMk cId="0" sldId="259"/>
            <ac:spMk id="9" creationId="{5CF4B585-C9F8-5A27-572B-5CAA369CF676}"/>
          </ac:spMkLst>
        </pc:spChg>
        <pc:spChg chg="add mod">
          <ac:chgData name="Emma Harrison" userId="a3bf3673fe380982" providerId="LiveId" clId="{DEBF18A9-3863-4E0C-87CB-55A308C67AE8}" dt="2024-11-21T19:19:18.943" v="263"/>
          <ac:spMkLst>
            <pc:docMk/>
            <pc:sldMk cId="0" sldId="259"/>
            <ac:spMk id="10" creationId="{06462105-5C96-C1C3-9B5F-F6E182E07324}"/>
          </ac:spMkLst>
        </pc:spChg>
        <pc:spChg chg="add mod">
          <ac:chgData name="Emma Harrison" userId="a3bf3673fe380982" providerId="LiveId" clId="{DEBF18A9-3863-4E0C-87CB-55A308C67AE8}" dt="2024-11-21T19:20:19.818" v="277" actId="20577"/>
          <ac:spMkLst>
            <pc:docMk/>
            <pc:sldMk cId="0" sldId="259"/>
            <ac:spMk id="11" creationId="{FC158680-12A5-2021-6AF6-7DF6BF248B3A}"/>
          </ac:spMkLst>
        </pc:spChg>
        <pc:spChg chg="add mod">
          <ac:chgData name="Emma Harrison" userId="a3bf3673fe380982" providerId="LiveId" clId="{DEBF18A9-3863-4E0C-87CB-55A308C67AE8}" dt="2024-11-21T19:19:18.943" v="263"/>
          <ac:spMkLst>
            <pc:docMk/>
            <pc:sldMk cId="0" sldId="259"/>
            <ac:spMk id="12" creationId="{4B7BEB50-AB65-1C62-4F16-4658C67A4C50}"/>
          </ac:spMkLst>
        </pc:spChg>
        <pc:spChg chg="add mod">
          <ac:chgData name="Emma Harrison" userId="a3bf3673fe380982" providerId="LiveId" clId="{DEBF18A9-3863-4E0C-87CB-55A308C67AE8}" dt="2024-11-21T19:21:01.304" v="286"/>
          <ac:spMkLst>
            <pc:docMk/>
            <pc:sldMk cId="0" sldId="259"/>
            <ac:spMk id="14" creationId="{14E893C5-184F-4B90-E988-DFC08F27D206}"/>
          </ac:spMkLst>
        </pc:spChg>
        <pc:spChg chg="add mod">
          <ac:chgData name="Emma Harrison" userId="a3bf3673fe380982" providerId="LiveId" clId="{DEBF18A9-3863-4E0C-87CB-55A308C67AE8}" dt="2024-11-21T19:21:01.304" v="286"/>
          <ac:spMkLst>
            <pc:docMk/>
            <pc:sldMk cId="0" sldId="259"/>
            <ac:spMk id="15" creationId="{023A55A3-49FC-82E2-9CDD-5D417559892B}"/>
          </ac:spMkLst>
        </pc:spChg>
        <pc:spChg chg="add mod">
          <ac:chgData name="Emma Harrison" userId="a3bf3673fe380982" providerId="LiveId" clId="{DEBF18A9-3863-4E0C-87CB-55A308C67AE8}" dt="2024-11-21T19:21:01.304" v="286"/>
          <ac:spMkLst>
            <pc:docMk/>
            <pc:sldMk cId="0" sldId="259"/>
            <ac:spMk id="16" creationId="{2100FF1A-F486-D3D9-4A7D-BE9BC413C862}"/>
          </ac:spMkLst>
        </pc:spChg>
        <pc:spChg chg="add mod">
          <ac:chgData name="Emma Harrison" userId="a3bf3673fe380982" providerId="LiveId" clId="{DEBF18A9-3863-4E0C-87CB-55A308C67AE8}" dt="2024-11-21T19:21:01.304" v="286"/>
          <ac:spMkLst>
            <pc:docMk/>
            <pc:sldMk cId="0" sldId="259"/>
            <ac:spMk id="17" creationId="{CA05B5F3-6D46-A324-FA29-FB2CF447B043}"/>
          </ac:spMkLst>
        </pc:spChg>
        <pc:spChg chg="add mod">
          <ac:chgData name="Emma Harrison" userId="a3bf3673fe380982" providerId="LiveId" clId="{DEBF18A9-3863-4E0C-87CB-55A308C67AE8}" dt="2024-11-21T19:21:01.304" v="286"/>
          <ac:spMkLst>
            <pc:docMk/>
            <pc:sldMk cId="0" sldId="259"/>
            <ac:spMk id="18" creationId="{FA5EE7BF-B965-0A20-CD9E-C1B84856FD03}"/>
          </ac:spMkLst>
        </pc:spChg>
        <pc:spChg chg="add mod">
          <ac:chgData name="Emma Harrison" userId="a3bf3673fe380982" providerId="LiveId" clId="{DEBF18A9-3863-4E0C-87CB-55A308C67AE8}" dt="2024-11-21T19:21:01.304" v="286"/>
          <ac:spMkLst>
            <pc:docMk/>
            <pc:sldMk cId="0" sldId="259"/>
            <ac:spMk id="19" creationId="{CA28833B-7038-BEF5-69D8-9E3D1351B249}"/>
          </ac:spMkLst>
        </pc:spChg>
        <pc:spChg chg="add mod">
          <ac:chgData name="Emma Harrison" userId="a3bf3673fe380982" providerId="LiveId" clId="{DEBF18A9-3863-4E0C-87CB-55A308C67AE8}" dt="2024-11-21T19:21:01.304" v="286"/>
          <ac:spMkLst>
            <pc:docMk/>
            <pc:sldMk cId="0" sldId="259"/>
            <ac:spMk id="20" creationId="{9120D9EA-1ED8-3E5D-E96E-D9124AF67E23}"/>
          </ac:spMkLst>
        </pc:spChg>
        <pc:spChg chg="add mod">
          <ac:chgData name="Emma Harrison" userId="a3bf3673fe380982" providerId="LiveId" clId="{DEBF18A9-3863-4E0C-87CB-55A308C67AE8}" dt="2024-11-21T19:21:01.304" v="286"/>
          <ac:spMkLst>
            <pc:docMk/>
            <pc:sldMk cId="0" sldId="259"/>
            <ac:spMk id="21" creationId="{486F6501-FBFE-8F4D-DFA0-242C30A4AEF9}"/>
          </ac:spMkLst>
        </pc:spChg>
        <pc:spChg chg="add mod">
          <ac:chgData name="Emma Harrison" userId="a3bf3673fe380982" providerId="LiveId" clId="{DEBF18A9-3863-4E0C-87CB-55A308C67AE8}" dt="2024-11-21T19:21:01.304" v="286"/>
          <ac:spMkLst>
            <pc:docMk/>
            <pc:sldMk cId="0" sldId="259"/>
            <ac:spMk id="22" creationId="{AB391CFD-F323-166D-6A9A-E7B9B6E0D677}"/>
          </ac:spMkLst>
        </pc:spChg>
        <pc:spChg chg="add mod">
          <ac:chgData name="Emma Harrison" userId="a3bf3673fe380982" providerId="LiveId" clId="{DEBF18A9-3863-4E0C-87CB-55A308C67AE8}" dt="2024-11-21T19:21:01.304" v="286"/>
          <ac:spMkLst>
            <pc:docMk/>
            <pc:sldMk cId="0" sldId="259"/>
            <ac:spMk id="23" creationId="{B79B17E0-8171-6726-3145-24B2C80CAD0B}"/>
          </ac:spMkLst>
        </pc:spChg>
        <pc:spChg chg="add mod">
          <ac:chgData name="Emma Harrison" userId="a3bf3673fe380982" providerId="LiveId" clId="{DEBF18A9-3863-4E0C-87CB-55A308C67AE8}" dt="2024-11-21T19:21:01.304" v="286"/>
          <ac:spMkLst>
            <pc:docMk/>
            <pc:sldMk cId="0" sldId="259"/>
            <ac:spMk id="24" creationId="{D23CFBAE-BE21-FAC2-5589-4DAD762EEB9B}"/>
          </ac:spMkLst>
        </pc:spChg>
        <pc:spChg chg="add del">
          <ac:chgData name="Emma Harrison" userId="a3bf3673fe380982" providerId="LiveId" clId="{DEBF18A9-3863-4E0C-87CB-55A308C67AE8}" dt="2024-11-21T19:20:21.039" v="278" actId="478"/>
          <ac:spMkLst>
            <pc:docMk/>
            <pc:sldMk cId="0" sldId="259"/>
            <ac:spMk id="104" creationId="{00000000-0000-0000-0000-000000000000}"/>
          </ac:spMkLst>
        </pc:spChg>
        <pc:spChg chg="add del">
          <ac:chgData name="Emma Harrison" userId="a3bf3673fe380982" providerId="LiveId" clId="{DEBF18A9-3863-4E0C-87CB-55A308C67AE8}" dt="2024-11-21T19:20:57.832" v="284" actId="478"/>
          <ac:spMkLst>
            <pc:docMk/>
            <pc:sldMk cId="0" sldId="259"/>
            <ac:spMk id="105" creationId="{00000000-0000-0000-0000-000000000000}"/>
          </ac:spMkLst>
        </pc:spChg>
        <pc:spChg chg="add del">
          <ac:chgData name="Emma Harrison" userId="a3bf3673fe380982" providerId="LiveId" clId="{DEBF18A9-3863-4E0C-87CB-55A308C67AE8}" dt="2024-11-21T19:20:59.754" v="285" actId="478"/>
          <ac:spMkLst>
            <pc:docMk/>
            <pc:sldMk cId="0" sldId="259"/>
            <ac:spMk id="106" creationId="{00000000-0000-0000-0000-000000000000}"/>
          </ac:spMkLst>
        </pc:spChg>
        <pc:spChg chg="add del mod">
          <ac:chgData name="Emma Harrison" userId="a3bf3673fe380982" providerId="LiveId" clId="{DEBF18A9-3863-4E0C-87CB-55A308C67AE8}" dt="2024-11-21T19:20:57.118" v="283" actId="478"/>
          <ac:spMkLst>
            <pc:docMk/>
            <pc:sldMk cId="0" sldId="259"/>
            <ac:spMk id="107" creationId="{00000000-0000-0000-0000-000000000000}"/>
          </ac:spMkLst>
        </pc:spChg>
        <pc:spChg chg="add del">
          <ac:chgData name="Emma Harrison" userId="a3bf3673fe380982" providerId="LiveId" clId="{DEBF18A9-3863-4E0C-87CB-55A308C67AE8}" dt="2024-11-21T19:20:55.356" v="282" actId="478"/>
          <ac:spMkLst>
            <pc:docMk/>
            <pc:sldMk cId="0" sldId="259"/>
            <ac:spMk id="108" creationId="{00000000-0000-0000-0000-000000000000}"/>
          </ac:spMkLst>
        </pc:spChg>
        <pc:spChg chg="add del">
          <ac:chgData name="Emma Harrison" userId="a3bf3673fe380982" providerId="LiveId" clId="{DEBF18A9-3863-4E0C-87CB-55A308C67AE8}" dt="2024-11-21T19:20:44.768" v="281" actId="478"/>
          <ac:spMkLst>
            <pc:docMk/>
            <pc:sldMk cId="0" sldId="259"/>
            <ac:spMk id="109" creationId="{00000000-0000-0000-0000-000000000000}"/>
          </ac:spMkLst>
        </pc:spChg>
        <pc:spChg chg="add del">
          <ac:chgData name="Emma Harrison" userId="a3bf3673fe380982" providerId="LiveId" clId="{DEBF18A9-3863-4E0C-87CB-55A308C67AE8}" dt="2024-11-21T19:20:44.768" v="281" actId="478"/>
          <ac:spMkLst>
            <pc:docMk/>
            <pc:sldMk cId="0" sldId="259"/>
            <ac:spMk id="110" creationId="{00000000-0000-0000-0000-000000000000}"/>
          </ac:spMkLst>
        </pc:spChg>
        <pc:spChg chg="add del">
          <ac:chgData name="Emma Harrison" userId="a3bf3673fe380982" providerId="LiveId" clId="{DEBF18A9-3863-4E0C-87CB-55A308C67AE8}" dt="2024-11-21T19:20:55.356" v="282" actId="478"/>
          <ac:spMkLst>
            <pc:docMk/>
            <pc:sldMk cId="0" sldId="259"/>
            <ac:spMk id="111" creationId="{00000000-0000-0000-0000-000000000000}"/>
          </ac:spMkLst>
        </pc:spChg>
        <pc:spChg chg="add del">
          <ac:chgData name="Emma Harrison" userId="a3bf3673fe380982" providerId="LiveId" clId="{DEBF18A9-3863-4E0C-87CB-55A308C67AE8}" dt="2024-11-21T19:20:44.768" v="281" actId="478"/>
          <ac:spMkLst>
            <pc:docMk/>
            <pc:sldMk cId="0" sldId="259"/>
            <ac:spMk id="112" creationId="{00000000-0000-0000-0000-000000000000}"/>
          </ac:spMkLst>
        </pc:spChg>
        <pc:spChg chg="add del">
          <ac:chgData name="Emma Harrison" userId="a3bf3673fe380982" providerId="LiveId" clId="{DEBF18A9-3863-4E0C-87CB-55A308C67AE8}" dt="2024-11-21T19:20:44.768" v="281" actId="478"/>
          <ac:spMkLst>
            <pc:docMk/>
            <pc:sldMk cId="0" sldId="259"/>
            <ac:spMk id="113" creationId="{00000000-0000-0000-0000-000000000000}"/>
          </ac:spMkLst>
        </pc:spChg>
        <pc:picChg chg="add mod">
          <ac:chgData name="Emma Harrison" userId="a3bf3673fe380982" providerId="LiveId" clId="{DEBF18A9-3863-4E0C-87CB-55A308C67AE8}" dt="2024-11-21T19:19:18.943" v="263"/>
          <ac:picMkLst>
            <pc:docMk/>
            <pc:sldMk cId="0" sldId="259"/>
            <ac:picMk id="13" creationId="{49E97D72-63E4-19B2-77AA-0B5D751F4F63}"/>
          </ac:picMkLst>
        </pc:picChg>
        <pc:picChg chg="add mod">
          <ac:chgData name="Emma Harrison" userId="a3bf3673fe380982" providerId="LiveId" clId="{DEBF18A9-3863-4E0C-87CB-55A308C67AE8}" dt="2024-11-21T19:21:01.304" v="286"/>
          <ac:picMkLst>
            <pc:docMk/>
            <pc:sldMk cId="0" sldId="259"/>
            <ac:picMk id="25" creationId="{0B234BC4-EF86-F091-BFCA-AD168D1A6FA7}"/>
          </ac:picMkLst>
        </pc:picChg>
        <pc:picChg chg="add del">
          <ac:chgData name="Emma Harrison" userId="a3bf3673fe380982" providerId="LiveId" clId="{DEBF18A9-3863-4E0C-87CB-55A308C67AE8}" dt="2024-11-21T19:20:44.768" v="281" actId="478"/>
          <ac:picMkLst>
            <pc:docMk/>
            <pc:sldMk cId="0" sldId="259"/>
            <ac:picMk id="114" creationId="{00000000-0000-0000-0000-000000000000}"/>
          </ac:picMkLst>
        </pc:picChg>
      </pc:sldChg>
      <pc:sldChg chg="del">
        <pc:chgData name="Emma Harrison" userId="a3bf3673fe380982" providerId="LiveId" clId="{DEBF18A9-3863-4E0C-87CB-55A308C67AE8}" dt="2024-11-21T19:21:12.143" v="287" actId="2696"/>
        <pc:sldMkLst>
          <pc:docMk/>
          <pc:sldMk cId="0" sldId="260"/>
        </pc:sldMkLst>
      </pc:sldChg>
      <pc:sldChg chg="del">
        <pc:chgData name="Emma Harrison" userId="a3bf3673fe380982" providerId="LiveId" clId="{DEBF18A9-3863-4E0C-87CB-55A308C67AE8}" dt="2024-11-21T19:21:23.848" v="288" actId="2696"/>
        <pc:sldMkLst>
          <pc:docMk/>
          <pc:sldMk cId="0" sldId="261"/>
        </pc:sldMkLst>
      </pc:sldChg>
      <pc:sldChg chg="addSp delSp modSp mod">
        <pc:chgData name="Emma Harrison" userId="a3bf3673fe380982" providerId="LiveId" clId="{DEBF18A9-3863-4E0C-87CB-55A308C67AE8}" dt="2024-11-21T19:24:45.727" v="338" actId="1035"/>
        <pc:sldMkLst>
          <pc:docMk/>
          <pc:sldMk cId="0" sldId="262"/>
        </pc:sldMkLst>
        <pc:spChg chg="del">
          <ac:chgData name="Emma Harrison" userId="a3bf3673fe380982" providerId="LiveId" clId="{DEBF18A9-3863-4E0C-87CB-55A308C67AE8}" dt="2024-11-21T19:23:26.337" v="300" actId="478"/>
          <ac:spMkLst>
            <pc:docMk/>
            <pc:sldMk cId="0" sldId="262"/>
            <ac:spMk id="2" creationId="{58BC67A1-346D-734F-321E-2098D1481674}"/>
          </ac:spMkLst>
        </pc:spChg>
        <pc:spChg chg="add mod">
          <ac:chgData name="Emma Harrison" userId="a3bf3673fe380982" providerId="LiveId" clId="{DEBF18A9-3863-4E0C-87CB-55A308C67AE8}" dt="2024-11-21T19:23:27.149" v="301"/>
          <ac:spMkLst>
            <pc:docMk/>
            <pc:sldMk cId="0" sldId="262"/>
            <ac:spMk id="3" creationId="{17CC3E0A-36B6-C90E-1D6F-64A5FA9D26A9}"/>
          </ac:spMkLst>
        </pc:spChg>
        <pc:spChg chg="add mod">
          <ac:chgData name="Emma Harrison" userId="a3bf3673fe380982" providerId="LiveId" clId="{DEBF18A9-3863-4E0C-87CB-55A308C67AE8}" dt="2024-11-21T19:23:27.149" v="301"/>
          <ac:spMkLst>
            <pc:docMk/>
            <pc:sldMk cId="0" sldId="262"/>
            <ac:spMk id="4" creationId="{FD9C9BB6-8692-5884-B3FD-E6A9B345A097}"/>
          </ac:spMkLst>
        </pc:spChg>
        <pc:spChg chg="add mod">
          <ac:chgData name="Emma Harrison" userId="a3bf3673fe380982" providerId="LiveId" clId="{DEBF18A9-3863-4E0C-87CB-55A308C67AE8}" dt="2024-11-21T19:23:27.149" v="301"/>
          <ac:spMkLst>
            <pc:docMk/>
            <pc:sldMk cId="0" sldId="262"/>
            <ac:spMk id="5" creationId="{5C3BD3FB-F609-F62E-7960-0C2849DADD24}"/>
          </ac:spMkLst>
        </pc:spChg>
        <pc:spChg chg="add mod">
          <ac:chgData name="Emma Harrison" userId="a3bf3673fe380982" providerId="LiveId" clId="{DEBF18A9-3863-4E0C-87CB-55A308C67AE8}" dt="2024-11-21T19:24:07.138" v="321" actId="20577"/>
          <ac:spMkLst>
            <pc:docMk/>
            <pc:sldMk cId="0" sldId="262"/>
            <ac:spMk id="6" creationId="{2DC12FF4-8B67-74B7-F2CC-323F4B2D114D}"/>
          </ac:spMkLst>
        </pc:spChg>
        <pc:spChg chg="add mod">
          <ac:chgData name="Emma Harrison" userId="a3bf3673fe380982" providerId="LiveId" clId="{DEBF18A9-3863-4E0C-87CB-55A308C67AE8}" dt="2024-11-21T19:23:45.320" v="320" actId="1036"/>
          <ac:spMkLst>
            <pc:docMk/>
            <pc:sldMk cId="0" sldId="262"/>
            <ac:spMk id="7" creationId="{23037273-D87D-28E8-898B-328FC7E75B31}"/>
          </ac:spMkLst>
        </pc:spChg>
        <pc:spChg chg="add mod">
          <ac:chgData name="Emma Harrison" userId="a3bf3673fe380982" providerId="LiveId" clId="{DEBF18A9-3863-4E0C-87CB-55A308C67AE8}" dt="2024-11-21T19:23:37.008" v="302" actId="14100"/>
          <ac:spMkLst>
            <pc:docMk/>
            <pc:sldMk cId="0" sldId="262"/>
            <ac:spMk id="8" creationId="{5A630B57-F99F-02AB-2057-D2BBE201A61D}"/>
          </ac:spMkLst>
        </pc:spChg>
        <pc:spChg chg="add mod">
          <ac:chgData name="Emma Harrison" userId="a3bf3673fe380982" providerId="LiveId" clId="{DEBF18A9-3863-4E0C-87CB-55A308C67AE8}" dt="2024-11-21T19:24:45.727" v="338" actId="1035"/>
          <ac:spMkLst>
            <pc:docMk/>
            <pc:sldMk cId="0" sldId="262"/>
            <ac:spMk id="9" creationId="{45CEEE85-2F1F-4FF5-1337-025ACA989F1C}"/>
          </ac:spMkLst>
        </pc:spChg>
        <pc:spChg chg="del">
          <ac:chgData name="Emma Harrison" userId="a3bf3673fe380982" providerId="LiveId" clId="{DEBF18A9-3863-4E0C-87CB-55A308C67AE8}" dt="2024-11-21T19:23:26.337" v="300" actId="478"/>
          <ac:spMkLst>
            <pc:docMk/>
            <pc:sldMk cId="0" sldId="262"/>
            <ac:spMk id="135" creationId="{00000000-0000-0000-0000-000000000000}"/>
          </ac:spMkLst>
        </pc:spChg>
        <pc:spChg chg="del">
          <ac:chgData name="Emma Harrison" userId="a3bf3673fe380982" providerId="LiveId" clId="{DEBF18A9-3863-4E0C-87CB-55A308C67AE8}" dt="2024-11-21T19:23:26.337" v="300" actId="478"/>
          <ac:spMkLst>
            <pc:docMk/>
            <pc:sldMk cId="0" sldId="262"/>
            <ac:spMk id="136" creationId="{00000000-0000-0000-0000-000000000000}"/>
          </ac:spMkLst>
        </pc:spChg>
        <pc:spChg chg="del mod">
          <ac:chgData name="Emma Harrison" userId="a3bf3673fe380982" providerId="LiveId" clId="{DEBF18A9-3863-4E0C-87CB-55A308C67AE8}" dt="2024-11-21T19:23:26.337" v="300" actId="478"/>
          <ac:spMkLst>
            <pc:docMk/>
            <pc:sldMk cId="0" sldId="262"/>
            <ac:spMk id="137" creationId="{00000000-0000-0000-0000-000000000000}"/>
          </ac:spMkLst>
        </pc:spChg>
      </pc:sldChg>
      <pc:sldChg chg="addSp delSp modSp new mod">
        <pc:chgData name="Emma Harrison" userId="a3bf3673fe380982" providerId="LiveId" clId="{DEBF18A9-3863-4E0C-87CB-55A308C67AE8}" dt="2024-11-21T19:21:52.765" v="291"/>
        <pc:sldMkLst>
          <pc:docMk/>
          <pc:sldMk cId="2478148090" sldId="347"/>
        </pc:sldMkLst>
        <pc:spChg chg="del">
          <ac:chgData name="Emma Harrison" userId="a3bf3673fe380982" providerId="LiveId" clId="{DEBF18A9-3863-4E0C-87CB-55A308C67AE8}" dt="2024-11-21T19:21:51.791" v="290" actId="478"/>
          <ac:spMkLst>
            <pc:docMk/>
            <pc:sldMk cId="2478148090" sldId="347"/>
            <ac:spMk id="2" creationId="{5023485F-DB13-A4A3-6330-1314E3CFDA02}"/>
          </ac:spMkLst>
        </pc:spChg>
        <pc:spChg chg="del">
          <ac:chgData name="Emma Harrison" userId="a3bf3673fe380982" providerId="LiveId" clId="{DEBF18A9-3863-4E0C-87CB-55A308C67AE8}" dt="2024-11-21T19:21:51.791" v="290" actId="478"/>
          <ac:spMkLst>
            <pc:docMk/>
            <pc:sldMk cId="2478148090" sldId="347"/>
            <ac:spMk id="3" creationId="{3602C585-9E1F-2161-DB38-9F88AD628B9C}"/>
          </ac:spMkLst>
        </pc:spChg>
        <pc:picChg chg="add mod">
          <ac:chgData name="Emma Harrison" userId="a3bf3673fe380982" providerId="LiveId" clId="{DEBF18A9-3863-4E0C-87CB-55A308C67AE8}" dt="2024-11-21T19:21:52.765" v="291"/>
          <ac:picMkLst>
            <pc:docMk/>
            <pc:sldMk cId="2478148090" sldId="347"/>
            <ac:picMk id="4" creationId="{CE306757-CD0F-B265-7CF3-FBA3F22A0BE7}"/>
          </ac:picMkLst>
        </pc:picChg>
      </pc:sldChg>
      <pc:sldChg chg="addSp delSp modSp new mod">
        <pc:chgData name="Emma Harrison" userId="a3bf3673fe380982" providerId="LiveId" clId="{DEBF18A9-3863-4E0C-87CB-55A308C67AE8}" dt="2024-11-21T19:22:48.652" v="297" actId="20577"/>
        <pc:sldMkLst>
          <pc:docMk/>
          <pc:sldMk cId="1455465130" sldId="348"/>
        </pc:sldMkLst>
        <pc:spChg chg="del">
          <ac:chgData name="Emma Harrison" userId="a3bf3673fe380982" providerId="LiveId" clId="{DEBF18A9-3863-4E0C-87CB-55A308C67AE8}" dt="2024-11-21T19:22:23.041" v="293" actId="478"/>
          <ac:spMkLst>
            <pc:docMk/>
            <pc:sldMk cId="1455465130" sldId="348"/>
            <ac:spMk id="2" creationId="{2707052F-2932-320C-20D9-E4456038FBDC}"/>
          </ac:spMkLst>
        </pc:spChg>
        <pc:spChg chg="del">
          <ac:chgData name="Emma Harrison" userId="a3bf3673fe380982" providerId="LiveId" clId="{DEBF18A9-3863-4E0C-87CB-55A308C67AE8}" dt="2024-11-21T19:22:23.041" v="293" actId="478"/>
          <ac:spMkLst>
            <pc:docMk/>
            <pc:sldMk cId="1455465130" sldId="348"/>
            <ac:spMk id="3" creationId="{96522A43-3302-0931-B4C3-63BDA85661D5}"/>
          </ac:spMkLst>
        </pc:spChg>
        <pc:spChg chg="add mod">
          <ac:chgData name="Emma Harrison" userId="a3bf3673fe380982" providerId="LiveId" clId="{DEBF18A9-3863-4E0C-87CB-55A308C67AE8}" dt="2024-11-21T19:22:24.097" v="294"/>
          <ac:spMkLst>
            <pc:docMk/>
            <pc:sldMk cId="1455465130" sldId="348"/>
            <ac:spMk id="4" creationId="{0A9B3F92-9762-6A95-DEF1-1D28AD374F0E}"/>
          </ac:spMkLst>
        </pc:spChg>
        <pc:spChg chg="add mod">
          <ac:chgData name="Emma Harrison" userId="a3bf3673fe380982" providerId="LiveId" clId="{DEBF18A9-3863-4E0C-87CB-55A308C67AE8}" dt="2024-11-21T19:22:24.097" v="294"/>
          <ac:spMkLst>
            <pc:docMk/>
            <pc:sldMk cId="1455465130" sldId="348"/>
            <ac:spMk id="5" creationId="{65C9A1E2-2865-AC5B-C986-0F6BCC540AFB}"/>
          </ac:spMkLst>
        </pc:spChg>
        <pc:spChg chg="add mod">
          <ac:chgData name="Emma Harrison" userId="a3bf3673fe380982" providerId="LiveId" clId="{DEBF18A9-3863-4E0C-87CB-55A308C67AE8}" dt="2024-11-21T19:22:43.647" v="295"/>
          <ac:spMkLst>
            <pc:docMk/>
            <pc:sldMk cId="1455465130" sldId="348"/>
            <ac:spMk id="9" creationId="{2D5A5672-6CC7-D4E7-1D41-730C47DA1531}"/>
          </ac:spMkLst>
        </pc:spChg>
        <pc:spChg chg="add mod">
          <ac:chgData name="Emma Harrison" userId="a3bf3673fe380982" providerId="LiveId" clId="{DEBF18A9-3863-4E0C-87CB-55A308C67AE8}" dt="2024-11-21T19:22:48.652" v="297" actId="20577"/>
          <ac:spMkLst>
            <pc:docMk/>
            <pc:sldMk cId="1455465130" sldId="348"/>
            <ac:spMk id="10" creationId="{72826B2C-F0B1-1303-45FB-F716EE08B767}"/>
          </ac:spMkLst>
        </pc:spChg>
        <pc:picChg chg="add mod">
          <ac:chgData name="Emma Harrison" userId="a3bf3673fe380982" providerId="LiveId" clId="{DEBF18A9-3863-4E0C-87CB-55A308C67AE8}" dt="2024-11-21T19:22:24.097" v="294"/>
          <ac:picMkLst>
            <pc:docMk/>
            <pc:sldMk cId="1455465130" sldId="348"/>
            <ac:picMk id="6" creationId="{3BCCEB1A-AC5E-A730-A05C-8DDD5615823D}"/>
          </ac:picMkLst>
        </pc:picChg>
        <pc:picChg chg="add mod">
          <ac:chgData name="Emma Harrison" userId="a3bf3673fe380982" providerId="LiveId" clId="{DEBF18A9-3863-4E0C-87CB-55A308C67AE8}" dt="2024-11-21T19:22:24.097" v="294"/>
          <ac:picMkLst>
            <pc:docMk/>
            <pc:sldMk cId="1455465130" sldId="348"/>
            <ac:picMk id="7" creationId="{4819562E-CEE4-2706-66F0-B47A42F5B6B4}"/>
          </ac:picMkLst>
        </pc:picChg>
        <pc:picChg chg="add mod">
          <ac:chgData name="Emma Harrison" userId="a3bf3673fe380982" providerId="LiveId" clId="{DEBF18A9-3863-4E0C-87CB-55A308C67AE8}" dt="2024-11-21T19:22:24.097" v="294"/>
          <ac:picMkLst>
            <pc:docMk/>
            <pc:sldMk cId="1455465130" sldId="348"/>
            <ac:picMk id="8" creationId="{CECFEA63-0404-D8E7-19BE-FE3575AD3588}"/>
          </ac:picMkLst>
        </pc:picChg>
        <pc:picChg chg="add mod">
          <ac:chgData name="Emma Harrison" userId="a3bf3673fe380982" providerId="LiveId" clId="{DEBF18A9-3863-4E0C-87CB-55A308C67AE8}" dt="2024-11-21T19:22:43.647" v="295"/>
          <ac:picMkLst>
            <pc:docMk/>
            <pc:sldMk cId="1455465130" sldId="348"/>
            <ac:picMk id="11" creationId="{E75B88EA-C434-8D98-20AE-EBD40244ABFA}"/>
          </ac:picMkLst>
        </pc:picChg>
        <pc:picChg chg="add mod">
          <ac:chgData name="Emma Harrison" userId="a3bf3673fe380982" providerId="LiveId" clId="{DEBF18A9-3863-4E0C-87CB-55A308C67AE8}" dt="2024-11-21T19:22:43.647" v="295"/>
          <ac:picMkLst>
            <pc:docMk/>
            <pc:sldMk cId="1455465130" sldId="348"/>
            <ac:picMk id="12" creationId="{17BE9ED6-BEFF-54A2-3B8F-648DB99C0FCF}"/>
          </ac:picMkLst>
        </pc:picChg>
        <pc:picChg chg="add mod">
          <ac:chgData name="Emma Harrison" userId="a3bf3673fe380982" providerId="LiveId" clId="{DEBF18A9-3863-4E0C-87CB-55A308C67AE8}" dt="2024-11-21T19:22:43.647" v="295"/>
          <ac:picMkLst>
            <pc:docMk/>
            <pc:sldMk cId="1455465130" sldId="348"/>
            <ac:picMk id="13" creationId="{251E216A-17BF-A7D5-F63A-9AA75D304F3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9949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9900 16383 0 0,'4'0'0'0'0,"7"0"0"0"0,5 0 0 0 0,5 0 0 0 0,3 0 0 0 0,2 0 0 0 0,1 0 0 0 0,1 0 0 0 0,-1 0 0 0 0,1-4 0 0 0,3-2 0 0 0,2 0 0 0 0,0 1 0 0 0,-2 2 0 0 0,-1 1 0 0 0,-6-4 0 0 0,-3 0 0 0 0,0 0 0 0 0,1 2 0 0 0,1 1 0 0 0,1 1 0 0 0,1 1 0 0 0,1 1 0 0 0,0 0 0 0 0,1 0 0 0 0,0 0 0 0 0,-1 1 0 0 0,1-1 0 0 0,0 0 0 0 0,-1 5 0 0 0,1 5 0 0 0,-1 6 0 0 0,1 1 0 0 0,-1-4 0 0 0,1-3 0 0 0,-6 1 0 0 0,0-2 0 0 0,0-1 0 0 0,1-3 0 0 0,1 2 0 0 0,1 5 0 0 0,2 0 0 0 0,0-2 0 0 0,4-3 0 0 0,3-6 0 0 0,0-5 0 0 0,-2 0 0 0 0,-1-1 0 0 0,-2 2 0 0 0,-4-4 0 0 0,-4-1 0 0 0,1 2 0 0 0,1 1 0 0 0,-4-3 0 0 0,1 0 0 0 0,-4-3 0 0 0,0 0 0 0 0,2 2 0 0 0,-1-2 0 0 0,0 1 0 0 0,3 3 0 0 0,2 1 0 0 0,2 3 0 0 0,1 1 0 0 0,-2-3 0 0 0,-2-1 0 0 0,6 1 0 0 0,2 1 0 0 0,-3-4 0 0 0,-2 1 0 0 0,-4-4 0 0 0,-1 0 0 0 0,-4-3 0 0 0,-4-3 0 0 0,-4-3 0 0 0,2 2 0 0 0,4 3 0 0 0,4 5 0 0 0,4 4 0 0 0,3 3 0 0 0,3-3 0 0 0,-4 5 0 0 0,-1 7 0 0 0,0 1 0 0 0,2 1 0 0 0,1-1 0 0 0,1-3 0 0 0,0 4 0 0 0,2 4 0 0 0,-5 5 0 0 0,-6 4 0 0 0,-1-2 0 0 0,1-4 0 0 0,7-4 0 0 0,5-4 0 0 0,1-4 0 0 0,-4 3 0 0 0,-2-1 0 0 0,-4 5 0 0 0,-2 0 0 0 0,-8-2 0 0 0,-5-7 0 0 0,-3-3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12595 10424 16383 0 0,'4'0'0'0'0,"7"0"0"0"0,5 0 0 0 0,5 0 0 0 0,12 0 0 0 0,5 0 0 0 0,0 0 0 0 0,-5 5 0 0 0,-5 1 0 0 0,-3 0 0 0 0,0-2 0 0 0,0 0 0 0 0,-1-2 0 0 0,2-1 0 0 0,-1-1 0 0 0,1 0 0 0 0,0 0 0 0 0,1 0 0 0 0,-1-1 0 0 0,5 1 0 0 0,2 0 0 0 0,-1 0 0 0 0,-1 0 0 0 0,-1 0 0 0 0,-2 0 0 0 0,0 0 0 0 0,-1 0 0 0 0,-1 0 0 0 0,5 0 0 0 0,1 0 0 0 0,0 0 0 0 0,-1 0 0 0 0,3 0 0 0 0,5-5 0 0 0,4-5 0 0 0,5-2 0 0 0,-2 2 0 0 0,1 2 0 0 0,-4 3 0 0 0,0 2 0 0 0,-3 1 0 0 0,-3 2 0 0 0,-4 0 0 0 0,-7-4 0 0 0,-4-2 0 0 0,-6-3 0 0 0,0-2 0 0 0,5 3 0 0 0,4 1 0 0 0,2 3 0 0 0,1 1 0 0 0,1 2 0 0 0,-1 1 0 0 0,-1 0 0 0 0,1 1 0 0 0,-1-1 0 0 0,-1 1 0 0 0,1-1 0 0 0,-1 0 0 0 0,1 0 0 0 0,-1 0 0 0 0,0 0 0 0 0,1 0 0 0 0,-1 0 0 0 0,1 0 0 0 0,-1 0 0 0 0,1 0 0 0 0,-1 0 0 0 0,1 0 0 0 0,-1 0 0 0 0,-4 5 0 0 0,-2 1 0 0 0,1-1 0 0 0,1 0 0 0 0,1-2 0 0 0,2-1 0 0 0,0-1 0 0 0,1 0 0 0 0,0-1 0 0 0,-3 4 0 0 0,-3 2 0 0 0,1-1 0 0 0,1 0 0 0 0,2-2 0 0 0,0 3 0 0 0,2 1 0 0 0,4-1 0 0 0,3-1 0 0 0,-1-2 0 0 0,-1-1 0 0 0,-5-1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12628 19632 16383 0 0,'4'0'0'0'0,"7"-4"0"0"0,5-2 0 0 0,5 0 0 0 0,3 1 0 0 0,2 2 0 0 0,1 1 0 0 0,1 1 0 0 0,-1 1 0 0 0,5 0 0 0 0,1 0 0 0 0,4 5 0 0 0,1 5 0 0 0,-3 7 0 0 0,-6 4 0 0 0,0-2 0 0 0,0 1 0 0 0,0-3 0 0 0,-1-4 0 0 0,-1-5 0 0 0,0-3 0 0 0,0-3 0 0 0,-1-2 0 0 0,1 0 0 0 0,-1-1 0 0 0,0 0 0 0 0,5 0 0 0 0,2 1 0 0 0,-1-1 0 0 0,-1 1 0 0 0,-2 0 0 0 0,0 0 0 0 0,-2 0 0 0 0,0 0 0 0 0,0 0 0 0 0,-5-5 0 0 0,-2 0 0 0 0,0-1 0 0 0,2 1 0 0 0,1 6 0 0 0,-3 8 0 0 0,-1 2 0 0 0,2 3 0 0 0,0 4 0 0 0,-2 4 0 0 0,-5 2 0 0 0,0 2 0 0 0,-2 1 0 0 0,1-5 0 0 0,-2 0 0 0 0,-3-10 0 0 0,3-6 0 0 0,-2-9 0 0 0,-2-8 0 0 0,3-3 0 0 0,4-3 0 0 0,3 2 0 0 0,5 2 0 0 0,-3 0 0 0 0,1 2 0 0 0,1 2 0 0 0,1 4 0 0 0,2 2 0 0 0,2 1 0 0 0,0 2 0 0 0,0 0 0 0 0,1 5 0 0 0,-1 2 0 0 0,1-1 0 0 0,0-1 0 0 0,-1-2 0 0 0,1 0 0 0 0,0-2 0 0 0,-1-1 0 0 0,1 0 0 0 0,-1 0 0 0 0,0 0 0 0 0,-4-5 0 0 0,-1-1 0 0 0,0 0 0 0 0,0 1 0 0 0,3 2 0 0 0,0 1 0 0 0,1 1 0 0 0,1 0 0 0 0,1 1 0 0 0,-5-4 0 0 0,-1-2 0 0 0,4 1 0 0 0,-1-4 0 0 0,-1 0 0 0 0,0 1 0 0 0,1 2 0 0 0,1 3 0 0 0,1 1 0 0 0,0 1 0 0 0,0 1 0 0 0,0 0 0 0 0,-3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12562 20224 16383 0 0,'0'-4'0'0'0,"0"-7"0"0"0,4 0 0 0 0,6 0 0 0 0,2 8 0 0 0,3 8 0 0 0,3 13 0 0 0,4 16 0 0 0,2 7 0 0 0,-3 2 0 0 0,-5-3 0 0 0,4-4 0 0 0,7-2 0 0 0,13 0 0 0 0,4-4 0 0 0,-1-8 0 0 0,1-3 0 0 0,2 0 0 0 0,-2-3 0 0 0,-4-5 0 0 0,-9-9 0 0 0,-10-8 0 0 0,-8-9 0 0 0,-2-1 0 0 0,2 2 0 0 0,2 3 0 0 0,5 0 0 0 0,2 0 0 0 0,2 4 0 0 0,2 1 0 0 0,-4-1 0 0 0,-1 0 0 0 0,1 0 0 0 0,0 3 0 0 0,2 1 0 0 0,0 6 0 0 0,2 3 0 0 0,0-1 0 0 0,1 0 0 0 0,-1-1 0 0 0,1-2 0 0 0,0-1 0 0 0,-5-5 0 0 0,-6-1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14215 14347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14232 14175 16383 0 0,'9'0'0'0'0,"12"0"0"0"0,16 0 0 0 0,10 0 0 0 0,7 0 0 0 0,3 0 0 0 0,0 0 0 0 0,-4 0 0 0 0,-3-4 0 0 0,-5-2 0 0 0,-1 0 0 0 0,-4 1 0 0 0,-4 2 0 0 0,-3 1 0 0 0,-4 1 0 0 0,3 1 0 0 0,1 0 0 0 0,3 4 0 0 0,0 2 0 0 0,-1 0 0 0 0,-7 4 0 0 0,1-1 0 0 0,-1-1 0 0 0,1-2 0 0 0,-1-3 0 0 0,-1-1 0 0 0,0-1 0 0 0,0 0 0 0 0,0-2 0 0 0,-1 1 0 0 0,0-1 0 0 0,5 1 0 0 0,2-5 0 0 0,-1-1 0 0 0,-1 0 0 0 0,-2 2 0 0 0,0 1 0 0 0,-2 0 0 0 0,0 2 0 0 0,-5 6 0 0 0,-1 0 0 0 0,-5 6 0 0 0,-1 0 0 0 0,-2 2 0 0 0,1 5 0 0 0,-3 2 0 0 0,-2 4 0 0 0,2 1 0 0 0,12-3 0 0 0,24-1 0 0 0,19-4 0 0 0,20-1 0 0 0,4-2 0 0 0,1-4 0 0 0,-2 0 0 0 0,-7 0 0 0 0,-13-3 0 0 0,-9-3 0 0 0,-11-1 0 0 0,-4-2 0 0 0,-1 0 0 0 0,-3-1 0 0 0,0-1 0 0 0,-3 1 0 0 0,-2-1 0 0 0,-4 1 0 0 0,-2 0 0 0 0,-2 0 0 0 0,-1 0 0 0 0,-1 0 0 0 0,0 0 0 0 0,4 0 0 0 0,-3-5 0 0 0,-10-1 0 0 0,-8-4 0 0 0,-11-1 0 0 0,-4-2 0 0 0,-6 0 0 0 0,-5 3 0 0 0,-5 3 0 0 0,-3 3 0 0 0,-1 2 0 0 0,-1 1 0 0 0,-1 1 0 0 0,1 0 0 0 0,-5 1 0 0 0,-1 4 0 0 0,0 1 0 0 0,2 5 0 0 0,-3 4 0 0 0,-1 0 0 0 0,2-2 0 0 0,1 0 0 0 0,3-1 0 0 0,1-3 0 0 0,0 1 0 0 0,-3 4 0 0 0,-1 4 0 0 0,0-2 0 0 0,6 2 0 0 0,7 2 0 0 0,2-2 0 0 0,5-1 0 0 0,3 3 0 0 0,0-3 0 0 0,1 0 0 0 0,-8-2 0 0 0,-5-5 0 0 0,-3 2 0 0 0,-3-2 0 0 0,4 2 0 0 0,1-1 0 0 0,-5-3 0 0 0,-1-2 0 0 0,2 2 0 0 0,3 0 0 0 0,0-2 0 0 0,-1 3 0 0 0,0 0 0 0 0,3 3 0 0 0,6 4 0 0 0,5 3 0 0 0,5 4 0 0 0,2 1 0 0 0,-2-2 0 0 0,-5-5 0 0 0,0-11 0 0 0,-4-5 0 0 0,-3-4 0 0 0,-4-10 0 0 0,-3-3 0 0 0,-1 2 0 0 0,-1 3 0 0 0,-1 3 0 0 0,-5 3 0 0 0,-1 2 0 0 0,0 3 0 0 0,-3 0 0 0 0,0 0 0 0 0,2 1 0 0 0,2 0 0 0 0,1-1 0 0 0,3 0 0 0 0,1 1 0 0 0,-4-1 0 0 0,-2 0 0 0 0,2 0 0 0 0,0 4 0 0 0,2 2 0 0 0,0 0 0 0 0,2-2 0 0 0,0 4 0 0 0,1 0 0 0 0,4 3 0 0 0,2 0 0 0 0,-1 3 0 0 0,0-2 0 0 0,-3 7 0 0 0,0 0 0 0 0,-1 1 0 0 0,-1-3 0 0 0,-1-4 0 0 0,1 0 0 0 0,-1-2 0 0 0,5 2 0 0 0,1-2 0 0 0,0-2 0 0 0,-1-4 0 0 0,-1-1 0 0 0,-1-2 0 0 0,-2-2 0 0 0,0 0 0 0 0,0 0 0 0 0,-1-1 0 0 0,0 1 0 0 0,1-5 0 0 0,-1-2 0 0 0,0 2 0 0 0,5-5 0 0 0,2 1 0 0 0,-1 1 0 0 0,-5 3 0 0 0,-4-8 0 0 0,5-5 0 0 0,1-1 0 0 0,5 0 0 0 0,1 2 0 0 0,4 0 0 0 0,-1-2 0 0 0,3-2 0 0 0,-6 2 0 0 0,0 1 0 0 0,4-2 0 0 0,8 2 0 0 0,9 5 0 0 0,14 5 0 0 0,8-2 0 0 0,5 2 0 0 0,6 2 0 0 0,1 1 0 0 0,3 3 0 0 0,0 1 0 0 0,2-4 0 0 0,-2-1 0 0 0,2 1 0 0 0,2-4 0 0 0,-2 0 0 0 0,-3 2 0 0 0,0-3 0 0 0,3 0 0 0 0,-1 2 0 0 0,-3 3 0 0 0,-4 2 0 0 0,2 1 0 0 0,3 1 0 0 0,0 1 0 0 0,-3 0 0 0 0,-2 1 0 0 0,6-1 0 0 0,6 0 0 0 0,-1 1 0 0 0,-4-1 0 0 0,-4 0 0 0 0,1 0 0 0 0,-2 0 0 0 0,-2 0 0 0 0,-3 0 0 0 0,3 0 0 0 0,-1 0 0 0 0,0 4 0 0 0,-2 2 0 0 0,-2 0 0 0 0,3-1 0 0 0,1-2 0 0 0,4 3 0 0 0,0 2 0 0 0,3 2 0 0 0,-2 1 0 0 0,-1-2 0 0 0,-4-3 0 0 0,-2-2 0 0 0,-3-2 0 0 0,0-1 0 0 0,3-1 0 0 0,-4 5 0 0 0,-1 0 0 0 0,-1 0 0 0 0,4 0 0 0 0,2-2 0 0 0,0-2 0 0 0,-1 0 0 0 0,-1 0 0 0 0,-1-1 0 0 0,0 0 0 0 0,-1-1 0 0 0,-1 1 0 0 0,1 0 0 0 0,-1 0 0 0 0,0 0 0 0 0,1 0 0 0 0,-1 0 0 0 0,0 0 0 0 0,1 0 0 0 0,-1 0 0 0 0,1 0 0 0 0,-1 0 0 0 0,1 0 0 0 0,-1 0 0 0 0,0 0 0 0 0,1 0 0 0 0,-1 0 0 0 0,1 0 0 0 0,-1 0 0 0 0,1 0 0 0 0,-1 0 0 0 0,-4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21028 22734 16383 0 0,'5'0'0'0'0,"10"0"0"0"0,20 0 0 0 0,19 0 0 0 0,12 0 0 0 0,15 0 0 0 0,5 0 0 0 0,-2 0 0 0 0,-2 0 0 0 0,-6-5 0 0 0,-2-1 0 0 0,-10-4 0 0 0,-10 0 0 0 0,-6 1 0 0 0,-7 2 0 0 0,-1-2 0 0 0,-3 1 0 0 0,1 1 0 0 0,-1-2 0 0 0,2 0 0 0 0,4 1 0 0 0,-2 3 0 0 0,-3-3 0 0 0,2 1 0 0 0,-3-9 0 0 0,-2 0 0 0 0,-3 1 0 0 0,-2 4 0 0 0,-2 4 0 0 0,-1 3 0 0 0,-1 2 0 0 0,0 1 0 0 0,0 6 0 0 0,0 2 0 0 0,0-1 0 0 0,4 0 0 0 0,-2 2 0 0 0,-2 0 0 0 0,0 4 0 0 0,-1 3 0 0 0,0 0 0 0 0,-4 2 0 0 0,-1-3 0 0 0,-4 2 0 0 0,-1-2 0 0 0,3-4 0 0 0,2 1 0 0 0,2-1 0 0 0,2-3 0 0 0,1 3 0 0 0,11-1 0 0 0,2 2 0 0 0,1 0 0 0 0,1 3 0 0 0,4-2 0 0 0,-1-3 0 0 0,-4-2 0 0 0,1-3 0 0 0,2-2 0 0 0,-1-1 0 0 0,-4-1 0 0 0,-2-1 0 0 0,0 1 0 0 0,0-1 0 0 0,-2 1 0 0 0,3-1 0 0 0,-1 1 0 0 0,3 0 0 0 0,-1 0 0 0 0,-1-4 0 0 0,-4-2 0 0 0,3 0 0 0 0,0 1 0 0 0,-2-2 0 0 0,2-1 0 0 0,5-4 0 0 0,0 1 0 0 0,-3 2 0 0 0,-2 3 0 0 0,-8-3 0 0 0,-4 1 0 0 0,-1 2 0 0 0,0 1 0 0 0,1 2 0 0 0,0 1 0 0 0,-2-3 0 0 0,-2-1 0 0 0,2 1 0 0 0,1 1 0 0 0,1 1 0 0 0,1 1 0 0 0,-2-3 0 0 0,-2-2 0 0 0,1 2 0 0 0,1 0 0 0 0,1 2 0 0 0,2 2 0 0 0,0 0 0 0 0,2 0 0 0 0,-1 1 0 0 0,1 1 0 0 0,0-1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8</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0EAD-3B6A-5C08-D752-40DAB0D0BE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98CC025-4217-2F1B-5C7F-FE23DEA9C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63314D5-6449-F6AF-47AB-0F469C00E268}"/>
              </a:ext>
            </a:extLst>
          </p:cNvPr>
          <p:cNvSpPr>
            <a:spLocks noGrp="1"/>
          </p:cNvSpPr>
          <p:nvPr>
            <p:ph type="dt" sz="half" idx="10"/>
          </p:nvPr>
        </p:nvSpPr>
        <p:spPr/>
        <p:txBody>
          <a:bodyPr/>
          <a:lstStyle/>
          <a:p>
            <a:fld id="{EB3A467E-CEBB-4F66-A8E9-F7D970DC6D62}" type="datetime1">
              <a:rPr lang="en-US" smtClean="0"/>
              <a:t>11/21/2024</a:t>
            </a:fld>
            <a:endParaRPr lang="en-GB"/>
          </a:p>
        </p:txBody>
      </p:sp>
      <p:sp>
        <p:nvSpPr>
          <p:cNvPr id="5" name="Footer Placeholder 4">
            <a:extLst>
              <a:ext uri="{FF2B5EF4-FFF2-40B4-BE49-F238E27FC236}">
                <a16:creationId xmlns:a16="http://schemas.microsoft.com/office/drawing/2014/main" id="{3D653880-D733-B6B0-9989-F52441E2E0AD}"/>
              </a:ext>
            </a:extLst>
          </p:cNvPr>
          <p:cNvSpPr>
            <a:spLocks noGrp="1"/>
          </p:cNvSpPr>
          <p:nvPr>
            <p:ph type="ftr" sz="quarter" idx="11"/>
          </p:nvPr>
        </p:nvSpPr>
        <p:spPr/>
        <p:txBody>
          <a:bodyPr/>
          <a:lstStyle/>
          <a:p>
            <a:r>
              <a:rPr lang="en-GB"/>
              <a:t>7COM1079</a:t>
            </a:r>
          </a:p>
        </p:txBody>
      </p:sp>
      <p:sp>
        <p:nvSpPr>
          <p:cNvPr id="6" name="Slide Number Placeholder 5">
            <a:extLst>
              <a:ext uri="{FF2B5EF4-FFF2-40B4-BE49-F238E27FC236}">
                <a16:creationId xmlns:a16="http://schemas.microsoft.com/office/drawing/2014/main" id="{7AE65FBB-EE3D-45E3-B979-E49AE19B4A6E}"/>
              </a:ext>
            </a:extLst>
          </p:cNvPr>
          <p:cNvSpPr>
            <a:spLocks noGrp="1"/>
          </p:cNvSpPr>
          <p:nvPr>
            <p:ph type="sldNum" sz="quarter" idx="12"/>
          </p:nvPr>
        </p:nvSpPr>
        <p:spPr/>
        <p:txBody>
          <a:bodyPr/>
          <a:lstStyle/>
          <a:p>
            <a:fld id="{02CD70DB-B21E-44B2-9A09-6D53D13DA6DB}" type="slidenum">
              <a:rPr lang="en-GB" smtClean="0"/>
              <a:t>‹#›</a:t>
            </a:fld>
            <a:endParaRPr lang="en-GB"/>
          </a:p>
        </p:txBody>
      </p:sp>
    </p:spTree>
    <p:extLst>
      <p:ext uri="{BB962C8B-B14F-4D97-AF65-F5344CB8AC3E}">
        <p14:creationId xmlns:p14="http://schemas.microsoft.com/office/powerpoint/2010/main" val="245406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5"/>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customXml" Target="../ink/ink8.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952920" y="699840"/>
            <a:ext cx="10273680" cy="532800"/>
          </a:xfrm>
          <a:prstGeom prst="rect">
            <a:avLst/>
          </a:prstGeom>
          <a:noFill/>
          <a:ln>
            <a:noFill/>
          </a:ln>
        </p:spPr>
        <p:txBody>
          <a:bodyPr lIns="0" tIns="0" rIns="0" bIns="0">
            <a:noAutofit/>
          </a:bodyPr>
          <a:lstStyle/>
          <a:p>
            <a:pPr>
              <a:lnSpc>
                <a:spcPts val="2880"/>
              </a:lnSpc>
              <a:spcAft>
                <a:spcPts val="992"/>
              </a:spcAft>
              <a:tabLst>
                <a:tab pos="0" algn="l"/>
              </a:tabLst>
            </a:pPr>
            <a:r>
              <a:rPr lang="en-GB" sz="3600" b="1" strike="noStrike" spc="-100" dirty="0">
                <a:solidFill>
                  <a:srgbClr val="203232"/>
                </a:solidFill>
                <a:latin typeface="Arial"/>
              </a:rPr>
              <a:t>Instructions for the Data Analysis Demos</a:t>
            </a:r>
            <a:endParaRPr lang="en-US" sz="3600" b="0" strike="noStrike" spc="-1" dirty="0">
              <a:latin typeface="Arial"/>
            </a:endParaRPr>
          </a:p>
        </p:txBody>
      </p:sp>
      <p:sp>
        <p:nvSpPr>
          <p:cNvPr id="90"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0A779B9-9E74-4ED6-8212-44F5020DA2CD}" type="slidenum">
              <a:rPr lang="en-GB" sz="1500" b="1" strike="noStrike" spc="-1">
                <a:solidFill>
                  <a:srgbClr val="B3B9B9"/>
                </a:solidFill>
                <a:latin typeface="Arial"/>
              </a:rPr>
              <a:t>1</a:t>
            </a:fld>
            <a:endParaRPr lang="en-US" sz="1500" b="0" strike="noStrike" spc="-1">
              <a:latin typeface="Times New Roman"/>
            </a:endParaRPr>
          </a:p>
        </p:txBody>
      </p:sp>
      <p:sp>
        <p:nvSpPr>
          <p:cNvPr id="91" name="CustomShape 3"/>
          <p:cNvSpPr/>
          <p:nvPr/>
        </p:nvSpPr>
        <p:spPr>
          <a:xfrm>
            <a:off x="617400" y="1113120"/>
            <a:ext cx="10889280" cy="41843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dirty="0">
                <a:solidFill>
                  <a:srgbClr val="203232"/>
                </a:solidFill>
                <a:latin typeface="Arial"/>
              </a:rPr>
              <a:t>You have 3 minutes to present – load your slides into PowerPoint (or whatever program you use), put it into “slide show” mode so the slides are full-screen (without the toolbar, etc.), and be ready to share your screen when your group is called. </a:t>
            </a:r>
            <a:r>
              <a:rPr lang="en-GB" sz="1400" b="1" strike="noStrike" spc="-1" dirty="0">
                <a:solidFill>
                  <a:srgbClr val="203232"/>
                </a:solidFill>
                <a:latin typeface="Arial"/>
              </a:rPr>
              <a:t>Practice first!</a:t>
            </a:r>
            <a:r>
              <a:rPr lang="en-GB" sz="1400" b="0" strike="noStrike" spc="-1" dirty="0">
                <a:solidFill>
                  <a:srgbClr val="203232"/>
                </a:solidFill>
                <a:latin typeface="Arial"/>
              </a:rPr>
              <a:t> There are five people in your group: hold a short Zoom session to practice sharing in </a:t>
            </a:r>
            <a:r>
              <a:rPr lang="en-GB" sz="1400" b="0" i="1" strike="noStrike" spc="-1" dirty="0">
                <a:solidFill>
                  <a:srgbClr val="203232"/>
                </a:solidFill>
                <a:latin typeface="Arial"/>
              </a:rPr>
              <a:t>full-screen presentation mode. </a:t>
            </a:r>
            <a:r>
              <a:rPr lang="en-GB" sz="1400" b="0" strike="noStrike" spc="-1" dirty="0">
                <a:solidFill>
                  <a:srgbClr val="203232"/>
                </a:solidFill>
                <a:latin typeface="Arial"/>
              </a:rPr>
              <a:t>We can only offer you one opportunity to present so make the most of it.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The next few slides give you all the alternatives for how to present your Data Analysis for swift feedback. Select only the slides that fit your RQ. Before presenting DELETE all slides and text (and instructions) that you do not use (including this slide).  You can then enlarge your selection, so it is clearly visible on the slide.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Appointment slots will appear on Canvas soon (calendar) and will take place on Monday during your usual tutorial slots.  Sign up early.  When space runs out, we cannot issue any further  slots.  If you do not turn up at the start of your slot you will </a:t>
            </a:r>
            <a:r>
              <a:rPr lang="en-GB" sz="1400" b="0" i="1" strike="noStrike" spc="-1" dirty="0">
                <a:solidFill>
                  <a:srgbClr val="203232"/>
                </a:solidFill>
                <a:latin typeface="Arial"/>
              </a:rPr>
              <a:t>not</a:t>
            </a:r>
            <a:r>
              <a:rPr lang="en-GB" sz="1400" b="0" strike="noStrike" spc="-1" dirty="0">
                <a:solidFill>
                  <a:srgbClr val="203232"/>
                </a:solidFill>
                <a:latin typeface="Arial"/>
              </a:rPr>
              <a:t> be given another opportunity. All the group members should attend but select one person to present. DO NOT SIGN UP unless you can attend. You will not be graded on this presentation but if you do not attend your booked space, your group will have 5 points deducted from the Data Analysis assignment.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i="1" strike="noStrike" spc="-1" dirty="0">
                <a:solidFill>
                  <a:srgbClr val="203232"/>
                </a:solidFill>
                <a:latin typeface="Arial"/>
              </a:rPr>
              <a:t>At this point we assume you are using your allocated datasets.  We are not going to check during the presentation, but your assignment will not be graded if the dataset you use in the analysis has not been allocated to your group.</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We look forward to giving you feedback.  If your group is not presenting, still attend the tutorial as the feedback will help you too.</a:t>
            </a:r>
            <a:endParaRPr lang="en-US" sz="1400" b="0" strike="noStrike" spc="-1" dirty="0">
              <a:latin typeface="Arial"/>
            </a:endParaRPr>
          </a:p>
        </p:txBody>
      </p:sp>
      <p:sp>
        <p:nvSpPr>
          <p:cNvPr id="92" name="CustomShape 4"/>
          <p:cNvSpPr/>
          <p:nvPr/>
        </p:nvSpPr>
        <p:spPr>
          <a:xfrm>
            <a:off x="4025880" y="5006160"/>
            <a:ext cx="66999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1078-2006-2E40-AF72-55CCEEE6A460}"/>
              </a:ext>
            </a:extLst>
          </p:cNvPr>
          <p:cNvSpPr>
            <a:spLocks noGrp="1"/>
          </p:cNvSpPr>
          <p:nvPr>
            <p:ph type="title"/>
          </p:nvPr>
        </p:nvSpPr>
        <p:spPr>
          <a:xfrm>
            <a:off x="1208160" y="395003"/>
            <a:ext cx="10030680" cy="2159640"/>
          </a:xfrm>
        </p:spPr>
        <p:txBody>
          <a:bodyPr>
            <a:normAutofit/>
          </a:bodyPr>
          <a:lstStyle/>
          <a:p>
            <a:r>
              <a:rPr lang="en-US" sz="2700" dirty="0"/>
              <a:t>How your RQ + distribution of data (Histogram) leads to a statistical test. Visualization requirements highlighted in yellow</a:t>
            </a:r>
            <a:r>
              <a:rPr lang="en-US" dirty="0"/>
              <a:t>.</a:t>
            </a:r>
          </a:p>
        </p:txBody>
      </p:sp>
      <p:pic>
        <p:nvPicPr>
          <p:cNvPr id="9" name="Content Placeholder 8">
            <a:extLst>
              <a:ext uri="{FF2B5EF4-FFF2-40B4-BE49-F238E27FC236}">
                <a16:creationId xmlns:a16="http://schemas.microsoft.com/office/drawing/2014/main" id="{1D590E03-8ECA-5BE6-CB34-C7AF162BF6B6}"/>
              </a:ext>
            </a:extLst>
          </p:cNvPr>
          <p:cNvPicPr>
            <a:picLocks noGrp="1" noChangeAspect="1"/>
          </p:cNvPicPr>
          <p:nvPr>
            <p:ph idx="1"/>
          </p:nvPr>
        </p:nvPicPr>
        <p:blipFill>
          <a:blip r:embed="rId2"/>
          <a:stretch>
            <a:fillRect/>
          </a:stretch>
        </p:blipFill>
        <p:spPr>
          <a:xfrm>
            <a:off x="2078182" y="1703508"/>
            <a:ext cx="8035636" cy="3744829"/>
          </a:xfrm>
        </p:spPr>
      </p:pic>
      <p:sp>
        <p:nvSpPr>
          <p:cNvPr id="10" name="TextBox 9">
            <a:extLst>
              <a:ext uri="{FF2B5EF4-FFF2-40B4-BE49-F238E27FC236}">
                <a16:creationId xmlns:a16="http://schemas.microsoft.com/office/drawing/2014/main" id="{67B8FAFF-9EFC-82FC-C196-779A7136586A}"/>
              </a:ext>
            </a:extLst>
          </p:cNvPr>
          <p:cNvSpPr txBox="1"/>
          <p:nvPr/>
        </p:nvSpPr>
        <p:spPr>
          <a:xfrm>
            <a:off x="3479470" y="5852160"/>
            <a:ext cx="6579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Decision tree – how Research Questions relate to Visualizations and Statistical Test.</a:t>
            </a:r>
          </a:p>
        </p:txBody>
      </p:sp>
      <p:sp>
        <p:nvSpPr>
          <p:cNvPr id="11" name="TextBox 10">
            <a:extLst>
              <a:ext uri="{FF2B5EF4-FFF2-40B4-BE49-F238E27FC236}">
                <a16:creationId xmlns:a16="http://schemas.microsoft.com/office/drawing/2014/main" id="{0EC63721-1431-2325-B04C-2CC649E44C04}"/>
              </a:ext>
            </a:extLst>
          </p:cNvPr>
          <p:cNvSpPr txBox="1"/>
          <p:nvPr/>
        </p:nvSpPr>
        <p:spPr>
          <a:xfrm>
            <a:off x="2698865" y="2119746"/>
            <a:ext cx="18856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Histogram &amp; Scatterplots</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924CA5D-07A4-AA61-3FAE-BB5F24476ED6}"/>
                  </a:ext>
                </a:extLst>
              </p14:cNvPr>
              <p14:cNvContentPartPr/>
              <p14:nvPr/>
            </p14:nvContentPartPr>
            <p14:xfrm>
              <a:off x="2855862" y="2301478"/>
              <a:ext cx="7620" cy="7620"/>
            </p14:xfrm>
          </p:contentPart>
        </mc:Choice>
        <mc:Fallback xmlns="">
          <p:pic>
            <p:nvPicPr>
              <p:cNvPr id="12" name="Ink 11">
                <a:extLst>
                  <a:ext uri="{FF2B5EF4-FFF2-40B4-BE49-F238E27FC236}">
                    <a16:creationId xmlns:a16="http://schemas.microsoft.com/office/drawing/2014/main" id="{3924CA5D-07A4-AA61-3FAE-BB5F24476ED6}"/>
                  </a:ext>
                </a:extLst>
              </p:cNvPr>
              <p:cNvPicPr/>
              <p:nvPr/>
            </p:nvPicPr>
            <p:blipFill>
              <a:blip r:embed="rId4"/>
              <a:stretch>
                <a:fillRect/>
              </a:stretch>
            </p:blipFill>
            <p:spPr>
              <a:xfrm>
                <a:off x="1712862" y="15478"/>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42B4E2DA-3545-4F26-910D-A1F1FE72A47D}"/>
                  </a:ext>
                </a:extLst>
              </p14:cNvPr>
              <p14:cNvContentPartPr/>
              <p14:nvPr/>
            </p14:nvContentPartPr>
            <p14:xfrm>
              <a:off x="2855863" y="2231290"/>
              <a:ext cx="822540" cy="106054"/>
            </p14:xfrm>
          </p:contentPart>
        </mc:Choice>
        <mc:Fallback xmlns="">
          <p:pic>
            <p:nvPicPr>
              <p:cNvPr id="13" name="Ink 12">
                <a:extLst>
                  <a:ext uri="{FF2B5EF4-FFF2-40B4-BE49-F238E27FC236}">
                    <a16:creationId xmlns:a16="http://schemas.microsoft.com/office/drawing/2014/main" id="{42B4E2DA-3545-4F26-910D-A1F1FE72A47D}"/>
                  </a:ext>
                </a:extLst>
              </p:cNvPr>
              <p:cNvPicPr/>
              <p:nvPr/>
            </p:nvPicPr>
            <p:blipFill>
              <a:blip r:embed="rId6"/>
              <a:stretch>
                <a:fillRect/>
              </a:stretch>
            </p:blipFill>
            <p:spPr>
              <a:xfrm>
                <a:off x="2801891" y="2123803"/>
                <a:ext cx="930125" cy="32067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28B2B8B-32E6-E1DC-2824-43836CE9592D}"/>
                  </a:ext>
                </a:extLst>
              </p14:cNvPr>
              <p14:cNvContentPartPr/>
              <p14:nvPr/>
            </p14:nvContentPartPr>
            <p14:xfrm>
              <a:off x="2827288" y="2415047"/>
              <a:ext cx="912316" cy="39245"/>
            </p14:xfrm>
          </p:contentPart>
        </mc:Choice>
        <mc:Fallback xmlns="">
          <p:pic>
            <p:nvPicPr>
              <p:cNvPr id="14" name="Ink 13">
                <a:extLst>
                  <a:ext uri="{FF2B5EF4-FFF2-40B4-BE49-F238E27FC236}">
                    <a16:creationId xmlns:a16="http://schemas.microsoft.com/office/drawing/2014/main" id="{C28B2B8B-32E6-E1DC-2824-43836CE9592D}"/>
                  </a:ext>
                </a:extLst>
              </p:cNvPr>
              <p:cNvPicPr/>
              <p:nvPr/>
            </p:nvPicPr>
            <p:blipFill>
              <a:blip r:embed="rId8"/>
              <a:stretch>
                <a:fillRect/>
              </a:stretch>
            </p:blipFill>
            <p:spPr>
              <a:xfrm>
                <a:off x="2773305" y="2308015"/>
                <a:ext cx="1019923" cy="252952"/>
              </a:xfrm>
              <a:prstGeom prst="rect">
                <a:avLst/>
              </a:prstGeom>
            </p:spPr>
          </p:pic>
        </mc:Fallback>
      </mc:AlternateContent>
      <p:sp>
        <p:nvSpPr>
          <p:cNvPr id="15" name="TextBox 14">
            <a:extLst>
              <a:ext uri="{FF2B5EF4-FFF2-40B4-BE49-F238E27FC236}">
                <a16:creationId xmlns:a16="http://schemas.microsoft.com/office/drawing/2014/main" id="{5B0C8B1B-7E1B-7A4E-48E5-1AC79152D134}"/>
              </a:ext>
            </a:extLst>
          </p:cNvPr>
          <p:cNvSpPr txBox="1"/>
          <p:nvPr/>
        </p:nvSpPr>
        <p:spPr>
          <a:xfrm>
            <a:off x="2942697" y="3249126"/>
            <a:ext cx="12836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Histogram and Boxplots</a:t>
            </a:r>
          </a:p>
        </p:txBody>
      </p:sp>
      <p:sp>
        <p:nvSpPr>
          <p:cNvPr id="18" name="TextBox 17">
            <a:extLst>
              <a:ext uri="{FF2B5EF4-FFF2-40B4-BE49-F238E27FC236}">
                <a16:creationId xmlns:a16="http://schemas.microsoft.com/office/drawing/2014/main" id="{9FF5E8DC-C47C-03F2-66AD-3721C5D6A78C}"/>
              </a:ext>
            </a:extLst>
          </p:cNvPr>
          <p:cNvSpPr txBox="1"/>
          <p:nvPr/>
        </p:nvSpPr>
        <p:spPr>
          <a:xfrm>
            <a:off x="3343620" y="4850346"/>
            <a:ext cx="13664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Stacked bar chart (no histogram)</a:t>
            </a:r>
          </a:p>
        </p:txBody>
      </p:sp>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8E710C2C-67A8-8083-7A21-4B4E128F5D61}"/>
                  </a:ext>
                </a:extLst>
              </p14:cNvPr>
              <p14:cNvContentPartPr/>
              <p14:nvPr/>
            </p14:nvContentPartPr>
            <p14:xfrm>
              <a:off x="3343620" y="4971248"/>
              <a:ext cx="836960" cy="117475"/>
            </p14:xfrm>
          </p:contentPart>
        </mc:Choice>
        <mc:Fallback xmlns="">
          <p:pic>
            <p:nvPicPr>
              <p:cNvPr id="23" name="Ink 22">
                <a:extLst>
                  <a:ext uri="{FF2B5EF4-FFF2-40B4-BE49-F238E27FC236}">
                    <a16:creationId xmlns:a16="http://schemas.microsoft.com/office/drawing/2014/main" id="{8E710C2C-67A8-8083-7A21-4B4E128F5D61}"/>
                  </a:ext>
                </a:extLst>
              </p:cNvPr>
              <p:cNvPicPr/>
              <p:nvPr/>
            </p:nvPicPr>
            <p:blipFill>
              <a:blip r:embed="rId10"/>
              <a:stretch>
                <a:fillRect/>
              </a:stretch>
            </p:blipFill>
            <p:spPr>
              <a:xfrm>
                <a:off x="3289646" y="4863473"/>
                <a:ext cx="944549" cy="33266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9D5AB4C3-0CDD-8D40-FE3C-0D26691C3E41}"/>
                  </a:ext>
                </a:extLst>
              </p14:cNvPr>
              <p14:cNvContentPartPr/>
              <p14:nvPr/>
            </p14:nvContentPartPr>
            <p14:xfrm>
              <a:off x="3495097" y="5326544"/>
              <a:ext cx="366611" cy="145562"/>
            </p14:xfrm>
          </p:contentPart>
        </mc:Choice>
        <mc:Fallback xmlns="">
          <p:pic>
            <p:nvPicPr>
              <p:cNvPr id="24" name="Ink 23">
                <a:extLst>
                  <a:ext uri="{FF2B5EF4-FFF2-40B4-BE49-F238E27FC236}">
                    <a16:creationId xmlns:a16="http://schemas.microsoft.com/office/drawing/2014/main" id="{9D5AB4C3-0CDD-8D40-FE3C-0D26691C3E41}"/>
                  </a:ext>
                </a:extLst>
              </p:cNvPr>
              <p:cNvPicPr/>
              <p:nvPr/>
            </p:nvPicPr>
            <p:blipFill>
              <a:blip r:embed="rId12"/>
              <a:stretch>
                <a:fillRect/>
              </a:stretch>
            </p:blipFill>
            <p:spPr>
              <a:xfrm>
                <a:off x="3441131" y="5218720"/>
                <a:ext cx="474184" cy="3608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2D295DB2-15F6-8261-D98C-9BB0D8E48C45}"/>
                  </a:ext>
                </a:extLst>
              </p14:cNvPr>
              <p14:cNvContentPartPr/>
              <p14:nvPr/>
            </p14:nvContentPartPr>
            <p14:xfrm>
              <a:off x="2836812" y="3568303"/>
              <a:ext cx="7620" cy="7620"/>
            </p14:xfrm>
          </p:contentPart>
        </mc:Choice>
        <mc:Fallback xmlns="">
          <p:pic>
            <p:nvPicPr>
              <p:cNvPr id="25" name="Ink 24">
                <a:extLst>
                  <a:ext uri="{FF2B5EF4-FFF2-40B4-BE49-F238E27FC236}">
                    <a16:creationId xmlns:a16="http://schemas.microsoft.com/office/drawing/2014/main" id="{2D295DB2-15F6-8261-D98C-9BB0D8E48C45}"/>
                  </a:ext>
                </a:extLst>
              </p:cNvPr>
              <p:cNvPicPr/>
              <p:nvPr/>
            </p:nvPicPr>
            <p:blipFill>
              <a:blip r:embed="rId4"/>
              <a:stretch>
                <a:fillRect/>
              </a:stretch>
            </p:blipFill>
            <p:spPr>
              <a:xfrm>
                <a:off x="1693812" y="1282303"/>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BF419222-61F1-A278-036B-6186A7DBD041}"/>
                  </a:ext>
                </a:extLst>
              </p14:cNvPr>
              <p14:cNvContentPartPr/>
              <p14:nvPr/>
            </p14:nvContentPartPr>
            <p14:xfrm>
              <a:off x="2942697" y="3323665"/>
              <a:ext cx="997984" cy="334667"/>
            </p14:xfrm>
          </p:contentPart>
        </mc:Choice>
        <mc:Fallback xmlns="">
          <p:pic>
            <p:nvPicPr>
              <p:cNvPr id="26" name="Ink 25">
                <a:extLst>
                  <a:ext uri="{FF2B5EF4-FFF2-40B4-BE49-F238E27FC236}">
                    <a16:creationId xmlns:a16="http://schemas.microsoft.com/office/drawing/2014/main" id="{BF419222-61F1-A278-036B-6186A7DBD041}"/>
                  </a:ext>
                </a:extLst>
              </p:cNvPr>
              <p:cNvPicPr/>
              <p:nvPr/>
            </p:nvPicPr>
            <p:blipFill>
              <a:blip r:embed="rId15"/>
              <a:stretch>
                <a:fillRect/>
              </a:stretch>
            </p:blipFill>
            <p:spPr>
              <a:xfrm>
                <a:off x="2888713" y="3215708"/>
                <a:ext cx="1105592" cy="55022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58E89214-72D4-68F8-89D3-DB2438E58609}"/>
                  </a:ext>
                </a:extLst>
              </p14:cNvPr>
              <p14:cNvContentPartPr/>
              <p14:nvPr/>
            </p14:nvContentPartPr>
            <p14:xfrm>
              <a:off x="3495097" y="6237656"/>
              <a:ext cx="1265620" cy="97352"/>
            </p14:xfrm>
          </p:contentPart>
        </mc:Choice>
        <mc:Fallback xmlns="">
          <p:pic>
            <p:nvPicPr>
              <p:cNvPr id="28" name="Ink 27">
                <a:extLst>
                  <a:ext uri="{FF2B5EF4-FFF2-40B4-BE49-F238E27FC236}">
                    <a16:creationId xmlns:a16="http://schemas.microsoft.com/office/drawing/2014/main" id="{58E89214-72D4-68F8-89D3-DB2438E58609}"/>
                  </a:ext>
                </a:extLst>
              </p:cNvPr>
              <p:cNvPicPr/>
              <p:nvPr/>
            </p:nvPicPr>
            <p:blipFill>
              <a:blip r:embed="rId17"/>
              <a:stretch>
                <a:fillRect/>
              </a:stretch>
            </p:blipFill>
            <p:spPr>
              <a:xfrm>
                <a:off x="3441118" y="6130282"/>
                <a:ext cx="1373217" cy="311741"/>
              </a:xfrm>
              <a:prstGeom prst="rect">
                <a:avLst/>
              </a:prstGeom>
            </p:spPr>
          </p:pic>
        </mc:Fallback>
      </mc:AlternateContent>
    </p:spTree>
    <p:extLst>
      <p:ext uri="{BB962C8B-B14F-4D97-AF65-F5344CB8AC3E}">
        <p14:creationId xmlns:p14="http://schemas.microsoft.com/office/powerpoint/2010/main" val="88990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a:solidFill>
                  <a:srgbClr val="FFFFFF"/>
                </a:solidFill>
                <a:latin typeface="Arial"/>
              </a:rPr>
              <a:t>Data Analysis  – </a:t>
            </a:r>
            <a:br/>
            <a:r>
              <a:rPr lang="en-US" sz="4000" b="1" strike="noStrike" spc="-202">
                <a:solidFill>
                  <a:srgbClr val="FFFFFF"/>
                </a:solidFill>
                <a:latin typeface="Arial"/>
              </a:rPr>
              <a:t>Tutorial Presentation for Feedback</a:t>
            </a:r>
            <a:br/>
            <a:r>
              <a:rPr lang="en-US" sz="2200" b="1" strike="noStrike" spc="-202">
                <a:solidFill>
                  <a:srgbClr val="FFFFFF"/>
                </a:solidFill>
                <a:latin typeface="Arial"/>
              </a:rPr>
              <a:t>Date: </a:t>
            </a:r>
            <a:br/>
            <a:endParaRPr lang="en-US" sz="2200" b="0" strike="noStrike" spc="-1">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A035                                                      Name of Student Presenting:</a:t>
            </a:r>
            <a:endParaRPr lang="en-US" sz="2000" b="0" strike="noStrike" spc="-1" dirty="0">
              <a:latin typeface="Arial"/>
            </a:endParaRPr>
          </a:p>
        </p:txBody>
      </p:sp>
      <p:sp>
        <p:nvSpPr>
          <p:cNvPr id="95" name="TextShape 3"/>
          <p:cNvSpPr txBox="1"/>
          <p:nvPr/>
        </p:nvSpPr>
        <p:spPr>
          <a:xfrm>
            <a:off x="965160" y="274320"/>
            <a:ext cx="7372595" cy="735840"/>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7COM1079-2022  Student Group No:  AS035                  Names of Student Attendees:</a:t>
            </a:r>
            <a:endParaRPr lang="en-US" sz="1500" b="0" strike="noStrike" spc="-1" dirty="0">
              <a:latin typeface="Times New Roman"/>
            </a:endParaRPr>
          </a:p>
        </p:txBody>
      </p:sp>
      <p:sp>
        <p:nvSpPr>
          <p:cNvPr id="96" name="TextShape 4"/>
          <p:cNvSpPr txBox="1"/>
          <p:nvPr/>
        </p:nvSpPr>
        <p:spPr>
          <a:xfrm>
            <a:off x="11226840" y="27432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3</a:t>
            </a:fld>
            <a:endParaRPr lang="en-US" sz="1500" b="0" strike="noStrike" spc="-1" dirty="0">
              <a:latin typeface="Times New Roman"/>
            </a:endParaRPr>
          </a:p>
        </p:txBody>
      </p:sp>
      <p:sp>
        <p:nvSpPr>
          <p:cNvPr id="2" name="TextBox 1">
            <a:extLst>
              <a:ext uri="{FF2B5EF4-FFF2-40B4-BE49-F238E27FC236}">
                <a16:creationId xmlns:a16="http://schemas.microsoft.com/office/drawing/2014/main" id="{7EDE9885-2388-7530-F2CE-DD4E752588CA}"/>
              </a:ext>
            </a:extLst>
          </p:cNvPr>
          <p:cNvSpPr txBox="1"/>
          <p:nvPr/>
        </p:nvSpPr>
        <p:spPr>
          <a:xfrm>
            <a:off x="8273751" y="198708"/>
            <a:ext cx="3264309" cy="1477328"/>
          </a:xfrm>
          <a:prstGeom prst="rect">
            <a:avLst/>
          </a:prstGeom>
          <a:noFill/>
        </p:spPr>
        <p:txBody>
          <a:bodyPr wrap="square" rtlCol="0">
            <a:spAutoFit/>
          </a:bodyPr>
          <a:lstStyle/>
          <a:p>
            <a:r>
              <a:rPr lang="en-GB" b="0" i="0" dirty="0" err="1">
                <a:solidFill>
                  <a:schemeClr val="bg1"/>
                </a:solidFill>
                <a:effectLst/>
                <a:latin typeface="Lato Extended"/>
              </a:rPr>
              <a:t>Mahamad</a:t>
            </a:r>
            <a:r>
              <a:rPr lang="en-GB" b="0" i="0" dirty="0">
                <a:solidFill>
                  <a:schemeClr val="bg1"/>
                </a:solidFill>
                <a:effectLst/>
                <a:latin typeface="Lato Extended"/>
              </a:rPr>
              <a:t> </a:t>
            </a:r>
            <a:r>
              <a:rPr lang="en-GB" b="0" i="0" dirty="0" err="1">
                <a:solidFill>
                  <a:schemeClr val="bg1"/>
                </a:solidFill>
                <a:effectLst/>
                <a:latin typeface="Lato Extended"/>
              </a:rPr>
              <a:t>Alfaiz</a:t>
            </a:r>
            <a:r>
              <a:rPr lang="en-GB" b="0" i="0" dirty="0">
                <a:solidFill>
                  <a:schemeClr val="bg1"/>
                </a:solidFill>
                <a:effectLst/>
                <a:latin typeface="Lato Extended"/>
              </a:rPr>
              <a:t> </a:t>
            </a:r>
            <a:r>
              <a:rPr lang="en-GB" b="0" i="0" dirty="0" err="1">
                <a:solidFill>
                  <a:schemeClr val="bg1"/>
                </a:solidFill>
                <a:effectLst/>
                <a:latin typeface="Lato Extended"/>
              </a:rPr>
              <a:t>Javidbhai</a:t>
            </a:r>
            <a:r>
              <a:rPr lang="en-GB" b="0" i="0" dirty="0">
                <a:solidFill>
                  <a:schemeClr val="bg1"/>
                </a:solidFill>
                <a:effectLst/>
                <a:latin typeface="Lato Extended"/>
              </a:rPr>
              <a:t>, Marshal </a:t>
            </a:r>
            <a:r>
              <a:rPr lang="en-GB" b="0" i="0" dirty="0" err="1">
                <a:solidFill>
                  <a:schemeClr val="bg1"/>
                </a:solidFill>
                <a:effectLst/>
                <a:latin typeface="Lato Extended"/>
              </a:rPr>
              <a:t>Ashokkumar</a:t>
            </a:r>
            <a:r>
              <a:rPr lang="en-GB" b="0" i="0" dirty="0">
                <a:solidFill>
                  <a:schemeClr val="bg1"/>
                </a:solidFill>
                <a:effectLst/>
                <a:latin typeface="Lato Extended"/>
              </a:rPr>
              <a:t> </a:t>
            </a:r>
            <a:r>
              <a:rPr lang="en-GB" b="0" i="0" dirty="0" err="1">
                <a:solidFill>
                  <a:schemeClr val="bg1"/>
                </a:solidFill>
                <a:effectLst/>
                <a:latin typeface="Lato Extended"/>
              </a:rPr>
              <a:t>Pachani</a:t>
            </a:r>
            <a:r>
              <a:rPr lang="en-GB" b="0" i="0" dirty="0">
                <a:solidFill>
                  <a:schemeClr val="bg1"/>
                </a:solidFill>
                <a:effectLst/>
                <a:latin typeface="Lato Extended"/>
              </a:rPr>
              <a:t>, Muhammad Waleed,</a:t>
            </a:r>
          </a:p>
          <a:p>
            <a:r>
              <a:rPr lang="en-GB" b="0" i="0" dirty="0" err="1">
                <a:solidFill>
                  <a:schemeClr val="bg1"/>
                </a:solidFill>
                <a:effectLst/>
                <a:latin typeface="Lato Extended"/>
              </a:rPr>
              <a:t>Rutvik</a:t>
            </a:r>
            <a:r>
              <a:rPr lang="en-GB" b="0" i="0" dirty="0">
                <a:solidFill>
                  <a:schemeClr val="bg1"/>
                </a:solidFill>
                <a:effectLst/>
                <a:latin typeface="Lato Extended"/>
              </a:rPr>
              <a:t> </a:t>
            </a:r>
            <a:r>
              <a:rPr lang="en-GB" b="0" i="0" dirty="0" err="1">
                <a:solidFill>
                  <a:schemeClr val="bg1"/>
                </a:solidFill>
                <a:effectLst/>
                <a:latin typeface="Lato Extended"/>
              </a:rPr>
              <a:t>Kishorbhai</a:t>
            </a:r>
            <a:r>
              <a:rPr lang="en-GB" b="0" i="0" dirty="0">
                <a:solidFill>
                  <a:schemeClr val="bg1"/>
                </a:solidFill>
                <a:effectLst/>
                <a:latin typeface="Lato Extended"/>
              </a:rPr>
              <a:t> </a:t>
            </a:r>
            <a:r>
              <a:rPr lang="en-GB" b="0" i="0" dirty="0" err="1">
                <a:solidFill>
                  <a:schemeClr val="bg1"/>
                </a:solidFill>
                <a:effectLst/>
                <a:latin typeface="Lato Extended"/>
              </a:rPr>
              <a:t>Vadher</a:t>
            </a:r>
            <a:r>
              <a:rPr lang="en-GB" b="0" i="0" dirty="0">
                <a:solidFill>
                  <a:schemeClr val="bg1"/>
                </a:solidFill>
                <a:effectLst/>
                <a:latin typeface="Lato Extended"/>
              </a:rPr>
              <a:t>, Emma Harrison</a:t>
            </a:r>
            <a:endParaRPr lang="en-GB"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Shape 1">
            <a:extLst>
              <a:ext uri="{FF2B5EF4-FFF2-40B4-BE49-F238E27FC236}">
                <a16:creationId xmlns:a16="http://schemas.microsoft.com/office/drawing/2014/main" id="{6EAAAD18-12CC-1CBB-8A35-BDFF4850C5AF}"/>
              </a:ext>
            </a:extLst>
          </p:cNvPr>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a:t>
            </a:r>
            <a:r>
              <a:rPr lang="en-US" sz="2400" b="0" strike="noStrike" spc="-100" dirty="0">
                <a:solidFill>
                  <a:srgbClr val="FF0000"/>
                </a:solidFill>
                <a:latin typeface="Calibri"/>
              </a:rPr>
              <a:t>   (DS261, car_resale_prices.csv) </a:t>
            </a:r>
            <a:r>
              <a:rPr lang="en-US" sz="2400" b="0" strike="noStrike" spc="-100" dirty="0">
                <a:solidFill>
                  <a:srgbClr val="203232"/>
                </a:solidFill>
                <a:latin typeface="Calibri"/>
              </a:rPr>
              <a:t> to answer our Research question  </a:t>
            </a:r>
            <a:r>
              <a:rPr lang="en-US" sz="2400" b="0" strike="noStrike" spc="-100" dirty="0">
                <a:solidFill>
                  <a:srgbClr val="FF0000"/>
                </a:solidFill>
                <a:latin typeface="Calibri"/>
              </a:rPr>
              <a:t> (“</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 there a difference in the mean resale price of cars between different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 fuel types</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br>
              <a:rPr lang="en-US" sz="2400">
                <a:solidFill>
                  <a:schemeClr val="accent3"/>
                </a:solidFill>
              </a:rPr>
            </a:br>
            <a:endParaRPr lang="en-US" sz="2400" b="0" strike="noStrike" spc="-1" dirty="0">
              <a:latin typeface="Arial"/>
            </a:endParaRPr>
          </a:p>
          <a:p>
            <a:pPr>
              <a:lnSpc>
                <a:spcPts val="2880"/>
              </a:lnSpc>
              <a:spcAft>
                <a:spcPts val="992"/>
              </a:spcAft>
              <a:tabLst>
                <a:tab pos="0" algn="l"/>
              </a:tabLst>
            </a:pPr>
            <a:br>
              <a:rPr dirty="0"/>
            </a:br>
            <a:endParaRPr lang="en-US" sz="2400" b="0" strike="noStrike" spc="-1" dirty="0">
              <a:latin typeface="Arial"/>
            </a:endParaRPr>
          </a:p>
        </p:txBody>
      </p:sp>
      <p:sp>
        <p:nvSpPr>
          <p:cNvPr id="10" name="TextShape 2">
            <a:extLst>
              <a:ext uri="{FF2B5EF4-FFF2-40B4-BE49-F238E27FC236}">
                <a16:creationId xmlns:a16="http://schemas.microsoft.com/office/drawing/2014/main" id="{FB3DB908-427A-9EE1-F304-F2F749E080B0}"/>
              </a:ext>
            </a:extLst>
          </p:cNvPr>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ID: </a:t>
            </a:r>
            <a:endParaRPr lang="en-US" sz="1500" b="0" strike="noStrike" spc="-1">
              <a:latin typeface="Times New Roman"/>
            </a:endParaRPr>
          </a:p>
        </p:txBody>
      </p:sp>
      <p:sp>
        <p:nvSpPr>
          <p:cNvPr id="11" name="TextShape 3">
            <a:extLst>
              <a:ext uri="{FF2B5EF4-FFF2-40B4-BE49-F238E27FC236}">
                <a16:creationId xmlns:a16="http://schemas.microsoft.com/office/drawing/2014/main" id="{05BF2853-DE8C-BBED-B324-B8E5C53D8F39}"/>
              </a:ext>
            </a:extLst>
          </p:cNvPr>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4</a:t>
            </a:fld>
            <a:endParaRPr lang="en-US" sz="1500" b="0" strike="noStrike" spc="-1" dirty="0">
              <a:latin typeface="Times New Roman"/>
            </a:endParaRPr>
          </a:p>
        </p:txBody>
      </p:sp>
      <p:sp>
        <p:nvSpPr>
          <p:cNvPr id="12" name="CustomShape 6">
            <a:extLst>
              <a:ext uri="{FF2B5EF4-FFF2-40B4-BE49-F238E27FC236}">
                <a16:creationId xmlns:a16="http://schemas.microsoft.com/office/drawing/2014/main" id="{018F7317-4C6F-4ACF-CBD4-9D6EB1A6268F}"/>
              </a:ext>
            </a:extLst>
          </p:cNvPr>
          <p:cNvSpPr/>
          <p:nvPr/>
        </p:nvSpPr>
        <p:spPr>
          <a:xfrm>
            <a:off x="358560" y="2153535"/>
            <a:ext cx="5329440" cy="22453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000" b="0" strike="noStrike" spc="-1" dirty="0">
                <a:solidFill>
                  <a:srgbClr val="FF0000"/>
                </a:solidFill>
                <a:latin typeface="Arial"/>
              </a:rPr>
              <a:t>A sample of your .csv dataset to include the </a:t>
            </a:r>
            <a:r>
              <a:rPr lang="en-GB" sz="2000" b="1" strike="noStrike" spc="-1" dirty="0">
                <a:solidFill>
                  <a:srgbClr val="FF0000"/>
                </a:solidFill>
                <a:latin typeface="Arial"/>
              </a:rPr>
              <a:t>column names (variables) </a:t>
            </a:r>
            <a:r>
              <a:rPr lang="en-GB" sz="2000" b="0" strike="noStrike" spc="-1" dirty="0">
                <a:solidFill>
                  <a:srgbClr val="FF0000"/>
                </a:solidFill>
                <a:latin typeface="Arial"/>
              </a:rPr>
              <a:t>in your RQ. </a:t>
            </a:r>
          </a:p>
          <a:p>
            <a:pPr>
              <a:lnSpc>
                <a:spcPct val="100000"/>
              </a:lnSpc>
            </a:pPr>
            <a:endParaRPr lang="en-GB" sz="2000" b="0" strike="noStrike" spc="-1" dirty="0">
              <a:solidFill>
                <a:srgbClr val="FF0000"/>
              </a:solidFill>
              <a:latin typeface="Arial"/>
            </a:endParaRPr>
          </a:p>
          <a:p>
            <a:pPr>
              <a:lnSpc>
                <a:spcPct val="100000"/>
              </a:lnSpc>
            </a:pP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dataset has </a:t>
            </a:r>
            <a:r>
              <a:rPr lang="en-GB" sz="2000" i="1" spc="-1" dirty="0">
                <a:solidFill>
                  <a:srgbClr val="005D72"/>
                </a:solidFill>
                <a:latin typeface="Arial"/>
              </a:rPr>
              <a:t>17,447</a:t>
            </a:r>
            <a:r>
              <a:rPr lang="en-GB" sz="2000" b="0" strike="noStrike" spc="-1" dirty="0">
                <a:solidFill>
                  <a:srgbClr val="FF0000"/>
                </a:solidFill>
                <a:latin typeface="Arial"/>
              </a:rPr>
              <a:t> rows</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Resale price</a:t>
            </a:r>
            <a:r>
              <a:rPr lang="en-GB" sz="2000" b="0" i="1" strike="noStrike" spc="-1" dirty="0">
                <a:solidFill>
                  <a:srgbClr val="005D72"/>
                </a:solidFill>
                <a:latin typeface="Arial"/>
              </a:rPr>
              <a:t> </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independent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Fuel type</a:t>
            </a:r>
            <a:endParaRPr lang="en-US" sz="2000" b="0" strike="noStrike" spc="-1" dirty="0">
              <a:latin typeface="Arial"/>
            </a:endParaRPr>
          </a:p>
        </p:txBody>
      </p:sp>
      <p:sp>
        <p:nvSpPr>
          <p:cNvPr id="13" name="CustomShape 7">
            <a:extLst>
              <a:ext uri="{FF2B5EF4-FFF2-40B4-BE49-F238E27FC236}">
                <a16:creationId xmlns:a16="http://schemas.microsoft.com/office/drawing/2014/main" id="{2B41BB2E-E3E2-2707-E1AB-C928AB52D076}"/>
              </a:ext>
            </a:extLst>
          </p:cNvPr>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pic>
        <p:nvPicPr>
          <p:cNvPr id="14" name="Picture 13">
            <a:extLst>
              <a:ext uri="{FF2B5EF4-FFF2-40B4-BE49-F238E27FC236}">
                <a16:creationId xmlns:a16="http://schemas.microsoft.com/office/drawing/2014/main" id="{B17A2EDA-2217-B0E4-2EEC-F460082DBB83}"/>
              </a:ext>
            </a:extLst>
          </p:cNvPr>
          <p:cNvPicPr>
            <a:picLocks noChangeAspect="1"/>
          </p:cNvPicPr>
          <p:nvPr/>
        </p:nvPicPr>
        <p:blipFill>
          <a:blip r:embed="rId3"/>
          <a:stretch>
            <a:fillRect/>
          </a:stretch>
        </p:blipFill>
        <p:spPr>
          <a:xfrm>
            <a:off x="6046215" y="1521233"/>
            <a:ext cx="6002985" cy="29492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4" name="CustomShape 1">
            <a:extLst>
              <a:ext uri="{FF2B5EF4-FFF2-40B4-BE49-F238E27FC236}">
                <a16:creationId xmlns:a16="http://schemas.microsoft.com/office/drawing/2014/main" id="{14E893C5-184F-4B90-E988-DFC08F27D206}"/>
              </a:ext>
            </a:extLst>
          </p:cNvPr>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5" name="CustomShape 2">
            <a:extLst>
              <a:ext uri="{FF2B5EF4-FFF2-40B4-BE49-F238E27FC236}">
                <a16:creationId xmlns:a16="http://schemas.microsoft.com/office/drawing/2014/main" id="{023A55A3-49FC-82E2-9CDD-5D417559892B}"/>
              </a:ext>
            </a:extLst>
          </p:cNvPr>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6" name="CustomShape 3">
            <a:extLst>
              <a:ext uri="{FF2B5EF4-FFF2-40B4-BE49-F238E27FC236}">
                <a16:creationId xmlns:a16="http://schemas.microsoft.com/office/drawing/2014/main" id="{2100FF1A-F486-D3D9-4A7D-BE9BC413C862}"/>
              </a:ext>
            </a:extLst>
          </p:cNvPr>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7" name="CustomShape 4">
            <a:extLst>
              <a:ext uri="{FF2B5EF4-FFF2-40B4-BE49-F238E27FC236}">
                <a16:creationId xmlns:a16="http://schemas.microsoft.com/office/drawing/2014/main" id="{CA05B5F3-6D46-A324-FA29-FB2CF447B043}"/>
              </a:ext>
            </a:extLst>
          </p:cNvPr>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8" name="TextShape 5">
            <a:extLst>
              <a:ext uri="{FF2B5EF4-FFF2-40B4-BE49-F238E27FC236}">
                <a16:creationId xmlns:a16="http://schemas.microsoft.com/office/drawing/2014/main" id="{FA5EE7BF-B965-0A20-CD9E-C1B84856FD03}"/>
              </a:ext>
            </a:extLst>
          </p:cNvPr>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9" name="TextShape 6">
            <a:extLst>
              <a:ext uri="{FF2B5EF4-FFF2-40B4-BE49-F238E27FC236}">
                <a16:creationId xmlns:a16="http://schemas.microsoft.com/office/drawing/2014/main" id="{CA28833B-7038-BEF5-69D8-9E3D1351B249}"/>
              </a:ext>
            </a:extLst>
          </p:cNvPr>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differences in means/ medians </a:t>
            </a:r>
            <a:endParaRPr lang="en-US" sz="3200" b="0" strike="noStrike" spc="-1">
              <a:latin typeface="Arial"/>
            </a:endParaRPr>
          </a:p>
        </p:txBody>
      </p:sp>
      <p:sp>
        <p:nvSpPr>
          <p:cNvPr id="20" name="TextShape 7">
            <a:extLst>
              <a:ext uri="{FF2B5EF4-FFF2-40B4-BE49-F238E27FC236}">
                <a16:creationId xmlns:a16="http://schemas.microsoft.com/office/drawing/2014/main" id="{9120D9EA-1ED8-3E5D-E96E-D9124AF67E23}"/>
              </a:ext>
            </a:extLst>
          </p:cNvPr>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5</a:t>
            </a:fld>
            <a:endParaRPr lang="en-US" sz="1100" b="0" strike="noStrike" spc="-1">
              <a:latin typeface="Times New Roman"/>
            </a:endParaRPr>
          </a:p>
        </p:txBody>
      </p:sp>
      <p:sp>
        <p:nvSpPr>
          <p:cNvPr id="21" name="CustomShape 8">
            <a:extLst>
              <a:ext uri="{FF2B5EF4-FFF2-40B4-BE49-F238E27FC236}">
                <a16:creationId xmlns:a16="http://schemas.microsoft.com/office/drawing/2014/main" id="{486F6501-FBFE-8F4D-DFA0-242C30A4AEF9}"/>
              </a:ext>
            </a:extLst>
          </p:cNvPr>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 to include the normal curve </a:t>
            </a:r>
            <a:r>
              <a:rPr lang="en-GB" sz="2400" b="0" strike="noStrike" spc="-1" dirty="0" err="1">
                <a:solidFill>
                  <a:srgbClr val="FFFFFF"/>
                </a:solidFill>
                <a:latin typeface="Arial"/>
              </a:rPr>
              <a:t>overlay</a:t>
            </a:r>
            <a:r>
              <a:rPr lang="en-GB" sz="1800" b="0" strike="noStrike" spc="-1" dirty="0" err="1">
                <a:solidFill>
                  <a:srgbClr val="203232"/>
                </a:solidFill>
                <a:latin typeface="Arial"/>
              </a:rPr>
              <a:t>.</a:t>
            </a:r>
            <a:r>
              <a:rPr lang="en-GB" sz="1800" b="1" strike="noStrike" spc="-1" dirty="0" err="1">
                <a:solidFill>
                  <a:schemeClr val="bg1"/>
                </a:solidFill>
                <a:latin typeface="Arial"/>
              </a:rPr>
              <a:t>WITHOUT</a:t>
            </a:r>
            <a:r>
              <a:rPr lang="en-GB" sz="1800" b="1" strike="noStrike" spc="-1" dirty="0">
                <a:solidFill>
                  <a:schemeClr val="bg1"/>
                </a:solidFill>
                <a:latin typeface="Arial"/>
              </a:rPr>
              <a:t> OUTLIERS</a:t>
            </a:r>
            <a:endParaRPr lang="en-US" sz="1800" b="1" strike="noStrike" spc="-1" dirty="0">
              <a:solidFill>
                <a:schemeClr val="bg1"/>
              </a:solidFill>
              <a:latin typeface="Arial"/>
            </a:endParaRPr>
          </a:p>
        </p:txBody>
      </p:sp>
      <p:sp>
        <p:nvSpPr>
          <p:cNvPr id="22" name="CustomShape 9">
            <a:extLst>
              <a:ext uri="{FF2B5EF4-FFF2-40B4-BE49-F238E27FC236}">
                <a16:creationId xmlns:a16="http://schemas.microsoft.com/office/drawing/2014/main" id="{AB391CFD-F323-166D-6A9A-E7B9B6E0D677}"/>
              </a:ext>
            </a:extLst>
          </p:cNvPr>
          <p:cNvSpPr/>
          <p:nvPr/>
        </p:nvSpPr>
        <p:spPr>
          <a:xfrm>
            <a:off x="638738" y="1657056"/>
            <a:ext cx="11156400" cy="512120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23" name="CustomShape 10">
            <a:extLst>
              <a:ext uri="{FF2B5EF4-FFF2-40B4-BE49-F238E27FC236}">
                <a16:creationId xmlns:a16="http://schemas.microsoft.com/office/drawing/2014/main" id="{B79B17E0-8171-6726-3145-24B2C80CAD0B}"/>
              </a:ext>
            </a:extLst>
          </p:cNvPr>
          <p:cNvSpPr/>
          <p:nvPr/>
        </p:nvSpPr>
        <p:spPr>
          <a:xfrm>
            <a:off x="6403680" y="2880929"/>
            <a:ext cx="4475760" cy="369186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0" strike="noStrike" spc="-1" dirty="0">
                <a:latin typeface="Arial"/>
              </a:rPr>
              <a:t>The normal curve overlay again does not follow the shape of the underlying histogram, indicating that the data is not normally distributed. The histogram again shows a right-skewed distribution, which is typical of car resale prices, as most cars are priced in the lower range, with fewer high-value outliers.</a:t>
            </a:r>
          </a:p>
          <a:p>
            <a:pPr>
              <a:lnSpc>
                <a:spcPct val="100000"/>
              </a:lnSpc>
            </a:pPr>
            <a:endParaRPr lang="en-GB" spc="-1" dirty="0">
              <a:solidFill>
                <a:srgbClr val="0073CF"/>
              </a:solidFill>
              <a:latin typeface="Arial"/>
            </a:endParaRPr>
          </a:p>
          <a:p>
            <a:pPr>
              <a:lnSpc>
                <a:spcPct val="100000"/>
              </a:lnSpc>
            </a:pPr>
            <a:r>
              <a:rPr lang="en-US" sz="1800" b="0" strike="noStrike" spc="-1" dirty="0">
                <a:latin typeface="Arial"/>
              </a:rPr>
              <a:t>The normal curve overlay does not follow the shape of the underlying data, so we use the non-parametric test that does not assume normality, Wilcoxon.</a:t>
            </a:r>
          </a:p>
        </p:txBody>
      </p:sp>
      <p:sp>
        <p:nvSpPr>
          <p:cNvPr id="24" name="TextBox 23">
            <a:extLst>
              <a:ext uri="{FF2B5EF4-FFF2-40B4-BE49-F238E27FC236}">
                <a16:creationId xmlns:a16="http://schemas.microsoft.com/office/drawing/2014/main" id="{D23CFBAE-BE21-FAC2-5589-4DAD762EEB9B}"/>
              </a:ext>
            </a:extLst>
          </p:cNvPr>
          <p:cNvSpPr txBox="1"/>
          <p:nvPr/>
        </p:nvSpPr>
        <p:spPr>
          <a:xfrm>
            <a:off x="6412341" y="1846081"/>
            <a:ext cx="2836320" cy="923330"/>
          </a:xfrm>
          <a:prstGeom prst="rect">
            <a:avLst/>
          </a:prstGeom>
          <a:noFill/>
        </p:spPr>
        <p:txBody>
          <a:bodyPr wrap="square" rtlCol="0">
            <a:spAutoFit/>
          </a:bodyPr>
          <a:lstStyle/>
          <a:p>
            <a:r>
              <a:rPr lang="en-GB" dirty="0"/>
              <a:t>Looking at the data from the years 2018 - 2020 only. WITHOUT outliers.</a:t>
            </a:r>
          </a:p>
        </p:txBody>
      </p:sp>
      <p:pic>
        <p:nvPicPr>
          <p:cNvPr id="25" name="Picture 24">
            <a:extLst>
              <a:ext uri="{FF2B5EF4-FFF2-40B4-BE49-F238E27FC236}">
                <a16:creationId xmlns:a16="http://schemas.microsoft.com/office/drawing/2014/main" id="{0B234BC4-EF86-F091-BFCA-AD168D1A6FA7}"/>
              </a:ext>
            </a:extLst>
          </p:cNvPr>
          <p:cNvPicPr>
            <a:picLocks noChangeAspect="1"/>
          </p:cNvPicPr>
          <p:nvPr/>
        </p:nvPicPr>
        <p:blipFill>
          <a:blip r:embed="rId2"/>
          <a:stretch>
            <a:fillRect/>
          </a:stretch>
        </p:blipFill>
        <p:spPr>
          <a:xfrm>
            <a:off x="740782" y="2821948"/>
            <a:ext cx="5630391" cy="29200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06757-CD0F-B265-7CF3-FBA3F22A0BE7}"/>
              </a:ext>
            </a:extLst>
          </p:cNvPr>
          <p:cNvPicPr>
            <a:picLocks noChangeAspect="1"/>
          </p:cNvPicPr>
          <p:nvPr/>
        </p:nvPicPr>
        <p:blipFill>
          <a:blip r:embed="rId2"/>
          <a:stretch>
            <a:fillRect/>
          </a:stretch>
        </p:blipFill>
        <p:spPr>
          <a:xfrm>
            <a:off x="1086464" y="249642"/>
            <a:ext cx="10019071" cy="5112309"/>
          </a:xfrm>
          <a:prstGeom prst="rect">
            <a:avLst/>
          </a:prstGeom>
        </p:spPr>
      </p:pic>
    </p:spTree>
    <p:extLst>
      <p:ext uri="{BB962C8B-B14F-4D97-AF65-F5344CB8AC3E}">
        <p14:creationId xmlns:p14="http://schemas.microsoft.com/office/powerpoint/2010/main" val="247814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D5A5672-6CC7-D4E7-1D41-730C47DA1531}"/>
              </a:ext>
            </a:extLst>
          </p:cNvPr>
          <p:cNvSpPr txBox="1"/>
          <p:nvPr/>
        </p:nvSpPr>
        <p:spPr>
          <a:xfrm>
            <a:off x="1130710" y="373628"/>
            <a:ext cx="9910916" cy="1477328"/>
          </a:xfrm>
          <a:prstGeom prst="rect">
            <a:avLst/>
          </a:prstGeom>
          <a:noFill/>
        </p:spPr>
        <p:txBody>
          <a:bodyPr wrap="square" rtlCol="0">
            <a:spAutoFit/>
          </a:bodyPr>
          <a:lstStyle/>
          <a:p>
            <a:r>
              <a:rPr lang="en-US" b="1" dirty="0"/>
              <a:t>Test Type:</a:t>
            </a:r>
            <a:r>
              <a:rPr lang="en-US" dirty="0"/>
              <a:t> </a:t>
            </a:r>
            <a:r>
              <a:rPr lang="en-US" b="1" dirty="0"/>
              <a:t>Pairwise Wilcoxon Rank Sum Test WITHOUT OUTLIERS</a:t>
            </a:r>
            <a:r>
              <a:rPr lang="en-US" dirty="0"/>
              <a:t>.</a:t>
            </a:r>
          </a:p>
          <a:p>
            <a:r>
              <a:rPr lang="en-US" dirty="0"/>
              <a:t>The dataset has four levels for the independent variable (</a:t>
            </a:r>
            <a:r>
              <a:rPr lang="en-US" dirty="0" err="1"/>
              <a:t>fuel_type</a:t>
            </a:r>
            <a:r>
              <a:rPr lang="en-US" dirty="0"/>
              <a:t>): Petrol, Diesel, Electric, and CNG. Given the skewed distribution of the data (as seen from the histogram), the Pairwise Wilcoxon Test was chosen. This test allows us to compare each pair of the four fuel types to determine if there are significant differences in resale prices between these categories.</a:t>
            </a:r>
            <a:endParaRPr lang="en-GB" dirty="0"/>
          </a:p>
        </p:txBody>
      </p:sp>
      <p:sp>
        <p:nvSpPr>
          <p:cNvPr id="10" name="TextBox 9">
            <a:extLst>
              <a:ext uri="{FF2B5EF4-FFF2-40B4-BE49-F238E27FC236}">
                <a16:creationId xmlns:a16="http://schemas.microsoft.com/office/drawing/2014/main" id="{72826B2C-F0B1-1303-45FB-F716EE08B767}"/>
              </a:ext>
            </a:extLst>
          </p:cNvPr>
          <p:cNvSpPr txBox="1"/>
          <p:nvPr/>
        </p:nvSpPr>
        <p:spPr>
          <a:xfrm>
            <a:off x="5216014" y="5353680"/>
            <a:ext cx="5672123" cy="923330"/>
          </a:xfrm>
          <a:prstGeom prst="rect">
            <a:avLst/>
          </a:prstGeom>
          <a:noFill/>
        </p:spPr>
        <p:txBody>
          <a:bodyPr wrap="square" rtlCol="0">
            <a:spAutoFit/>
          </a:bodyPr>
          <a:lstStyle/>
          <a:p>
            <a:r>
              <a:rPr lang="en-US" dirty="0"/>
              <a:t>I used the pairwise Wilcoxon test as there are more than two values in our independent variable. Snippet of the R code you use to calculate my test statistic.</a:t>
            </a:r>
          </a:p>
        </p:txBody>
      </p:sp>
      <p:pic>
        <p:nvPicPr>
          <p:cNvPr id="11" name="Picture 10">
            <a:extLst>
              <a:ext uri="{FF2B5EF4-FFF2-40B4-BE49-F238E27FC236}">
                <a16:creationId xmlns:a16="http://schemas.microsoft.com/office/drawing/2014/main" id="{E75B88EA-C434-8D98-20AE-EBD40244ABFA}"/>
              </a:ext>
            </a:extLst>
          </p:cNvPr>
          <p:cNvPicPr>
            <a:picLocks noChangeAspect="1"/>
          </p:cNvPicPr>
          <p:nvPr/>
        </p:nvPicPr>
        <p:blipFill>
          <a:blip r:embed="rId2"/>
          <a:stretch>
            <a:fillRect/>
          </a:stretch>
        </p:blipFill>
        <p:spPr>
          <a:xfrm>
            <a:off x="6538452" y="1845584"/>
            <a:ext cx="4820490" cy="3322447"/>
          </a:xfrm>
          <a:prstGeom prst="rect">
            <a:avLst/>
          </a:prstGeom>
        </p:spPr>
      </p:pic>
      <p:pic>
        <p:nvPicPr>
          <p:cNvPr id="12" name="Picture 11">
            <a:extLst>
              <a:ext uri="{FF2B5EF4-FFF2-40B4-BE49-F238E27FC236}">
                <a16:creationId xmlns:a16="http://schemas.microsoft.com/office/drawing/2014/main" id="{17BE9ED6-BEFF-54A2-3B8F-648DB99C0FCF}"/>
              </a:ext>
            </a:extLst>
          </p:cNvPr>
          <p:cNvPicPr>
            <a:picLocks noChangeAspect="1"/>
          </p:cNvPicPr>
          <p:nvPr/>
        </p:nvPicPr>
        <p:blipFill>
          <a:blip r:embed="rId3"/>
          <a:stretch>
            <a:fillRect/>
          </a:stretch>
        </p:blipFill>
        <p:spPr>
          <a:xfrm>
            <a:off x="756991" y="1843456"/>
            <a:ext cx="5683802" cy="3322447"/>
          </a:xfrm>
          <a:prstGeom prst="rect">
            <a:avLst/>
          </a:prstGeom>
        </p:spPr>
      </p:pic>
      <p:pic>
        <p:nvPicPr>
          <p:cNvPr id="13" name="Picture 12">
            <a:extLst>
              <a:ext uri="{FF2B5EF4-FFF2-40B4-BE49-F238E27FC236}">
                <a16:creationId xmlns:a16="http://schemas.microsoft.com/office/drawing/2014/main" id="{251E216A-17BF-A7D5-F63A-9AA75D304F30}"/>
              </a:ext>
            </a:extLst>
          </p:cNvPr>
          <p:cNvPicPr>
            <a:picLocks noChangeAspect="1"/>
          </p:cNvPicPr>
          <p:nvPr/>
        </p:nvPicPr>
        <p:blipFill>
          <a:blip r:embed="rId4"/>
          <a:stretch>
            <a:fillRect/>
          </a:stretch>
        </p:blipFill>
        <p:spPr>
          <a:xfrm>
            <a:off x="6558116" y="3816613"/>
            <a:ext cx="4748980" cy="1112869"/>
          </a:xfrm>
          <a:prstGeom prst="rect">
            <a:avLst/>
          </a:prstGeom>
        </p:spPr>
      </p:pic>
    </p:spTree>
    <p:extLst>
      <p:ext uri="{BB962C8B-B14F-4D97-AF65-F5344CB8AC3E}">
        <p14:creationId xmlns:p14="http://schemas.microsoft.com/office/powerpoint/2010/main" val="145546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17CC3E0A-36B6-C90E-1D6F-64A5FA9D26A9}"/>
              </a:ext>
            </a:extLst>
          </p:cNvPr>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4" name="TextShape 2">
            <a:extLst>
              <a:ext uri="{FF2B5EF4-FFF2-40B4-BE49-F238E27FC236}">
                <a16:creationId xmlns:a16="http://schemas.microsoft.com/office/drawing/2014/main" id="{FD9C9BB6-8692-5884-B3FD-E6A9B345A097}"/>
              </a:ext>
            </a:extLst>
          </p:cNvPr>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8</a:t>
            </a:fld>
            <a:endParaRPr lang="en-US" sz="1500" b="0" strike="noStrike" spc="-1">
              <a:latin typeface="Times New Roman"/>
            </a:endParaRPr>
          </a:p>
        </p:txBody>
      </p:sp>
      <p:sp>
        <p:nvSpPr>
          <p:cNvPr id="5" name="TextShape 3">
            <a:extLst>
              <a:ext uri="{FF2B5EF4-FFF2-40B4-BE49-F238E27FC236}">
                <a16:creationId xmlns:a16="http://schemas.microsoft.com/office/drawing/2014/main" id="{5C3BD3FB-F609-F62E-7960-0C2849DADD24}"/>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6" name="TextBox 5">
            <a:extLst>
              <a:ext uri="{FF2B5EF4-FFF2-40B4-BE49-F238E27FC236}">
                <a16:creationId xmlns:a16="http://schemas.microsoft.com/office/drawing/2014/main" id="{2DC12FF4-8B67-74B7-F2CC-323F4B2D114D}"/>
              </a:ext>
            </a:extLst>
          </p:cNvPr>
          <p:cNvSpPr txBox="1"/>
          <p:nvPr/>
        </p:nvSpPr>
        <p:spPr>
          <a:xfrm>
            <a:off x="756294" y="1400701"/>
            <a:ext cx="5604388" cy="646331"/>
          </a:xfrm>
          <a:prstGeom prst="rect">
            <a:avLst/>
          </a:prstGeom>
          <a:noFill/>
        </p:spPr>
        <p:txBody>
          <a:bodyPr wrap="square" rtlCol="0">
            <a:spAutoFit/>
          </a:bodyPr>
          <a:lstStyle/>
          <a:p>
            <a:r>
              <a:rPr lang="en-GB" b="1" dirty="0"/>
              <a:t>P-Value Matrix:</a:t>
            </a:r>
          </a:p>
          <a:p>
            <a:r>
              <a:rPr lang="en-GB" b="1" dirty="0"/>
              <a:t>Here all values of p are &lt; 0.05</a:t>
            </a:r>
          </a:p>
        </p:txBody>
      </p:sp>
      <p:sp>
        <p:nvSpPr>
          <p:cNvPr id="7" name="TextBox 6">
            <a:extLst>
              <a:ext uri="{FF2B5EF4-FFF2-40B4-BE49-F238E27FC236}">
                <a16:creationId xmlns:a16="http://schemas.microsoft.com/office/drawing/2014/main" id="{23037273-D87D-28E8-898B-328FC7E75B31}"/>
              </a:ext>
            </a:extLst>
          </p:cNvPr>
          <p:cNvSpPr txBox="1"/>
          <p:nvPr/>
        </p:nvSpPr>
        <p:spPr>
          <a:xfrm>
            <a:off x="756294" y="3573437"/>
            <a:ext cx="8839651" cy="646331"/>
          </a:xfrm>
          <a:prstGeom prst="rect">
            <a:avLst/>
          </a:prstGeom>
          <a:noFill/>
        </p:spPr>
        <p:txBody>
          <a:bodyPr wrap="square" rtlCol="0">
            <a:spAutoFit/>
          </a:bodyPr>
          <a:lstStyle/>
          <a:p>
            <a:r>
              <a:rPr lang="en-US" dirty="0"/>
              <a:t>Since all p-values are less than 0.05, we have significant differences between these fuel types in terms of resale price.</a:t>
            </a:r>
            <a:endParaRPr lang="en-GB" dirty="0"/>
          </a:p>
        </p:txBody>
      </p:sp>
      <p:sp>
        <p:nvSpPr>
          <p:cNvPr id="8" name="TextBox 7">
            <a:extLst>
              <a:ext uri="{FF2B5EF4-FFF2-40B4-BE49-F238E27FC236}">
                <a16:creationId xmlns:a16="http://schemas.microsoft.com/office/drawing/2014/main" id="{5A630B57-F99F-02AB-2057-D2BBE201A61D}"/>
              </a:ext>
            </a:extLst>
          </p:cNvPr>
          <p:cNvSpPr txBox="1"/>
          <p:nvPr/>
        </p:nvSpPr>
        <p:spPr>
          <a:xfrm>
            <a:off x="756294" y="2300747"/>
            <a:ext cx="8492810" cy="1200329"/>
          </a:xfrm>
          <a:prstGeom prst="rect">
            <a:avLst/>
          </a:prstGeom>
          <a:noFill/>
        </p:spPr>
        <p:txBody>
          <a:bodyPr wrap="square" rtlCol="0">
            <a:spAutoFit/>
          </a:bodyPr>
          <a:lstStyle/>
          <a:p>
            <a:r>
              <a:rPr lang="en-US" dirty="0"/>
              <a:t>The results are significant for all pairwise comparisons!</a:t>
            </a:r>
          </a:p>
          <a:p>
            <a:r>
              <a:rPr lang="en-US" dirty="0"/>
              <a:t>Based on the p-values from the pairwise Wilcoxon test, we reject the null hypothesis for most fuel type pairs, indicating that the resale price differs significantly between many of the fuel types.</a:t>
            </a:r>
            <a:endParaRPr lang="en-GB" dirty="0"/>
          </a:p>
        </p:txBody>
      </p:sp>
      <p:sp>
        <p:nvSpPr>
          <p:cNvPr id="9" name="TextBox 8">
            <a:extLst>
              <a:ext uri="{FF2B5EF4-FFF2-40B4-BE49-F238E27FC236}">
                <a16:creationId xmlns:a16="http://schemas.microsoft.com/office/drawing/2014/main" id="{45CEEE85-2F1F-4FF5-1337-025ACA989F1C}"/>
              </a:ext>
            </a:extLst>
          </p:cNvPr>
          <p:cNvSpPr txBox="1"/>
          <p:nvPr/>
        </p:nvSpPr>
        <p:spPr>
          <a:xfrm>
            <a:off x="756294" y="4254567"/>
            <a:ext cx="9218023" cy="1200329"/>
          </a:xfrm>
          <a:prstGeom prst="rect">
            <a:avLst/>
          </a:prstGeom>
          <a:noFill/>
        </p:spPr>
        <p:txBody>
          <a:bodyPr wrap="square" rtlCol="0">
            <a:spAutoFit/>
          </a:bodyPr>
          <a:lstStyle/>
          <a:p>
            <a:r>
              <a:rPr lang="en-US" dirty="0"/>
              <a:t>The fuel type impacts the resale value of cars. Like before, these results are useful for buyers and dealers because, buyers might prefer certain fuel types over others to maintain higher resale value. Dealerships can use this analysis to set competitive pricing for cars based on their fuel types and expected depreciation.</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10553</TotalTime>
  <Words>925</Words>
  <Application>Microsoft Office PowerPoint</Application>
  <PresentationFormat>Widescreen</PresentationFormat>
  <Paragraphs>68</Paragraphs>
  <Slides>8</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Lato Extended</vt:lpstr>
      <vt:lpstr>Symbol</vt:lpstr>
      <vt:lpstr>Times New Roman</vt:lpstr>
      <vt:lpstr>Wingdings</vt:lpstr>
      <vt:lpstr>Office Theme</vt:lpstr>
      <vt:lpstr>Office Theme</vt:lpstr>
      <vt:lpstr>PowerPoint Presentation</vt:lpstr>
      <vt:lpstr>How your RQ + distribution of data (Histogram) leads to a statistical test. Visualization requirements highlighted in yellow.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Emma Harrison</cp:lastModifiedBy>
  <cp:revision>156</cp:revision>
  <dcterms:created xsi:type="dcterms:W3CDTF">2019-10-01T08:37:56Z</dcterms:created>
  <dcterms:modified xsi:type="dcterms:W3CDTF">2024-11-21T19:25:33Z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