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Lato" panose="020F0502020204030203"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3249">
          <p15:clr>
            <a:srgbClr val="A4A3A4"/>
          </p15:clr>
        </p15:guide>
        <p15:guide id="4" pos="7068">
          <p15:clr>
            <a:srgbClr val="A4A3A4"/>
          </p15:clr>
        </p15:guide>
        <p15:guide id="5" orient="horz" pos="13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 orient="horz" pos="3249"/>
        <p:guide pos="7068"/>
        <p:guide orient="horz" pos="13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You will get only one opportunity to present your Research Question ahead of the submission date.  Have your questions ready, and be ready to take notes on feedback.</a:t>
            </a:r>
            <a:endParaRPr dirty="0"/>
          </a:p>
        </p:txBody>
      </p:sp>
      <p:sp>
        <p:nvSpPr>
          <p:cNvPr id="97" name="Google Shape;9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7" name="Google Shape;11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age">
  <p:cSld name="Title page">
    <p:bg>
      <p:bgPr>
        <a:solidFill>
          <a:schemeClr val="lt1"/>
        </a:solid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subTitle" idx="1"/>
          </p:nvPr>
        </p:nvSpPr>
        <p:spPr>
          <a:xfrm>
            <a:off x="954000" y="1890000"/>
            <a:ext cx="7200000" cy="360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2"/>
              </a:buClr>
              <a:buSzPts val="3600"/>
              <a:buNone/>
              <a:defRPr sz="3600" b="1">
                <a:solidFill>
                  <a:schemeClr val="dk2"/>
                </a:solidFill>
              </a:defRPr>
            </a:lvl1pPr>
            <a:lvl2pPr lvl="1" algn="ctr">
              <a:lnSpc>
                <a:spcPct val="144000"/>
              </a:lnSpc>
              <a:spcBef>
                <a:spcPts val="992"/>
              </a:spcBef>
              <a:spcAft>
                <a:spcPts val="0"/>
              </a:spcAft>
              <a:buClr>
                <a:srgbClr val="203232"/>
              </a:buClr>
              <a:buSzPts val="2000"/>
              <a:buNone/>
              <a:defRPr sz="2000"/>
            </a:lvl2pPr>
            <a:lvl3pPr lvl="2" algn="ctr">
              <a:lnSpc>
                <a:spcPct val="160000"/>
              </a:lnSpc>
              <a:spcBef>
                <a:spcPts val="992"/>
              </a:spcBef>
              <a:spcAft>
                <a:spcPts val="0"/>
              </a:spcAft>
              <a:buClr>
                <a:srgbClr val="203232"/>
              </a:buClr>
              <a:buSzPts val="1800"/>
              <a:buNone/>
              <a:defRPr sz="1800"/>
            </a:lvl3pPr>
            <a:lvl4pPr lvl="3" algn="ctr">
              <a:lnSpc>
                <a:spcPct val="135000"/>
              </a:lnSpc>
              <a:spcBef>
                <a:spcPts val="992"/>
              </a:spcBef>
              <a:spcAft>
                <a:spcPts val="0"/>
              </a:spcAft>
              <a:buClr>
                <a:srgbClr val="203232"/>
              </a:buClr>
              <a:buSzPts val="1600"/>
              <a:buNone/>
              <a:defRPr sz="1600"/>
            </a:lvl4pPr>
            <a:lvl5pPr lvl="4" algn="ctr">
              <a:lnSpc>
                <a:spcPct val="135000"/>
              </a:lnSpc>
              <a:spcBef>
                <a:spcPts val="0"/>
              </a:spcBef>
              <a:spcAft>
                <a:spcPts val="0"/>
              </a:spcAft>
              <a:buClr>
                <a:srgbClr val="20323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
          <p:cNvSpPr txBox="1">
            <a:spLocks noGrp="1"/>
          </p:cNvSpPr>
          <p:nvPr>
            <p:ph type="ftr" idx="11"/>
          </p:nvPr>
        </p:nvSpPr>
        <p:spPr>
          <a:xfrm>
            <a:off x="965289" y="791022"/>
            <a:ext cx="7176911" cy="23083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F989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 name="Google Shape;17;p2"/>
          <p:cNvSpPr txBox="1">
            <a:spLocks noGrp="1"/>
          </p:cNvSpPr>
          <p:nvPr>
            <p:ph type="sldNum" idx="12"/>
          </p:nvPr>
        </p:nvSpPr>
        <p:spPr>
          <a:xfrm>
            <a:off x="10616400" y="791022"/>
            <a:ext cx="622800" cy="230832"/>
          </a:xfrm>
          <a:prstGeom prst="rect">
            <a:avLst/>
          </a:prstGeom>
          <a:noFill/>
          <a:ln>
            <a:noFill/>
          </a:ln>
        </p:spPr>
        <p:txBody>
          <a:bodyPr spcFirstLastPara="1" wrap="square" lIns="0" tIns="0" rIns="0" bIns="0" anchor="t" anchorCtr="0">
            <a:noAutofit/>
          </a:bodyPr>
          <a:lstStyle>
            <a:lvl1pPr marL="0" lvl="0" indent="0" algn="r">
              <a:spcBef>
                <a:spcPts val="0"/>
              </a:spcBef>
              <a:buNone/>
              <a:defRPr sz="1500" b="1" i="0" u="none" strike="noStrike" cap="none">
                <a:solidFill>
                  <a:srgbClr val="8F9898"/>
                </a:solidFill>
                <a:latin typeface="Arial"/>
                <a:ea typeface="Arial"/>
                <a:cs typeface="Arial"/>
                <a:sym typeface="Arial"/>
              </a:defRPr>
            </a:lvl1pPr>
            <a:lvl2pPr marL="0" lvl="1" indent="0" algn="r">
              <a:spcBef>
                <a:spcPts val="0"/>
              </a:spcBef>
              <a:buNone/>
              <a:defRPr sz="1500" b="1" i="0" u="none" strike="noStrike" cap="none">
                <a:solidFill>
                  <a:srgbClr val="8F9898"/>
                </a:solidFill>
                <a:latin typeface="Arial"/>
                <a:ea typeface="Arial"/>
                <a:cs typeface="Arial"/>
                <a:sym typeface="Arial"/>
              </a:defRPr>
            </a:lvl2pPr>
            <a:lvl3pPr marL="0" lvl="2" indent="0" algn="r">
              <a:spcBef>
                <a:spcPts val="0"/>
              </a:spcBef>
              <a:buNone/>
              <a:defRPr sz="1500" b="1" i="0" u="none" strike="noStrike" cap="none">
                <a:solidFill>
                  <a:srgbClr val="8F9898"/>
                </a:solidFill>
                <a:latin typeface="Arial"/>
                <a:ea typeface="Arial"/>
                <a:cs typeface="Arial"/>
                <a:sym typeface="Arial"/>
              </a:defRPr>
            </a:lvl3pPr>
            <a:lvl4pPr marL="0" lvl="3" indent="0" algn="r">
              <a:spcBef>
                <a:spcPts val="0"/>
              </a:spcBef>
              <a:buNone/>
              <a:defRPr sz="1500" b="1" i="0" u="none" strike="noStrike" cap="none">
                <a:solidFill>
                  <a:srgbClr val="8F9898"/>
                </a:solidFill>
                <a:latin typeface="Arial"/>
                <a:ea typeface="Arial"/>
                <a:cs typeface="Arial"/>
                <a:sym typeface="Arial"/>
              </a:defRPr>
            </a:lvl4pPr>
            <a:lvl5pPr marL="0" lvl="4" indent="0" algn="r">
              <a:spcBef>
                <a:spcPts val="0"/>
              </a:spcBef>
              <a:buNone/>
              <a:defRPr sz="1500" b="1" i="0" u="none" strike="noStrike" cap="none">
                <a:solidFill>
                  <a:srgbClr val="8F9898"/>
                </a:solidFill>
                <a:latin typeface="Arial"/>
                <a:ea typeface="Arial"/>
                <a:cs typeface="Arial"/>
                <a:sym typeface="Arial"/>
              </a:defRPr>
            </a:lvl5pPr>
            <a:lvl6pPr marL="0" lvl="5" indent="0" algn="r">
              <a:spcBef>
                <a:spcPts val="0"/>
              </a:spcBef>
              <a:buNone/>
              <a:defRPr sz="1500" b="1" i="0" u="none" strike="noStrike" cap="none">
                <a:solidFill>
                  <a:srgbClr val="8F9898"/>
                </a:solidFill>
                <a:latin typeface="Arial"/>
                <a:ea typeface="Arial"/>
                <a:cs typeface="Arial"/>
                <a:sym typeface="Arial"/>
              </a:defRPr>
            </a:lvl6pPr>
            <a:lvl7pPr marL="0" lvl="6" indent="0" algn="r">
              <a:spcBef>
                <a:spcPts val="0"/>
              </a:spcBef>
              <a:buNone/>
              <a:defRPr sz="1500" b="1" i="0" u="none" strike="noStrike" cap="none">
                <a:solidFill>
                  <a:srgbClr val="8F9898"/>
                </a:solidFill>
                <a:latin typeface="Arial"/>
                <a:ea typeface="Arial"/>
                <a:cs typeface="Arial"/>
                <a:sym typeface="Arial"/>
              </a:defRPr>
            </a:lvl7pPr>
            <a:lvl8pPr marL="0" lvl="7" indent="0" algn="r">
              <a:spcBef>
                <a:spcPts val="0"/>
              </a:spcBef>
              <a:buNone/>
              <a:defRPr sz="1500" b="1" i="0" u="none" strike="noStrike" cap="none">
                <a:solidFill>
                  <a:srgbClr val="8F9898"/>
                </a:solidFill>
                <a:latin typeface="Arial"/>
                <a:ea typeface="Arial"/>
                <a:cs typeface="Arial"/>
                <a:sym typeface="Arial"/>
              </a:defRPr>
            </a:lvl8pPr>
            <a:lvl9pPr marL="0" lvl="8" indent="0" algn="r">
              <a:spcBef>
                <a:spcPts val="0"/>
              </a:spcBef>
              <a:buNone/>
              <a:defRPr sz="1500" b="1" i="0" u="none" strike="noStrike" cap="none">
                <a:solidFill>
                  <a:srgbClr val="8F989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
        <p:nvSpPr>
          <p:cNvPr id="18" name="Google Shape;18;p2"/>
          <p:cNvSpPr txBox="1">
            <a:spLocks noGrp="1"/>
          </p:cNvSpPr>
          <p:nvPr>
            <p:ph type="ctrTitle"/>
          </p:nvPr>
        </p:nvSpPr>
        <p:spPr>
          <a:xfrm>
            <a:off x="953999" y="2579715"/>
            <a:ext cx="10031157" cy="2160000"/>
          </a:xfrm>
          <a:prstGeom prst="rect">
            <a:avLst/>
          </a:prstGeom>
          <a:noFill/>
          <a:ln>
            <a:noFill/>
          </a:ln>
        </p:spPr>
        <p:txBody>
          <a:bodyPr spcFirstLastPara="1" wrap="square" lIns="0" tIns="0" rIns="0" bIns="0" anchor="t" anchorCtr="0">
            <a:normAutofit/>
          </a:bodyPr>
          <a:lstStyle>
            <a:lvl1pPr lvl="0" algn="l">
              <a:lnSpc>
                <a:spcPct val="106666"/>
              </a:lnSpc>
              <a:spcBef>
                <a:spcPts val="0"/>
              </a:spcBef>
              <a:spcAft>
                <a:spcPts val="0"/>
              </a:spcAft>
              <a:buClr>
                <a:schemeClr val="dk1"/>
              </a:buClr>
              <a:buSzPts val="7500"/>
              <a:buFont typeface="Arial"/>
              <a:buNone/>
              <a:defRPr sz="75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accent1"/>
              </a:solidFill>
              <a:latin typeface="Arial"/>
              <a:ea typeface="Arial"/>
              <a:cs typeface="Arial"/>
              <a:sym typeface="Arial"/>
            </a:endParaRPr>
          </a:p>
        </p:txBody>
      </p:sp>
      <p:pic>
        <p:nvPicPr>
          <p:cNvPr id="20" name="Google Shape;20;p2"/>
          <p:cNvPicPr preferRelativeResize="0"/>
          <p:nvPr/>
        </p:nvPicPr>
        <p:blipFill rotWithShape="1">
          <a:blip r:embed="rId2">
            <a:alphaModFix/>
          </a:blip>
          <a:srcRect/>
          <a:stretch/>
        </p:blipFill>
        <p:spPr>
          <a:xfrm>
            <a:off x="953998" y="5517266"/>
            <a:ext cx="2244881" cy="39690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Bleed Image">
  <p:cSld name="Full Bleed Image">
    <p:bg>
      <p:bgPr>
        <a:solidFill>
          <a:schemeClr val="accent1"/>
        </a:solidFill>
        <a:effectLst/>
      </p:bgPr>
    </p:bg>
    <p:spTree>
      <p:nvGrpSpPr>
        <p:cNvPr id="1" name="Shape 66"/>
        <p:cNvGrpSpPr/>
        <p:nvPr/>
      </p:nvGrpSpPr>
      <p:grpSpPr>
        <a:xfrm>
          <a:off x="0" y="0"/>
          <a:ext cx="0" cy="0"/>
          <a:chOff x="0" y="0"/>
          <a:chExt cx="0" cy="0"/>
        </a:xfrm>
      </p:grpSpPr>
      <p:sp>
        <p:nvSpPr>
          <p:cNvPr id="67" name="Google Shape;67;p11"/>
          <p:cNvSpPr>
            <a:spLocks noGrp="1"/>
          </p:cNvSpPr>
          <p:nvPr>
            <p:ph type="pic" idx="2"/>
          </p:nvPr>
        </p:nvSpPr>
        <p:spPr>
          <a:xfrm>
            <a:off x="0" y="0"/>
            <a:ext cx="12192000" cy="68580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Video">
  <p:cSld name="1_Video">
    <p:bg>
      <p:bgPr>
        <a:solidFill>
          <a:schemeClr val="accent1"/>
        </a:solidFill>
        <a:effectLst/>
      </p:bgPr>
    </p:bg>
    <p:spTree>
      <p:nvGrpSpPr>
        <p:cNvPr id="1" name="Shape 68"/>
        <p:cNvGrpSpPr/>
        <p:nvPr/>
      </p:nvGrpSpPr>
      <p:grpSpPr>
        <a:xfrm>
          <a:off x="0" y="0"/>
          <a:ext cx="0" cy="0"/>
          <a:chOff x="0" y="0"/>
          <a:chExt cx="0" cy="0"/>
        </a:xfrm>
      </p:grpSpPr>
      <p:sp>
        <p:nvSpPr>
          <p:cNvPr id="69" name="Google Shape;69;p12"/>
          <p:cNvSpPr>
            <a:spLocks noGrp="1"/>
          </p:cNvSpPr>
          <p:nvPr>
            <p:ph type="media" idx="2"/>
          </p:nvPr>
        </p:nvSpPr>
        <p:spPr>
          <a:xfrm>
            <a:off x="140400" y="140400"/>
            <a:ext cx="11916000" cy="6580800"/>
          </a:xfrm>
          <a:prstGeom prst="rect">
            <a:avLst/>
          </a:prstGeom>
          <a:solidFill>
            <a:schemeClr val="lt1"/>
          </a:solidFill>
          <a:ln>
            <a:noFill/>
          </a:ln>
        </p:spPr>
        <p:txBody>
          <a:bodyPr spcFirstLastPara="1" wrap="square" lIns="0" tIns="0" rIns="0" bIns="0" anchor="t" anchorCtr="0">
            <a:noAutofit/>
          </a:bodyPr>
          <a:lstStyle>
            <a:lvl1pPr marR="0" lvl="0" algn="l" rtl="0">
              <a:lnSpc>
                <a:spcPct val="120000"/>
              </a:lnSpc>
              <a:spcBef>
                <a:spcPts val="0"/>
              </a:spcBef>
              <a:spcAft>
                <a:spcPts val="0"/>
              </a:spcAft>
              <a:buClr>
                <a:srgbClr val="203232"/>
              </a:buClr>
              <a:buSzPts val="2400"/>
              <a:buFont typeface="Arial"/>
              <a:buNone/>
              <a:defRPr sz="2400" b="1" i="0" u="none" strike="noStrike" cap="none">
                <a:solidFill>
                  <a:srgbClr val="203232"/>
                </a:solidFill>
                <a:latin typeface="Arial"/>
                <a:ea typeface="Arial"/>
                <a:cs typeface="Arial"/>
                <a:sym typeface="Arial"/>
              </a:defRPr>
            </a:lvl1pPr>
            <a:lvl2pPr marR="0" lvl="1" algn="l" rtl="0">
              <a:lnSpc>
                <a:spcPct val="120000"/>
              </a:lnSpc>
              <a:spcBef>
                <a:spcPts val="992"/>
              </a:spcBef>
              <a:spcAft>
                <a:spcPts val="0"/>
              </a:spcAft>
              <a:buClr>
                <a:srgbClr val="203232"/>
              </a:buClr>
              <a:buSzPts val="2400"/>
              <a:buFont typeface="Arial"/>
              <a:buNone/>
              <a:defRPr sz="2400" b="0" i="0" u="none" strike="noStrike" cap="none">
                <a:solidFill>
                  <a:srgbClr val="203232"/>
                </a:solidFill>
                <a:latin typeface="Arial"/>
                <a:ea typeface="Arial"/>
                <a:cs typeface="Arial"/>
                <a:sym typeface="Arial"/>
              </a:defRPr>
            </a:lvl2pPr>
            <a:lvl3pPr marR="0" lvl="2" algn="l" rtl="0">
              <a:lnSpc>
                <a:spcPct val="120000"/>
              </a:lnSpc>
              <a:spcBef>
                <a:spcPts val="992"/>
              </a:spcBef>
              <a:spcAft>
                <a:spcPts val="0"/>
              </a:spcAft>
              <a:buClr>
                <a:srgbClr val="203232"/>
              </a:buClr>
              <a:buSzPts val="2400"/>
              <a:buFont typeface="Arial"/>
              <a:buChar char="■"/>
              <a:defRPr sz="2400" b="0" i="0" u="none" strike="noStrike" cap="none">
                <a:solidFill>
                  <a:srgbClr val="203232"/>
                </a:solidFill>
                <a:latin typeface="Arial"/>
                <a:ea typeface="Arial"/>
                <a:cs typeface="Arial"/>
                <a:sym typeface="Arial"/>
              </a:defRPr>
            </a:lvl3pPr>
            <a:lvl4pPr marR="0" lvl="3" algn="l" rtl="0">
              <a:lnSpc>
                <a:spcPct val="120000"/>
              </a:lnSpc>
              <a:spcBef>
                <a:spcPts val="992"/>
              </a:spcBef>
              <a:spcAft>
                <a:spcPts val="0"/>
              </a:spcAft>
              <a:buClr>
                <a:srgbClr val="203232"/>
              </a:buClr>
              <a:buSzPts val="1800"/>
              <a:buFont typeface="Arial"/>
              <a:buNone/>
              <a:defRPr sz="1800" b="0" i="0" u="none" strike="noStrike" cap="none">
                <a:solidFill>
                  <a:srgbClr val="203232"/>
                </a:solidFill>
                <a:latin typeface="Arial"/>
                <a:ea typeface="Arial"/>
                <a:cs typeface="Arial"/>
                <a:sym typeface="Arial"/>
              </a:defRPr>
            </a:lvl4pPr>
            <a:lvl5pPr marR="0" lvl="4" algn="l" rtl="0">
              <a:lnSpc>
                <a:spcPct val="120000"/>
              </a:lnSpc>
              <a:spcBef>
                <a:spcPts val="0"/>
              </a:spcBef>
              <a:spcAft>
                <a:spcPts val="0"/>
              </a:spcAft>
              <a:buClr>
                <a:srgbClr val="203232"/>
              </a:buClr>
              <a:buSzPts val="1800"/>
              <a:buFont typeface="Arial"/>
              <a:buNone/>
              <a:defRPr sz="1800" b="1" i="0" u="none" strike="noStrike" cap="none">
                <a:solidFill>
                  <a:srgbClr val="203232"/>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Icons and text">
  <p:cSld name="Icons and text">
    <p:bg>
      <p:bgPr>
        <a:solidFill>
          <a:schemeClr val="lt1"/>
        </a:solidFill>
        <a:effectLst/>
      </p:bgPr>
    </p:bg>
    <p:spTree>
      <p:nvGrpSpPr>
        <p:cNvPr id="1" name="Shape 70"/>
        <p:cNvGrpSpPr/>
        <p:nvPr/>
      </p:nvGrpSpPr>
      <p:grpSpPr>
        <a:xfrm>
          <a:off x="0" y="0"/>
          <a:ext cx="0" cy="0"/>
          <a:chOff x="0" y="0"/>
          <a:chExt cx="0" cy="0"/>
        </a:xfrm>
      </p:grpSpPr>
      <p:sp>
        <p:nvSpPr>
          <p:cNvPr id="71" name="Google Shape;71;p13"/>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3"/>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
        <p:nvSpPr>
          <p:cNvPr id="73" name="Google Shape;73;p13"/>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74" name="Google Shape;74;p13"/>
          <p:cNvSpPr txBox="1">
            <a:spLocks noGrp="1"/>
          </p:cNvSpPr>
          <p:nvPr>
            <p:ph type="body" idx="1"/>
          </p:nvPr>
        </p:nvSpPr>
        <p:spPr>
          <a:xfrm>
            <a:off x="970139" y="4079342"/>
            <a:ext cx="3144661" cy="2252134"/>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3"/>
          <p:cNvSpPr txBox="1">
            <a:spLocks noGrp="1"/>
          </p:cNvSpPr>
          <p:nvPr>
            <p:ph type="body" idx="2"/>
          </p:nvPr>
        </p:nvSpPr>
        <p:spPr>
          <a:xfrm>
            <a:off x="8077200" y="4062209"/>
            <a:ext cx="3144661" cy="2252134"/>
          </a:xfrm>
          <a:prstGeom prst="rect">
            <a:avLst/>
          </a:prstGeom>
          <a:noFill/>
          <a:ln>
            <a:noFill/>
          </a:ln>
        </p:spPr>
        <p:txBody>
          <a:bodyPr spcFirstLastPara="1" wrap="square" lIns="0" tIns="0" rIns="0" bIns="0" anchor="t" anchorCtr="0">
            <a:noAutofit/>
          </a:bodyPr>
          <a:lstStyle>
            <a:lvl1pPr marL="457200" marR="0" lvl="0" indent="-228600" algn="l">
              <a:lnSpc>
                <a:spcPct val="120000"/>
              </a:lnSpc>
              <a:spcBef>
                <a:spcPts val="0"/>
              </a:spcBef>
              <a:spcAft>
                <a:spcPts val="0"/>
              </a:spcAft>
              <a:buClr>
                <a:srgbClr val="203232"/>
              </a:buClr>
              <a:buSzPts val="2400"/>
              <a:buFont typeface="Arial"/>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3"/>
          <p:cNvSpPr txBox="1">
            <a:spLocks noGrp="1"/>
          </p:cNvSpPr>
          <p:nvPr>
            <p:ph type="body" idx="3"/>
          </p:nvPr>
        </p:nvSpPr>
        <p:spPr>
          <a:xfrm>
            <a:off x="4523669" y="4062209"/>
            <a:ext cx="3144661" cy="2252134"/>
          </a:xfrm>
          <a:prstGeom prst="rect">
            <a:avLst/>
          </a:prstGeom>
          <a:noFill/>
          <a:ln>
            <a:noFill/>
          </a:ln>
        </p:spPr>
        <p:txBody>
          <a:bodyPr spcFirstLastPara="1" wrap="square" lIns="0" tIns="0" rIns="0" bIns="0" anchor="t" anchorCtr="0">
            <a:noAutofit/>
          </a:bodyPr>
          <a:lstStyle>
            <a:lvl1pPr marL="457200" marR="0" lvl="0" indent="-228600" algn="l">
              <a:lnSpc>
                <a:spcPct val="120000"/>
              </a:lnSpc>
              <a:spcBef>
                <a:spcPts val="0"/>
              </a:spcBef>
              <a:spcAft>
                <a:spcPts val="0"/>
              </a:spcAft>
              <a:buClr>
                <a:srgbClr val="203232"/>
              </a:buClr>
              <a:buSzPts val="2400"/>
              <a:buFont typeface="Arial"/>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a:spLocks noGrp="1"/>
          </p:cNvSpPr>
          <p:nvPr>
            <p:ph type="pic" idx="4"/>
          </p:nvPr>
        </p:nvSpPr>
        <p:spPr>
          <a:xfrm>
            <a:off x="1462175" y="1640942"/>
            <a:ext cx="2160587" cy="2160588"/>
          </a:xfrm>
          <a:prstGeom prst="rect">
            <a:avLst/>
          </a:prstGeom>
          <a:noFill/>
          <a:ln>
            <a:noFill/>
          </a:ln>
        </p:spPr>
      </p:sp>
      <p:sp>
        <p:nvSpPr>
          <p:cNvPr id="78" name="Google Shape;78;p13"/>
          <p:cNvSpPr>
            <a:spLocks noGrp="1"/>
          </p:cNvSpPr>
          <p:nvPr>
            <p:ph type="pic" idx="5"/>
          </p:nvPr>
        </p:nvSpPr>
        <p:spPr>
          <a:xfrm>
            <a:off x="5015705" y="1640942"/>
            <a:ext cx="2160587" cy="2160588"/>
          </a:xfrm>
          <a:prstGeom prst="rect">
            <a:avLst/>
          </a:prstGeom>
          <a:noFill/>
          <a:ln>
            <a:noFill/>
          </a:ln>
        </p:spPr>
      </p:sp>
      <p:sp>
        <p:nvSpPr>
          <p:cNvPr id="79" name="Google Shape;79;p13"/>
          <p:cNvSpPr>
            <a:spLocks noGrp="1"/>
          </p:cNvSpPr>
          <p:nvPr>
            <p:ph type="pic" idx="6"/>
          </p:nvPr>
        </p:nvSpPr>
        <p:spPr>
          <a:xfrm>
            <a:off x="8569236" y="1640942"/>
            <a:ext cx="2160587" cy="216058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d page">
  <p:cSld name="End page">
    <p:bg>
      <p:bgPr>
        <a:solidFill>
          <a:schemeClr val="accent1"/>
        </a:solidFill>
        <a:effectLst/>
      </p:bgPr>
    </p:bg>
    <p:spTree>
      <p:nvGrpSpPr>
        <p:cNvPr id="1" name="Shape 80"/>
        <p:cNvGrpSpPr/>
        <p:nvPr/>
      </p:nvGrpSpPr>
      <p:grpSpPr>
        <a:xfrm>
          <a:off x="0" y="0"/>
          <a:ext cx="0" cy="0"/>
          <a:chOff x="0" y="0"/>
          <a:chExt cx="0" cy="0"/>
        </a:xfrm>
      </p:grpSpPr>
      <p:pic>
        <p:nvPicPr>
          <p:cNvPr id="81" name="Google Shape;81;p14"/>
          <p:cNvPicPr preferRelativeResize="0"/>
          <p:nvPr/>
        </p:nvPicPr>
        <p:blipFill rotWithShape="1">
          <a:blip r:embed="rId2">
            <a:alphaModFix/>
          </a:blip>
          <a:srcRect/>
          <a:stretch/>
        </p:blipFill>
        <p:spPr>
          <a:xfrm>
            <a:off x="954002" y="5511600"/>
            <a:ext cx="2242795" cy="397958"/>
          </a:xfrm>
          <a:prstGeom prst="rect">
            <a:avLst/>
          </a:prstGeom>
          <a:noFill/>
          <a:ln>
            <a:noFill/>
          </a:ln>
        </p:spPr>
      </p:pic>
      <p:sp>
        <p:nvSpPr>
          <p:cNvPr id="82" name="Google Shape;82;p14"/>
          <p:cNvSpPr txBox="1">
            <a:spLocks noGrp="1"/>
          </p:cNvSpPr>
          <p:nvPr>
            <p:ph type="ctrTitle"/>
          </p:nvPr>
        </p:nvSpPr>
        <p:spPr>
          <a:xfrm>
            <a:off x="926844" y="1964352"/>
            <a:ext cx="11828559" cy="105157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7386"/>
              <a:buFont typeface="Arial"/>
              <a:buNone/>
              <a:defRPr sz="7386">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4"/>
          <p:cNvSpPr txBox="1">
            <a:spLocks noGrp="1"/>
          </p:cNvSpPr>
          <p:nvPr>
            <p:ph type="ftr" idx="11"/>
          </p:nvPr>
        </p:nvSpPr>
        <p:spPr>
          <a:xfrm>
            <a:off x="965289" y="779733"/>
            <a:ext cx="7176911" cy="23083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4" name="Google Shape;84;p14"/>
          <p:cNvSpPr txBox="1">
            <a:spLocks noGrp="1"/>
          </p:cNvSpPr>
          <p:nvPr>
            <p:ph type="sldNum" idx="12"/>
          </p:nvPr>
        </p:nvSpPr>
        <p:spPr>
          <a:xfrm>
            <a:off x="10616400" y="779733"/>
            <a:ext cx="622800" cy="230832"/>
          </a:xfrm>
          <a:prstGeom prst="rect">
            <a:avLst/>
          </a:prstGeom>
          <a:noFill/>
          <a:ln>
            <a:noFill/>
          </a:ln>
        </p:spPr>
        <p:txBody>
          <a:bodyPr spcFirstLastPara="1" wrap="square" lIns="0" tIns="0" rIns="0" bIns="0" anchor="t" anchorCtr="0">
            <a:noAutofit/>
          </a:bodyPr>
          <a:lstStyle>
            <a:lvl1pPr marL="0" lvl="0" indent="0" algn="r">
              <a:spcBef>
                <a:spcPts val="0"/>
              </a:spcBef>
              <a:buNone/>
              <a:defRPr sz="1500" b="1">
                <a:solidFill>
                  <a:schemeClr val="lt1"/>
                </a:solidFill>
                <a:latin typeface="Arial"/>
                <a:ea typeface="Arial"/>
                <a:cs typeface="Arial"/>
                <a:sym typeface="Arial"/>
              </a:defRPr>
            </a:lvl1pPr>
            <a:lvl2pPr marL="0" lvl="1" indent="0" algn="r">
              <a:spcBef>
                <a:spcPts val="0"/>
              </a:spcBef>
              <a:buNone/>
              <a:defRPr sz="1500" b="1">
                <a:solidFill>
                  <a:schemeClr val="lt1"/>
                </a:solidFill>
                <a:latin typeface="Arial"/>
                <a:ea typeface="Arial"/>
                <a:cs typeface="Arial"/>
                <a:sym typeface="Arial"/>
              </a:defRPr>
            </a:lvl2pPr>
            <a:lvl3pPr marL="0" lvl="2" indent="0" algn="r">
              <a:spcBef>
                <a:spcPts val="0"/>
              </a:spcBef>
              <a:buNone/>
              <a:defRPr sz="1500" b="1">
                <a:solidFill>
                  <a:schemeClr val="lt1"/>
                </a:solidFill>
                <a:latin typeface="Arial"/>
                <a:ea typeface="Arial"/>
                <a:cs typeface="Arial"/>
                <a:sym typeface="Arial"/>
              </a:defRPr>
            </a:lvl3pPr>
            <a:lvl4pPr marL="0" lvl="3" indent="0" algn="r">
              <a:spcBef>
                <a:spcPts val="0"/>
              </a:spcBef>
              <a:buNone/>
              <a:defRPr sz="1500" b="1">
                <a:solidFill>
                  <a:schemeClr val="lt1"/>
                </a:solidFill>
                <a:latin typeface="Arial"/>
                <a:ea typeface="Arial"/>
                <a:cs typeface="Arial"/>
                <a:sym typeface="Arial"/>
              </a:defRPr>
            </a:lvl4pPr>
            <a:lvl5pPr marL="0" lvl="4" indent="0" algn="r">
              <a:spcBef>
                <a:spcPts val="0"/>
              </a:spcBef>
              <a:buNone/>
              <a:defRPr sz="1500" b="1">
                <a:solidFill>
                  <a:schemeClr val="lt1"/>
                </a:solidFill>
                <a:latin typeface="Arial"/>
                <a:ea typeface="Arial"/>
                <a:cs typeface="Arial"/>
                <a:sym typeface="Arial"/>
              </a:defRPr>
            </a:lvl5pPr>
            <a:lvl6pPr marL="0" lvl="5" indent="0" algn="r">
              <a:spcBef>
                <a:spcPts val="0"/>
              </a:spcBef>
              <a:buNone/>
              <a:defRPr sz="1500" b="1">
                <a:solidFill>
                  <a:schemeClr val="lt1"/>
                </a:solidFill>
                <a:latin typeface="Arial"/>
                <a:ea typeface="Arial"/>
                <a:cs typeface="Arial"/>
                <a:sym typeface="Arial"/>
              </a:defRPr>
            </a:lvl6pPr>
            <a:lvl7pPr marL="0" lvl="6" indent="0" algn="r">
              <a:spcBef>
                <a:spcPts val="0"/>
              </a:spcBef>
              <a:buNone/>
              <a:defRPr sz="1500" b="1">
                <a:solidFill>
                  <a:schemeClr val="lt1"/>
                </a:solidFill>
                <a:latin typeface="Arial"/>
                <a:ea typeface="Arial"/>
                <a:cs typeface="Arial"/>
                <a:sym typeface="Arial"/>
              </a:defRPr>
            </a:lvl7pPr>
            <a:lvl8pPr marL="0" lvl="7" indent="0" algn="r">
              <a:spcBef>
                <a:spcPts val="0"/>
              </a:spcBef>
              <a:buNone/>
              <a:defRPr sz="1500" b="1">
                <a:solidFill>
                  <a:schemeClr val="lt1"/>
                </a:solidFill>
                <a:latin typeface="Arial"/>
                <a:ea typeface="Arial"/>
                <a:cs typeface="Arial"/>
                <a:sym typeface="Arial"/>
              </a:defRPr>
            </a:lvl8pPr>
            <a:lvl9pPr marL="0" lvl="8" indent="0" algn="r">
              <a:spcBef>
                <a:spcPts val="0"/>
              </a:spcBef>
              <a:buNone/>
              <a:defRPr sz="15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divider" type="title">
  <p:cSld name="TITLE">
    <p:bg>
      <p:bgPr>
        <a:solidFill>
          <a:schemeClr val="accen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953999" y="2579715"/>
            <a:ext cx="10031157" cy="2160000"/>
          </a:xfrm>
          <a:prstGeom prst="rect">
            <a:avLst/>
          </a:prstGeom>
          <a:noFill/>
          <a:ln>
            <a:noFill/>
          </a:ln>
        </p:spPr>
        <p:txBody>
          <a:bodyPr spcFirstLastPara="1" wrap="square" lIns="0" tIns="0" rIns="0" bIns="0" anchor="t" anchorCtr="0">
            <a:normAutofit/>
          </a:bodyPr>
          <a:lstStyle>
            <a:lvl1pPr lvl="0" algn="l">
              <a:lnSpc>
                <a:spcPct val="106666"/>
              </a:lnSpc>
              <a:spcBef>
                <a:spcPts val="0"/>
              </a:spcBef>
              <a:spcAft>
                <a:spcPts val="0"/>
              </a:spcAft>
              <a:buClr>
                <a:schemeClr val="lt1"/>
              </a:buClr>
              <a:buSzPts val="7500"/>
              <a:buFont typeface="Arial"/>
              <a:buNone/>
              <a:defRPr sz="75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954000" y="1890000"/>
            <a:ext cx="10031156" cy="360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lt1"/>
              </a:buClr>
              <a:buSzPts val="3600"/>
              <a:buNone/>
              <a:defRPr sz="3600" b="1">
                <a:solidFill>
                  <a:schemeClr val="lt1"/>
                </a:solidFill>
              </a:defRPr>
            </a:lvl1pPr>
            <a:lvl2pPr lvl="1" algn="ctr">
              <a:lnSpc>
                <a:spcPct val="144000"/>
              </a:lnSpc>
              <a:spcBef>
                <a:spcPts val="992"/>
              </a:spcBef>
              <a:spcAft>
                <a:spcPts val="0"/>
              </a:spcAft>
              <a:buClr>
                <a:srgbClr val="203232"/>
              </a:buClr>
              <a:buSzPts val="2000"/>
              <a:buNone/>
              <a:defRPr sz="2000"/>
            </a:lvl2pPr>
            <a:lvl3pPr lvl="2" algn="ctr">
              <a:lnSpc>
                <a:spcPct val="160000"/>
              </a:lnSpc>
              <a:spcBef>
                <a:spcPts val="992"/>
              </a:spcBef>
              <a:spcAft>
                <a:spcPts val="0"/>
              </a:spcAft>
              <a:buClr>
                <a:srgbClr val="203232"/>
              </a:buClr>
              <a:buSzPts val="1800"/>
              <a:buNone/>
              <a:defRPr sz="1800"/>
            </a:lvl3pPr>
            <a:lvl4pPr lvl="3" algn="ctr">
              <a:lnSpc>
                <a:spcPct val="135000"/>
              </a:lnSpc>
              <a:spcBef>
                <a:spcPts val="992"/>
              </a:spcBef>
              <a:spcAft>
                <a:spcPts val="0"/>
              </a:spcAft>
              <a:buClr>
                <a:srgbClr val="203232"/>
              </a:buClr>
              <a:buSzPts val="1600"/>
              <a:buNone/>
              <a:defRPr sz="1600"/>
            </a:lvl4pPr>
            <a:lvl5pPr lvl="4" algn="ctr">
              <a:lnSpc>
                <a:spcPct val="135000"/>
              </a:lnSpc>
              <a:spcBef>
                <a:spcPts val="0"/>
              </a:spcBef>
              <a:spcAft>
                <a:spcPts val="0"/>
              </a:spcAft>
              <a:buClr>
                <a:srgbClr val="20323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ftr" idx="11"/>
          </p:nvPr>
        </p:nvSpPr>
        <p:spPr>
          <a:xfrm>
            <a:off x="965289" y="779733"/>
            <a:ext cx="7176911" cy="23083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3"/>
          <p:cNvSpPr txBox="1">
            <a:spLocks noGrp="1"/>
          </p:cNvSpPr>
          <p:nvPr>
            <p:ph type="sldNum" idx="12"/>
          </p:nvPr>
        </p:nvSpPr>
        <p:spPr>
          <a:xfrm>
            <a:off x="10616400" y="779733"/>
            <a:ext cx="622800" cy="230832"/>
          </a:xfrm>
          <a:prstGeom prst="rect">
            <a:avLst/>
          </a:prstGeom>
          <a:noFill/>
          <a:ln>
            <a:noFill/>
          </a:ln>
        </p:spPr>
        <p:txBody>
          <a:bodyPr spcFirstLastPara="1" wrap="square" lIns="0" tIns="0" rIns="0" bIns="0" anchor="t" anchorCtr="0">
            <a:noAutofit/>
          </a:bodyPr>
          <a:lstStyle>
            <a:lvl1pPr marL="0" lvl="0" indent="0" algn="r">
              <a:spcBef>
                <a:spcPts val="0"/>
              </a:spcBef>
              <a:buNone/>
              <a:defRPr sz="1500" b="1">
                <a:solidFill>
                  <a:schemeClr val="lt1"/>
                </a:solidFill>
                <a:latin typeface="Arial"/>
                <a:ea typeface="Arial"/>
                <a:cs typeface="Arial"/>
                <a:sym typeface="Arial"/>
              </a:defRPr>
            </a:lvl1pPr>
            <a:lvl2pPr marL="0" lvl="1" indent="0" algn="r">
              <a:spcBef>
                <a:spcPts val="0"/>
              </a:spcBef>
              <a:buNone/>
              <a:defRPr sz="1500" b="1">
                <a:solidFill>
                  <a:schemeClr val="lt1"/>
                </a:solidFill>
                <a:latin typeface="Arial"/>
                <a:ea typeface="Arial"/>
                <a:cs typeface="Arial"/>
                <a:sym typeface="Arial"/>
              </a:defRPr>
            </a:lvl2pPr>
            <a:lvl3pPr marL="0" lvl="2" indent="0" algn="r">
              <a:spcBef>
                <a:spcPts val="0"/>
              </a:spcBef>
              <a:buNone/>
              <a:defRPr sz="1500" b="1">
                <a:solidFill>
                  <a:schemeClr val="lt1"/>
                </a:solidFill>
                <a:latin typeface="Arial"/>
                <a:ea typeface="Arial"/>
                <a:cs typeface="Arial"/>
                <a:sym typeface="Arial"/>
              </a:defRPr>
            </a:lvl3pPr>
            <a:lvl4pPr marL="0" lvl="3" indent="0" algn="r">
              <a:spcBef>
                <a:spcPts val="0"/>
              </a:spcBef>
              <a:buNone/>
              <a:defRPr sz="1500" b="1">
                <a:solidFill>
                  <a:schemeClr val="lt1"/>
                </a:solidFill>
                <a:latin typeface="Arial"/>
                <a:ea typeface="Arial"/>
                <a:cs typeface="Arial"/>
                <a:sym typeface="Arial"/>
              </a:defRPr>
            </a:lvl4pPr>
            <a:lvl5pPr marL="0" lvl="4" indent="0" algn="r">
              <a:spcBef>
                <a:spcPts val="0"/>
              </a:spcBef>
              <a:buNone/>
              <a:defRPr sz="1500" b="1">
                <a:solidFill>
                  <a:schemeClr val="lt1"/>
                </a:solidFill>
                <a:latin typeface="Arial"/>
                <a:ea typeface="Arial"/>
                <a:cs typeface="Arial"/>
                <a:sym typeface="Arial"/>
              </a:defRPr>
            </a:lvl5pPr>
            <a:lvl6pPr marL="0" lvl="5" indent="0" algn="r">
              <a:spcBef>
                <a:spcPts val="0"/>
              </a:spcBef>
              <a:buNone/>
              <a:defRPr sz="1500" b="1">
                <a:solidFill>
                  <a:schemeClr val="lt1"/>
                </a:solidFill>
                <a:latin typeface="Arial"/>
                <a:ea typeface="Arial"/>
                <a:cs typeface="Arial"/>
                <a:sym typeface="Arial"/>
              </a:defRPr>
            </a:lvl6pPr>
            <a:lvl7pPr marL="0" lvl="6" indent="0" algn="r">
              <a:spcBef>
                <a:spcPts val="0"/>
              </a:spcBef>
              <a:buNone/>
              <a:defRPr sz="1500" b="1">
                <a:solidFill>
                  <a:schemeClr val="lt1"/>
                </a:solidFill>
                <a:latin typeface="Arial"/>
                <a:ea typeface="Arial"/>
                <a:cs typeface="Arial"/>
                <a:sym typeface="Arial"/>
              </a:defRPr>
            </a:lvl7pPr>
            <a:lvl8pPr marL="0" lvl="7" indent="0" algn="r">
              <a:spcBef>
                <a:spcPts val="0"/>
              </a:spcBef>
              <a:buNone/>
              <a:defRPr sz="1500" b="1">
                <a:solidFill>
                  <a:schemeClr val="lt1"/>
                </a:solidFill>
                <a:latin typeface="Arial"/>
                <a:ea typeface="Arial"/>
                <a:cs typeface="Arial"/>
                <a:sym typeface="Arial"/>
              </a:defRPr>
            </a:lvl8pPr>
            <a:lvl9pPr marL="0" lvl="8" indent="0" algn="r">
              <a:spcBef>
                <a:spcPts val="0"/>
              </a:spcBef>
              <a:buNone/>
              <a:defRPr sz="15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26" name="Google Shape;26;p3" descr="A picture containing drawing&#10;&#10;Description automatically generated"/>
          <p:cNvPicPr preferRelativeResize="0"/>
          <p:nvPr/>
        </p:nvPicPr>
        <p:blipFill rotWithShape="1">
          <a:blip r:embed="rId2">
            <a:alphaModFix/>
          </a:blip>
          <a:srcRect/>
          <a:stretch/>
        </p:blipFill>
        <p:spPr>
          <a:xfrm>
            <a:off x="954000" y="5511600"/>
            <a:ext cx="2242800" cy="3979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p:cSld name="Cover">
    <p:bg>
      <p:bgPr>
        <a:blipFill>
          <a:blip r:embed="rId2">
            <a:alphaModFix/>
          </a:blip>
          <a:stretch>
            <a:fillRect/>
          </a:stretch>
        </a:blipFill>
        <a:effectLst/>
      </p:bgPr>
    </p:bg>
    <p:spTree>
      <p:nvGrpSpPr>
        <p:cNvPr id="1" name="Shape 27"/>
        <p:cNvGrpSpPr/>
        <p:nvPr/>
      </p:nvGrpSpPr>
      <p:grpSpPr>
        <a:xfrm>
          <a:off x="0" y="0"/>
          <a:ext cx="0" cy="0"/>
          <a:chOff x="0" y="0"/>
          <a:chExt cx="0" cy="0"/>
        </a:xfrm>
      </p:grpSpPr>
      <p:pic>
        <p:nvPicPr>
          <p:cNvPr id="28" name="Google Shape;28;p4" descr="University of Hertfordshire logo"/>
          <p:cNvPicPr preferRelativeResize="0"/>
          <p:nvPr/>
        </p:nvPicPr>
        <p:blipFill rotWithShape="1">
          <a:blip r:embed="rId3">
            <a:alphaModFix/>
          </a:blip>
          <a:srcRect/>
          <a:stretch/>
        </p:blipFill>
        <p:spPr>
          <a:xfrm>
            <a:off x="2844000" y="2854800"/>
            <a:ext cx="6501600" cy="115363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ntent" type="twoObj">
  <p:cSld name="TWO_OBJECTS">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973668" y="2717444"/>
            <a:ext cx="4903200" cy="31752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336000" y="2717444"/>
            <a:ext cx="4456800" cy="3175200"/>
          </a:xfrm>
          <a:prstGeom prst="rect">
            <a:avLst/>
          </a:prstGeom>
          <a:noFill/>
          <a:ln>
            <a:noFill/>
          </a:ln>
        </p:spPr>
        <p:txBody>
          <a:bodyPr spcFirstLastPara="1" wrap="square" lIns="0" tIns="0" rIns="0" bIns="0" anchor="t" anchorCtr="0">
            <a:noAutofit/>
          </a:bodyPr>
          <a:lstStyle>
            <a:lvl1pPr marL="457200" marR="0" lvl="0" indent="-228600" algn="l">
              <a:lnSpc>
                <a:spcPct val="120000"/>
              </a:lnSpc>
              <a:spcBef>
                <a:spcPts val="0"/>
              </a:spcBef>
              <a:spcAft>
                <a:spcPts val="0"/>
              </a:spcAft>
              <a:buClr>
                <a:srgbClr val="203232"/>
              </a:buClr>
              <a:buSzPts val="2400"/>
              <a:buFont typeface="Arial"/>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5"/>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
        <p:nvSpPr>
          <p:cNvPr id="35" name="Google Shape;35;p5"/>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accen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805">
          <p15:clr>
            <a:srgbClr val="FBAE40"/>
          </p15:clr>
        </p15:guide>
        <p15:guide id="2" pos="3989">
          <p15:clr>
            <a:srgbClr val="FBAE40"/>
          </p15:clr>
        </p15:guide>
        <p15:guide id="3" pos="370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970139" y="2717600"/>
            <a:ext cx="10251722" cy="31752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6"/>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
        <p:nvSpPr>
          <p:cNvPr id="41" name="Google Shape;41;p6"/>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Large">
  <p:cSld name="Title and Content Large">
    <p:bg>
      <p:bgPr>
        <a:solidFill>
          <a:schemeClr val="lt1"/>
        </a:solidFill>
        <a:effectLst/>
      </p:bgPr>
    </p:bg>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954000" y="775255"/>
            <a:ext cx="7361569"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970139" y="1367692"/>
            <a:ext cx="10251722" cy="4923693"/>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
        <p:nvSpPr>
          <p:cNvPr id="46" name="Google Shape;46;p7"/>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Large blue">
  <p:cSld name="Title and Content Large blue">
    <p:bg>
      <p:bgPr>
        <a:solidFill>
          <a:schemeClr val="accent1"/>
        </a:solidFill>
        <a:effectLst/>
      </p:bgPr>
    </p:bg>
    <p:spTree>
      <p:nvGrpSpPr>
        <p:cNvPr id="1" name="Shape 47"/>
        <p:cNvGrpSpPr/>
        <p:nvPr/>
      </p:nvGrpSpPr>
      <p:grpSpPr>
        <a:xfrm>
          <a:off x="0" y="0"/>
          <a:ext cx="0" cy="0"/>
          <a:chOff x="0" y="0"/>
          <a:chExt cx="0" cy="0"/>
        </a:xfrm>
      </p:grpSpPr>
      <p:sp>
        <p:nvSpPr>
          <p:cNvPr id="48" name="Google Shape;48;p8"/>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sz="1500" b="1">
                <a:solidFill>
                  <a:schemeClr val="lt1"/>
                </a:solidFill>
                <a:latin typeface="Arial"/>
                <a:ea typeface="Arial"/>
                <a:cs typeface="Arial"/>
                <a:sym typeface="Arial"/>
              </a:defRPr>
            </a:lvl1pPr>
            <a:lvl2pPr marL="0" lvl="1" indent="0" algn="r">
              <a:spcBef>
                <a:spcPts val="0"/>
              </a:spcBef>
              <a:buNone/>
              <a:defRPr sz="1500" b="1">
                <a:solidFill>
                  <a:schemeClr val="lt1"/>
                </a:solidFill>
                <a:latin typeface="Arial"/>
                <a:ea typeface="Arial"/>
                <a:cs typeface="Arial"/>
                <a:sym typeface="Arial"/>
              </a:defRPr>
            </a:lvl2pPr>
            <a:lvl3pPr marL="0" lvl="2" indent="0" algn="r">
              <a:spcBef>
                <a:spcPts val="0"/>
              </a:spcBef>
              <a:buNone/>
              <a:defRPr sz="1500" b="1">
                <a:solidFill>
                  <a:schemeClr val="lt1"/>
                </a:solidFill>
                <a:latin typeface="Arial"/>
                <a:ea typeface="Arial"/>
                <a:cs typeface="Arial"/>
                <a:sym typeface="Arial"/>
              </a:defRPr>
            </a:lvl3pPr>
            <a:lvl4pPr marL="0" lvl="3" indent="0" algn="r">
              <a:spcBef>
                <a:spcPts val="0"/>
              </a:spcBef>
              <a:buNone/>
              <a:defRPr sz="1500" b="1">
                <a:solidFill>
                  <a:schemeClr val="lt1"/>
                </a:solidFill>
                <a:latin typeface="Arial"/>
                <a:ea typeface="Arial"/>
                <a:cs typeface="Arial"/>
                <a:sym typeface="Arial"/>
              </a:defRPr>
            </a:lvl4pPr>
            <a:lvl5pPr marL="0" lvl="4" indent="0" algn="r">
              <a:spcBef>
                <a:spcPts val="0"/>
              </a:spcBef>
              <a:buNone/>
              <a:defRPr sz="1500" b="1">
                <a:solidFill>
                  <a:schemeClr val="lt1"/>
                </a:solidFill>
                <a:latin typeface="Arial"/>
                <a:ea typeface="Arial"/>
                <a:cs typeface="Arial"/>
                <a:sym typeface="Arial"/>
              </a:defRPr>
            </a:lvl5pPr>
            <a:lvl6pPr marL="0" lvl="5" indent="0" algn="r">
              <a:spcBef>
                <a:spcPts val="0"/>
              </a:spcBef>
              <a:buNone/>
              <a:defRPr sz="1500" b="1">
                <a:solidFill>
                  <a:schemeClr val="lt1"/>
                </a:solidFill>
                <a:latin typeface="Arial"/>
                <a:ea typeface="Arial"/>
                <a:cs typeface="Arial"/>
                <a:sym typeface="Arial"/>
              </a:defRPr>
            </a:lvl6pPr>
            <a:lvl7pPr marL="0" lvl="6" indent="0" algn="r">
              <a:spcBef>
                <a:spcPts val="0"/>
              </a:spcBef>
              <a:buNone/>
              <a:defRPr sz="1500" b="1">
                <a:solidFill>
                  <a:schemeClr val="lt1"/>
                </a:solidFill>
                <a:latin typeface="Arial"/>
                <a:ea typeface="Arial"/>
                <a:cs typeface="Arial"/>
                <a:sym typeface="Arial"/>
              </a:defRPr>
            </a:lvl7pPr>
            <a:lvl8pPr marL="0" lvl="7" indent="0" algn="r">
              <a:spcBef>
                <a:spcPts val="0"/>
              </a:spcBef>
              <a:buNone/>
              <a:defRPr sz="1500" b="1">
                <a:solidFill>
                  <a:schemeClr val="lt1"/>
                </a:solidFill>
                <a:latin typeface="Arial"/>
                <a:ea typeface="Arial"/>
                <a:cs typeface="Arial"/>
                <a:sym typeface="Arial"/>
              </a:defRPr>
            </a:lvl8pPr>
            <a:lvl9pPr marL="0" lvl="8" indent="0" algn="r">
              <a:spcBef>
                <a:spcPts val="0"/>
              </a:spcBef>
              <a:buNone/>
              <a:defRPr sz="15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
        <p:nvSpPr>
          <p:cNvPr id="49" name="Google Shape;49;p8"/>
          <p:cNvSpPr txBox="1">
            <a:spLocks noGrp="1"/>
          </p:cNvSpPr>
          <p:nvPr>
            <p:ph type="body" idx="1"/>
          </p:nvPr>
        </p:nvSpPr>
        <p:spPr>
          <a:xfrm>
            <a:off x="970139" y="1367692"/>
            <a:ext cx="10251722" cy="4923693"/>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lt1"/>
              </a:buClr>
              <a:buSzPts val="2400"/>
              <a:buNone/>
              <a:defRPr b="0">
                <a:solidFill>
                  <a:schemeClr val="lt1"/>
                </a:solidFill>
              </a:defRPr>
            </a:lvl1pPr>
            <a:lvl2pPr marL="914400" lvl="1" indent="-228600" algn="l">
              <a:lnSpc>
                <a:spcPct val="120000"/>
              </a:lnSpc>
              <a:spcBef>
                <a:spcPts val="992"/>
              </a:spcBef>
              <a:spcAft>
                <a:spcPts val="0"/>
              </a:spcAft>
              <a:buClr>
                <a:schemeClr val="lt1"/>
              </a:buClr>
              <a:buSzPts val="2400"/>
              <a:buNone/>
              <a:defRPr>
                <a:solidFill>
                  <a:schemeClr val="lt1"/>
                </a:solidFill>
              </a:defRPr>
            </a:lvl2pPr>
            <a:lvl3pPr marL="1371600" lvl="2" indent="-381000" algn="l">
              <a:lnSpc>
                <a:spcPct val="120000"/>
              </a:lnSpc>
              <a:spcBef>
                <a:spcPts val="992"/>
              </a:spcBef>
              <a:spcAft>
                <a:spcPts val="0"/>
              </a:spcAft>
              <a:buClr>
                <a:schemeClr val="lt1"/>
              </a:buClr>
              <a:buSzPts val="2400"/>
              <a:buChar char="■"/>
              <a:defRPr>
                <a:solidFill>
                  <a:schemeClr val="lt1"/>
                </a:solidFill>
              </a:defRPr>
            </a:lvl3pPr>
            <a:lvl4pPr marL="1828800" lvl="3" indent="-228600" algn="l">
              <a:lnSpc>
                <a:spcPct val="120000"/>
              </a:lnSpc>
              <a:spcBef>
                <a:spcPts val="992"/>
              </a:spcBef>
              <a:spcAft>
                <a:spcPts val="0"/>
              </a:spcAft>
              <a:buClr>
                <a:schemeClr val="lt1"/>
              </a:buClr>
              <a:buSzPts val="1800"/>
              <a:buNone/>
              <a:defRPr>
                <a:solidFill>
                  <a:schemeClr val="lt1"/>
                </a:solidFill>
              </a:defRPr>
            </a:lvl4pPr>
            <a:lvl5pPr marL="2286000" lvl="4" indent="-228600" algn="l">
              <a:lnSpc>
                <a:spcPct val="120000"/>
              </a:lnSpc>
              <a:spcBef>
                <a:spcPts val="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title"/>
          </p:nvPr>
        </p:nvSpPr>
        <p:spPr>
          <a:xfrm>
            <a:off x="954000" y="775255"/>
            <a:ext cx="7361569" cy="36512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 Content">
  <p:cSld name="Title + Image + Content">
    <p:bg>
      <p:bgPr>
        <a:solidFill>
          <a:schemeClr val="lt1"/>
        </a:solidFill>
        <a:effectLst/>
      </p:bgPr>
    </p:bg>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7835952" y="2728800"/>
            <a:ext cx="2959200"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9"/>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5" name="Google Shape;55;p9"/>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
        <p:nvSpPr>
          <p:cNvPr id="56" name="Google Shape;56;p9"/>
          <p:cNvSpPr>
            <a:spLocks noGrp="1"/>
          </p:cNvSpPr>
          <p:nvPr>
            <p:ph type="pic" idx="2"/>
          </p:nvPr>
        </p:nvSpPr>
        <p:spPr>
          <a:xfrm>
            <a:off x="954088" y="2728913"/>
            <a:ext cx="6400800" cy="4129087"/>
          </a:xfrm>
          <a:prstGeom prst="rect">
            <a:avLst/>
          </a:prstGeom>
          <a:noFill/>
          <a:ln>
            <a:noFill/>
          </a:ln>
        </p:spPr>
      </p:sp>
      <p:sp>
        <p:nvSpPr>
          <p:cNvPr id="57" name="Google Shape;57;p9"/>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Content + 2 Images">
  <p:cSld name="Title + Content + 2 Images">
    <p:bg>
      <p:bgPr>
        <a:solidFill>
          <a:schemeClr val="lt1"/>
        </a:solidFill>
        <a:effectLst/>
      </p:bgPr>
    </p:bg>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10"/>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
        <p:nvSpPr>
          <p:cNvPr id="62" name="Google Shape;62;p10"/>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3" name="Google Shape;63;p10"/>
          <p:cNvSpPr txBox="1">
            <a:spLocks noGrp="1"/>
          </p:cNvSpPr>
          <p:nvPr>
            <p:ph type="body" idx="1"/>
          </p:nvPr>
        </p:nvSpPr>
        <p:spPr>
          <a:xfrm>
            <a:off x="953999" y="2728800"/>
            <a:ext cx="2959199"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body" idx="2"/>
          </p:nvPr>
        </p:nvSpPr>
        <p:spPr>
          <a:xfrm>
            <a:off x="8278804" y="2728800"/>
            <a:ext cx="2959199"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0"/>
          <p:cNvSpPr txBox="1">
            <a:spLocks noGrp="1"/>
          </p:cNvSpPr>
          <p:nvPr>
            <p:ph type="body" idx="3"/>
          </p:nvPr>
        </p:nvSpPr>
        <p:spPr>
          <a:xfrm>
            <a:off x="4613975" y="2728800"/>
            <a:ext cx="2959199"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203232"/>
              </a:buClr>
              <a:buSzPts val="3600"/>
              <a:buFont typeface="Arial"/>
              <a:buNone/>
              <a:defRPr sz="3600" b="1" i="0" u="none" strike="noStrike" cap="none">
                <a:solidFill>
                  <a:srgbClr val="20323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70139" y="2717600"/>
            <a:ext cx="10279150" cy="3175200"/>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203232"/>
              </a:buClr>
              <a:buSzPts val="2400"/>
              <a:buFont typeface="Arial"/>
              <a:buNone/>
              <a:defRPr sz="2400" b="1" i="0" u="none" strike="noStrike" cap="none">
                <a:solidFill>
                  <a:srgbClr val="203232"/>
                </a:solidFill>
                <a:latin typeface="Arial"/>
                <a:ea typeface="Arial"/>
                <a:cs typeface="Arial"/>
                <a:sym typeface="Arial"/>
              </a:defRPr>
            </a:lvl1pPr>
            <a:lvl2pPr marL="914400" marR="0" lvl="1" indent="-228600" algn="l" rtl="0">
              <a:lnSpc>
                <a:spcPct val="120000"/>
              </a:lnSpc>
              <a:spcBef>
                <a:spcPts val="992"/>
              </a:spcBef>
              <a:spcAft>
                <a:spcPts val="0"/>
              </a:spcAft>
              <a:buClr>
                <a:srgbClr val="203232"/>
              </a:buClr>
              <a:buSzPts val="2400"/>
              <a:buFont typeface="Arial"/>
              <a:buNone/>
              <a:defRPr sz="2400" b="0" i="0" u="none" strike="noStrike" cap="none">
                <a:solidFill>
                  <a:srgbClr val="203232"/>
                </a:solidFill>
                <a:latin typeface="Arial"/>
                <a:ea typeface="Arial"/>
                <a:cs typeface="Arial"/>
                <a:sym typeface="Arial"/>
              </a:defRPr>
            </a:lvl2pPr>
            <a:lvl3pPr marL="1371600" marR="0" lvl="2" indent="-381000" algn="l" rtl="0">
              <a:lnSpc>
                <a:spcPct val="120000"/>
              </a:lnSpc>
              <a:spcBef>
                <a:spcPts val="992"/>
              </a:spcBef>
              <a:spcAft>
                <a:spcPts val="0"/>
              </a:spcAft>
              <a:buClr>
                <a:srgbClr val="203232"/>
              </a:buClr>
              <a:buSzPts val="2400"/>
              <a:buFont typeface="Arial"/>
              <a:buChar char="■"/>
              <a:defRPr sz="2400" b="0" i="0" u="none" strike="noStrike" cap="none">
                <a:solidFill>
                  <a:srgbClr val="203232"/>
                </a:solidFill>
                <a:latin typeface="Arial"/>
                <a:ea typeface="Arial"/>
                <a:cs typeface="Arial"/>
                <a:sym typeface="Arial"/>
              </a:defRPr>
            </a:lvl3pPr>
            <a:lvl4pPr marL="1828800" marR="0" lvl="3" indent="-228600" algn="l" rtl="0">
              <a:lnSpc>
                <a:spcPct val="120000"/>
              </a:lnSpc>
              <a:spcBef>
                <a:spcPts val="992"/>
              </a:spcBef>
              <a:spcAft>
                <a:spcPts val="0"/>
              </a:spcAft>
              <a:buClr>
                <a:srgbClr val="203232"/>
              </a:buClr>
              <a:buSzPts val="1800"/>
              <a:buFont typeface="Arial"/>
              <a:buNone/>
              <a:defRPr sz="1800" b="0" i="0" u="none" strike="noStrike" cap="none">
                <a:solidFill>
                  <a:srgbClr val="203232"/>
                </a:solidFill>
                <a:latin typeface="Arial"/>
                <a:ea typeface="Arial"/>
                <a:cs typeface="Arial"/>
                <a:sym typeface="Arial"/>
              </a:defRPr>
            </a:lvl4pPr>
            <a:lvl5pPr marL="2286000" marR="0" lvl="4" indent="-228600" algn="l" rtl="0">
              <a:lnSpc>
                <a:spcPct val="120000"/>
              </a:lnSpc>
              <a:spcBef>
                <a:spcPts val="0"/>
              </a:spcBef>
              <a:spcAft>
                <a:spcPts val="0"/>
              </a:spcAft>
              <a:buClr>
                <a:srgbClr val="203232"/>
              </a:buClr>
              <a:buSzPts val="1800"/>
              <a:buFont typeface="Arial"/>
              <a:buNone/>
              <a:defRPr sz="1800" b="1" i="0" u="none" strike="noStrike" cap="none">
                <a:solidFill>
                  <a:srgbClr val="20323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500" b="0" i="0" u="none" strike="noStrike" cap="none">
                <a:solidFill>
                  <a:srgbClr val="8A8D8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1"/>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500" b="1" i="0" u="none" strike="noStrike" cap="none">
                <a:solidFill>
                  <a:srgbClr val="8A8D8D"/>
                </a:solidFill>
                <a:latin typeface="Arial"/>
                <a:ea typeface="Arial"/>
                <a:cs typeface="Arial"/>
                <a:sym typeface="Arial"/>
              </a:defRPr>
            </a:lvl1pPr>
            <a:lvl2pPr marL="0" marR="0" lvl="1" indent="0" algn="r" rtl="0">
              <a:spcBef>
                <a:spcPts val="0"/>
              </a:spcBef>
              <a:buNone/>
              <a:defRPr sz="1500" b="1" i="0" u="none" strike="noStrike" cap="none">
                <a:solidFill>
                  <a:srgbClr val="8A8D8D"/>
                </a:solidFill>
                <a:latin typeface="Arial"/>
                <a:ea typeface="Arial"/>
                <a:cs typeface="Arial"/>
                <a:sym typeface="Arial"/>
              </a:defRPr>
            </a:lvl2pPr>
            <a:lvl3pPr marL="0" marR="0" lvl="2" indent="0" algn="r" rtl="0">
              <a:spcBef>
                <a:spcPts val="0"/>
              </a:spcBef>
              <a:buNone/>
              <a:defRPr sz="1500" b="1" i="0" u="none" strike="noStrike" cap="none">
                <a:solidFill>
                  <a:srgbClr val="8A8D8D"/>
                </a:solidFill>
                <a:latin typeface="Arial"/>
                <a:ea typeface="Arial"/>
                <a:cs typeface="Arial"/>
                <a:sym typeface="Arial"/>
              </a:defRPr>
            </a:lvl3pPr>
            <a:lvl4pPr marL="0" marR="0" lvl="3" indent="0" algn="r" rtl="0">
              <a:spcBef>
                <a:spcPts val="0"/>
              </a:spcBef>
              <a:buNone/>
              <a:defRPr sz="1500" b="1" i="0" u="none" strike="noStrike" cap="none">
                <a:solidFill>
                  <a:srgbClr val="8A8D8D"/>
                </a:solidFill>
                <a:latin typeface="Arial"/>
                <a:ea typeface="Arial"/>
                <a:cs typeface="Arial"/>
                <a:sym typeface="Arial"/>
              </a:defRPr>
            </a:lvl4pPr>
            <a:lvl5pPr marL="0" marR="0" lvl="4" indent="0" algn="r" rtl="0">
              <a:spcBef>
                <a:spcPts val="0"/>
              </a:spcBef>
              <a:buNone/>
              <a:defRPr sz="1500" b="1" i="0" u="none" strike="noStrike" cap="none">
                <a:solidFill>
                  <a:srgbClr val="8A8D8D"/>
                </a:solidFill>
                <a:latin typeface="Arial"/>
                <a:ea typeface="Arial"/>
                <a:cs typeface="Arial"/>
                <a:sym typeface="Arial"/>
              </a:defRPr>
            </a:lvl5pPr>
            <a:lvl6pPr marL="0" marR="0" lvl="5" indent="0" algn="r" rtl="0">
              <a:spcBef>
                <a:spcPts val="0"/>
              </a:spcBef>
              <a:buNone/>
              <a:defRPr sz="1500" b="1" i="0" u="none" strike="noStrike" cap="none">
                <a:solidFill>
                  <a:srgbClr val="8A8D8D"/>
                </a:solidFill>
                <a:latin typeface="Arial"/>
                <a:ea typeface="Arial"/>
                <a:cs typeface="Arial"/>
                <a:sym typeface="Arial"/>
              </a:defRPr>
            </a:lvl6pPr>
            <a:lvl7pPr marL="0" marR="0" lvl="6" indent="0" algn="r" rtl="0">
              <a:spcBef>
                <a:spcPts val="0"/>
              </a:spcBef>
              <a:buNone/>
              <a:defRPr sz="1500" b="1" i="0" u="none" strike="noStrike" cap="none">
                <a:solidFill>
                  <a:srgbClr val="8A8D8D"/>
                </a:solidFill>
                <a:latin typeface="Arial"/>
                <a:ea typeface="Arial"/>
                <a:cs typeface="Arial"/>
                <a:sym typeface="Arial"/>
              </a:defRPr>
            </a:lvl7pPr>
            <a:lvl8pPr marL="0" marR="0" lvl="7" indent="0" algn="r" rtl="0">
              <a:spcBef>
                <a:spcPts val="0"/>
              </a:spcBef>
              <a:buNone/>
              <a:defRPr sz="1500" b="1" i="0" u="none" strike="noStrike" cap="none">
                <a:solidFill>
                  <a:srgbClr val="8A8D8D"/>
                </a:solidFill>
                <a:latin typeface="Arial"/>
                <a:ea typeface="Arial"/>
                <a:cs typeface="Arial"/>
                <a:sym typeface="Arial"/>
              </a:defRPr>
            </a:lvl8pPr>
            <a:lvl9pPr marL="0" marR="0" lvl="8" indent="0" algn="r" rtl="0">
              <a:spcBef>
                <a:spcPts val="0"/>
              </a:spcBef>
              <a:buNone/>
              <a:defRPr sz="1500" b="1" i="0" u="none" strike="noStrike" cap="none">
                <a:solidFill>
                  <a:srgbClr val="8A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604">
          <p15:clr>
            <a:srgbClr val="F26B43"/>
          </p15:clr>
        </p15:guide>
        <p15:guide id="3" pos="7076">
          <p15:clr>
            <a:srgbClr val="F26B43"/>
          </p15:clr>
        </p15:guide>
        <p15:guide id="4" orient="horz" pos="2160">
          <p15:clr>
            <a:srgbClr val="F26B43"/>
          </p15:clr>
        </p15:guide>
        <p15:guide id="5" orient="horz">
          <p15:clr>
            <a:srgbClr val="F26B43"/>
          </p15:clr>
        </p15:guide>
        <p15:guide id="6" orient="horz" pos="604">
          <p15:clr>
            <a:srgbClr val="F26B43"/>
          </p15:clr>
        </p15:guide>
        <p15:guide id="7" orient="horz" pos="3712">
          <p15:clr>
            <a:srgbClr val="F26B43"/>
          </p15:clr>
        </p15:guide>
        <p15:guide id="8" orient="horz" pos="11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5"/>
          <p:cNvSpPr txBox="1">
            <a:spLocks noGrp="1"/>
          </p:cNvSpPr>
          <p:nvPr>
            <p:ph type="ctrTitle"/>
          </p:nvPr>
        </p:nvSpPr>
        <p:spPr>
          <a:xfrm>
            <a:off x="810131" y="2317776"/>
            <a:ext cx="10571734" cy="1046770"/>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lt1"/>
              </a:buClr>
              <a:buSzPct val="100000"/>
              <a:buFont typeface="Arial"/>
              <a:buNone/>
            </a:pPr>
            <a:r>
              <a:rPr lang="en-GB" dirty="0"/>
              <a:t>Research Question –</a:t>
            </a:r>
            <a:endParaRPr dirty="0"/>
          </a:p>
          <a:p>
            <a:pPr marL="0" lvl="0" indent="0" algn="l" rtl="0">
              <a:lnSpc>
                <a:spcPct val="100000"/>
              </a:lnSpc>
              <a:spcBef>
                <a:spcPts val="0"/>
              </a:spcBef>
              <a:spcAft>
                <a:spcPts val="0"/>
              </a:spcAft>
              <a:buClr>
                <a:schemeClr val="lt1"/>
              </a:buClr>
              <a:buSzPct val="100000"/>
              <a:buFont typeface="Arial"/>
              <a:buNone/>
            </a:pPr>
            <a:br>
              <a:rPr lang="en-GB" dirty="0"/>
            </a:br>
            <a:r>
              <a:rPr lang="en-GB" sz="4000" dirty="0"/>
              <a:t>Tutorial Presentation for Feedback</a:t>
            </a:r>
            <a:br>
              <a:rPr lang="en-GB" sz="4000" dirty="0"/>
            </a:br>
            <a:r>
              <a:rPr lang="en-GB" sz="2200" dirty="0"/>
              <a:t>Date: 13/11/2024</a:t>
            </a:r>
            <a:br>
              <a:rPr lang="en-GB" sz="8000" dirty="0"/>
            </a:br>
            <a:endParaRPr dirty="0"/>
          </a:p>
        </p:txBody>
      </p:sp>
      <p:sp>
        <p:nvSpPr>
          <p:cNvPr id="90" name="Google Shape;90;p15"/>
          <p:cNvSpPr txBox="1">
            <a:spLocks noGrp="1"/>
          </p:cNvSpPr>
          <p:nvPr>
            <p:ph type="subTitle" idx="1"/>
          </p:nvPr>
        </p:nvSpPr>
        <p:spPr>
          <a:xfrm>
            <a:off x="4590182" y="1095513"/>
            <a:ext cx="2651866" cy="496674"/>
          </a:xfrm>
          <a:prstGeom prst="rect">
            <a:avLst/>
          </a:prstGeom>
          <a:noFill/>
          <a:ln>
            <a:noFill/>
          </a:ln>
        </p:spPr>
        <p:txBody>
          <a:bodyPr spcFirstLastPara="1" wrap="square" lIns="0" tIns="0" rIns="0" bIns="0" anchor="t" anchorCtr="0">
            <a:noAutofit/>
          </a:bodyPr>
          <a:lstStyle/>
          <a:p>
            <a:pPr marL="0" lvl="0" indent="0" algn="l" rtl="0">
              <a:lnSpc>
                <a:spcPct val="144000"/>
              </a:lnSpc>
              <a:spcBef>
                <a:spcPts val="0"/>
              </a:spcBef>
              <a:spcAft>
                <a:spcPts val="0"/>
              </a:spcAft>
              <a:buClr>
                <a:schemeClr val="lt1"/>
              </a:buClr>
              <a:buSzPts val="2000"/>
              <a:buNone/>
            </a:pPr>
            <a:r>
              <a:rPr lang="en-GB" sz="2000" dirty="0"/>
              <a:t>Group Name:     A035</a:t>
            </a:r>
          </a:p>
          <a:p>
            <a:pPr marL="0" lvl="0" indent="0" algn="l" rtl="0">
              <a:lnSpc>
                <a:spcPct val="144000"/>
              </a:lnSpc>
              <a:spcBef>
                <a:spcPts val="0"/>
              </a:spcBef>
              <a:spcAft>
                <a:spcPts val="0"/>
              </a:spcAft>
              <a:buClr>
                <a:schemeClr val="lt1"/>
              </a:buClr>
              <a:buSzPts val="2000"/>
              <a:buNone/>
            </a:pPr>
            <a:r>
              <a:rPr lang="en-GB" sz="2000" dirty="0"/>
              <a:t>														</a:t>
            </a:r>
          </a:p>
          <a:p>
            <a:pPr marL="0" lvl="0" indent="0" algn="l" rtl="0">
              <a:lnSpc>
                <a:spcPct val="144000"/>
              </a:lnSpc>
              <a:spcBef>
                <a:spcPts val="0"/>
              </a:spcBef>
              <a:spcAft>
                <a:spcPts val="0"/>
              </a:spcAft>
              <a:buClr>
                <a:schemeClr val="lt1"/>
              </a:buClr>
              <a:buSzPts val="2000"/>
              <a:buNone/>
            </a:pPr>
            <a:endParaRPr lang="en-GB" sz="2000" dirty="0"/>
          </a:p>
        </p:txBody>
      </p:sp>
      <p:sp>
        <p:nvSpPr>
          <p:cNvPr id="91" name="Google Shape;91;p15"/>
          <p:cNvSpPr txBox="1">
            <a:spLocks noGrp="1"/>
          </p:cNvSpPr>
          <p:nvPr>
            <p:ph type="ftr" idx="11"/>
          </p:nvPr>
        </p:nvSpPr>
        <p:spPr>
          <a:xfrm>
            <a:off x="810131" y="274326"/>
            <a:ext cx="10455277" cy="817240"/>
          </a:xfrm>
          <a:prstGeom prst="rect">
            <a:avLst/>
          </a:prstGeom>
          <a:noFill/>
          <a:ln>
            <a:noFill/>
          </a:ln>
        </p:spPr>
        <p:txBody>
          <a:bodyPr spcFirstLastPara="1" wrap="square" lIns="0" tIns="0" rIns="0" bIns="0" anchor="t" anchorCtr="0">
            <a:noAutofit/>
          </a:bodyPr>
          <a:lstStyle/>
          <a:p>
            <a:pPr marL="0" lvl="0" indent="-95250" algn="l" rtl="0">
              <a:spcBef>
                <a:spcPts val="0"/>
              </a:spcBef>
              <a:spcAft>
                <a:spcPts val="0"/>
              </a:spcAft>
              <a:buClr>
                <a:schemeClr val="lt1"/>
              </a:buClr>
              <a:buSzPts val="1500"/>
              <a:buFont typeface="Arial"/>
              <a:buChar char="•"/>
            </a:pPr>
            <a:r>
              <a:rPr lang="en-GB" sz="1600" b="1" dirty="0"/>
              <a:t>7COM1079-2024  Student Group No:  A035          </a:t>
            </a:r>
            <a:r>
              <a:rPr lang="en-GB" dirty="0"/>
              <a:t>   			</a:t>
            </a:r>
            <a:endParaRPr dirty="0"/>
          </a:p>
          <a:p>
            <a:pPr marL="0" lvl="0" indent="-107950" algn="l" rtl="0">
              <a:spcBef>
                <a:spcPts val="0"/>
              </a:spcBef>
              <a:spcAft>
                <a:spcPts val="0"/>
              </a:spcAft>
              <a:buClr>
                <a:schemeClr val="lt1"/>
              </a:buClr>
              <a:buSzPts val="1700"/>
              <a:buFont typeface="Arial"/>
              <a:buChar char="•"/>
            </a:pPr>
            <a:r>
              <a:rPr lang="en-GB" sz="1600" b="1" dirty="0"/>
              <a:t>Names of Student Attendees  (Saiyad Mahamad Alfaiz J., </a:t>
            </a:r>
            <a:r>
              <a:rPr lang="en-GB" sz="1600" b="1" dirty="0">
                <a:solidFill>
                  <a:schemeClr val="lt1"/>
                </a:solidFill>
              </a:rPr>
              <a:t>Marshal Ashokkumar  Pachani, Muhammad             </a:t>
            </a:r>
            <a:r>
              <a:rPr lang="en-GB" sz="1600" b="1" dirty="0"/>
              <a:t>  </a:t>
            </a:r>
            <a:r>
              <a:rPr lang="en-GB" sz="1600" b="1" dirty="0">
                <a:solidFill>
                  <a:schemeClr val="lt1"/>
                </a:solidFill>
              </a:rPr>
              <a:t>Waleed,</a:t>
            </a:r>
            <a:r>
              <a:rPr lang="en-GB" sz="1600" b="1" dirty="0"/>
              <a:t> </a:t>
            </a:r>
            <a:r>
              <a:rPr lang="en-GB" sz="1600" b="1" dirty="0">
                <a:solidFill>
                  <a:schemeClr val="lt1"/>
                </a:solidFill>
              </a:rPr>
              <a:t>Rutvik Kishorbhai Vadher, Emma Harrison)</a:t>
            </a:r>
            <a:endParaRPr b="1" dirty="0">
              <a:solidFill>
                <a:schemeClr val="lt1"/>
              </a:solidFill>
            </a:endParaRPr>
          </a:p>
          <a:p>
            <a:pPr marL="0" lvl="0" indent="-88900" algn="l" rtl="0">
              <a:spcBef>
                <a:spcPts val="0"/>
              </a:spcBef>
              <a:spcAft>
                <a:spcPts val="0"/>
              </a:spcAft>
              <a:buSzPts val="1400"/>
              <a:buChar cha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endParaRPr dirty="0"/>
          </a:p>
          <a:p>
            <a:pPr marL="0" lvl="0" indent="0" algn="l" rtl="0">
              <a:spcBef>
                <a:spcPts val="0"/>
              </a:spcBef>
              <a:spcAft>
                <a:spcPts val="0"/>
              </a:spcAft>
              <a:buNone/>
            </a:pPr>
            <a:endParaRPr dirty="0"/>
          </a:p>
        </p:txBody>
      </p:sp>
      <p:sp>
        <p:nvSpPr>
          <p:cNvPr id="92" name="Google Shape;92;p15"/>
          <p:cNvSpPr/>
          <p:nvPr/>
        </p:nvSpPr>
        <p:spPr>
          <a:xfrm>
            <a:off x="0" y="0"/>
            <a:ext cx="12192000" cy="0"/>
          </a:xfrm>
          <a:prstGeom prst="rect">
            <a:avLst/>
          </a:prstGeom>
          <a:solidFill>
            <a:srgbClr val="FFFFFF"/>
          </a:solidFill>
          <a:ln>
            <a:noFill/>
          </a:ln>
        </p:spPr>
        <p:txBody>
          <a:bodyPr spcFirstLastPara="1" wrap="square" lIns="31725" tIns="0" rIns="44425" bIns="0" anchor="ctr" anchorCtr="0">
            <a:noAutofit/>
          </a:bodyPr>
          <a:lstStyle/>
          <a:p>
            <a:pPr marL="0" marR="0" lvl="0" indent="0" algn="l" rtl="0">
              <a:lnSpc>
                <a:spcPct val="100000"/>
              </a:lnSpc>
              <a:spcBef>
                <a:spcPts val="0"/>
              </a:spcBef>
              <a:spcAft>
                <a:spcPts val="0"/>
              </a:spcAft>
              <a:buClr>
                <a:schemeClr val="dk1"/>
              </a:buClr>
              <a:buSzPts val="1000"/>
              <a:buFont typeface="Arial"/>
              <a:buNone/>
            </a:pPr>
            <a:endParaRPr sz="1000" b="0" i="0" u="none" strike="noStrike" cap="none" dirty="0">
              <a:solidFill>
                <a:srgbClr val="2D3B45"/>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Arial"/>
              <a:buNone/>
            </a:pPr>
            <a:br>
              <a:rPr lang="en-GB"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p:txBody>
      </p:sp>
      <p:sp>
        <p:nvSpPr>
          <p:cNvPr id="2" name="Google Shape;90;p15">
            <a:extLst>
              <a:ext uri="{FF2B5EF4-FFF2-40B4-BE49-F238E27FC236}">
                <a16:creationId xmlns:a16="http://schemas.microsoft.com/office/drawing/2014/main" id="{CB771EF1-178B-11D1-99C2-3C9D1A7C41F1}"/>
              </a:ext>
            </a:extLst>
          </p:cNvPr>
          <p:cNvSpPr txBox="1">
            <a:spLocks/>
          </p:cNvSpPr>
          <p:nvPr/>
        </p:nvSpPr>
        <p:spPr>
          <a:xfrm>
            <a:off x="3291840" y="1596134"/>
            <a:ext cx="5788152" cy="49667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80000"/>
              </a:lnSpc>
              <a:spcBef>
                <a:spcPts val="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marL="914400" marR="0" lvl="1" indent="-228600" algn="ctr" rtl="0">
              <a:lnSpc>
                <a:spcPct val="144000"/>
              </a:lnSpc>
              <a:spcBef>
                <a:spcPts val="992"/>
              </a:spcBef>
              <a:spcAft>
                <a:spcPts val="0"/>
              </a:spcAft>
              <a:buClr>
                <a:srgbClr val="203232"/>
              </a:buClr>
              <a:buSzPts val="2000"/>
              <a:buFont typeface="Arial"/>
              <a:buNone/>
              <a:defRPr sz="2000" b="0" i="0" u="none" strike="noStrike" cap="none">
                <a:solidFill>
                  <a:srgbClr val="203232"/>
                </a:solidFill>
                <a:latin typeface="Arial"/>
                <a:ea typeface="Arial"/>
                <a:cs typeface="Arial"/>
                <a:sym typeface="Arial"/>
              </a:defRPr>
            </a:lvl2pPr>
            <a:lvl3pPr marL="1371600" marR="0" lvl="2" indent="-381000" algn="ctr" rtl="0">
              <a:lnSpc>
                <a:spcPct val="160000"/>
              </a:lnSpc>
              <a:spcBef>
                <a:spcPts val="992"/>
              </a:spcBef>
              <a:spcAft>
                <a:spcPts val="0"/>
              </a:spcAft>
              <a:buClr>
                <a:srgbClr val="203232"/>
              </a:buClr>
              <a:buSzPts val="1800"/>
              <a:buFont typeface="Arial"/>
              <a:buNone/>
              <a:defRPr sz="1800" b="0" i="0" u="none" strike="noStrike" cap="none">
                <a:solidFill>
                  <a:srgbClr val="203232"/>
                </a:solidFill>
                <a:latin typeface="Arial"/>
                <a:ea typeface="Arial"/>
                <a:cs typeface="Arial"/>
                <a:sym typeface="Arial"/>
              </a:defRPr>
            </a:lvl3pPr>
            <a:lvl4pPr marL="1828800" marR="0" lvl="3" indent="-228600" algn="ctr" rtl="0">
              <a:lnSpc>
                <a:spcPct val="135000"/>
              </a:lnSpc>
              <a:spcBef>
                <a:spcPts val="992"/>
              </a:spcBef>
              <a:spcAft>
                <a:spcPts val="0"/>
              </a:spcAft>
              <a:buClr>
                <a:srgbClr val="203232"/>
              </a:buClr>
              <a:buSzPts val="1600"/>
              <a:buFont typeface="Arial"/>
              <a:buNone/>
              <a:defRPr sz="1600" b="0" i="0" u="none" strike="noStrike" cap="none">
                <a:solidFill>
                  <a:srgbClr val="203232"/>
                </a:solidFill>
                <a:latin typeface="Arial"/>
                <a:ea typeface="Arial"/>
                <a:cs typeface="Arial"/>
                <a:sym typeface="Arial"/>
              </a:defRPr>
            </a:lvl4pPr>
            <a:lvl5pPr marL="2286000" marR="0" lvl="4" indent="-228600" algn="ctr" rtl="0">
              <a:lnSpc>
                <a:spcPct val="135000"/>
              </a:lnSpc>
              <a:spcBef>
                <a:spcPts val="0"/>
              </a:spcBef>
              <a:spcAft>
                <a:spcPts val="0"/>
              </a:spcAft>
              <a:buClr>
                <a:srgbClr val="203232"/>
              </a:buClr>
              <a:buSzPts val="1600"/>
              <a:buFont typeface="Arial"/>
              <a:buNone/>
              <a:defRPr sz="1600" b="1" i="0" u="none" strike="noStrike" cap="none">
                <a:solidFill>
                  <a:srgbClr val="203232"/>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nSpc>
                <a:spcPct val="144000"/>
              </a:lnSpc>
              <a:buSzPts val="2000"/>
            </a:pPr>
            <a:r>
              <a:rPr lang="en-GB" sz="2000" dirty="0"/>
              <a:t>Presenting by: Saiyad Mahamad Alfaiz J.</a:t>
            </a:r>
          </a:p>
        </p:txBody>
      </p:sp>
      <p:sp>
        <p:nvSpPr>
          <p:cNvPr id="3" name="Google Shape;90;p15">
            <a:extLst>
              <a:ext uri="{FF2B5EF4-FFF2-40B4-BE49-F238E27FC236}">
                <a16:creationId xmlns:a16="http://schemas.microsoft.com/office/drawing/2014/main" id="{01238370-C4AB-6BF3-057B-04272B7BBBD6}"/>
              </a:ext>
            </a:extLst>
          </p:cNvPr>
          <p:cNvSpPr txBox="1">
            <a:spLocks/>
          </p:cNvSpPr>
          <p:nvPr/>
        </p:nvSpPr>
        <p:spPr>
          <a:xfrm>
            <a:off x="810132" y="3589514"/>
            <a:ext cx="10571733" cy="49667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80000"/>
              </a:lnSpc>
              <a:spcBef>
                <a:spcPts val="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marL="914400" marR="0" lvl="1" indent="-228600" algn="ctr" rtl="0">
              <a:lnSpc>
                <a:spcPct val="144000"/>
              </a:lnSpc>
              <a:spcBef>
                <a:spcPts val="992"/>
              </a:spcBef>
              <a:spcAft>
                <a:spcPts val="0"/>
              </a:spcAft>
              <a:buClr>
                <a:srgbClr val="203232"/>
              </a:buClr>
              <a:buSzPts val="2000"/>
              <a:buFont typeface="Arial"/>
              <a:buNone/>
              <a:defRPr sz="2000" b="0" i="0" u="none" strike="noStrike" cap="none">
                <a:solidFill>
                  <a:srgbClr val="203232"/>
                </a:solidFill>
                <a:latin typeface="Arial"/>
                <a:ea typeface="Arial"/>
                <a:cs typeface="Arial"/>
                <a:sym typeface="Arial"/>
              </a:defRPr>
            </a:lvl2pPr>
            <a:lvl3pPr marL="1371600" marR="0" lvl="2" indent="-381000" algn="ctr" rtl="0">
              <a:lnSpc>
                <a:spcPct val="160000"/>
              </a:lnSpc>
              <a:spcBef>
                <a:spcPts val="992"/>
              </a:spcBef>
              <a:spcAft>
                <a:spcPts val="0"/>
              </a:spcAft>
              <a:buClr>
                <a:srgbClr val="203232"/>
              </a:buClr>
              <a:buSzPts val="1800"/>
              <a:buFont typeface="Arial"/>
              <a:buNone/>
              <a:defRPr sz="1800" b="0" i="0" u="none" strike="noStrike" cap="none">
                <a:solidFill>
                  <a:srgbClr val="203232"/>
                </a:solidFill>
                <a:latin typeface="Arial"/>
                <a:ea typeface="Arial"/>
                <a:cs typeface="Arial"/>
                <a:sym typeface="Arial"/>
              </a:defRPr>
            </a:lvl3pPr>
            <a:lvl4pPr marL="1828800" marR="0" lvl="3" indent="-228600" algn="ctr" rtl="0">
              <a:lnSpc>
                <a:spcPct val="135000"/>
              </a:lnSpc>
              <a:spcBef>
                <a:spcPts val="992"/>
              </a:spcBef>
              <a:spcAft>
                <a:spcPts val="0"/>
              </a:spcAft>
              <a:buClr>
                <a:srgbClr val="203232"/>
              </a:buClr>
              <a:buSzPts val="1600"/>
              <a:buFont typeface="Arial"/>
              <a:buNone/>
              <a:defRPr sz="1600" b="0" i="0" u="none" strike="noStrike" cap="none">
                <a:solidFill>
                  <a:srgbClr val="203232"/>
                </a:solidFill>
                <a:latin typeface="Arial"/>
                <a:ea typeface="Arial"/>
                <a:cs typeface="Arial"/>
                <a:sym typeface="Arial"/>
              </a:defRPr>
            </a:lvl4pPr>
            <a:lvl5pPr marL="2286000" marR="0" lvl="4" indent="-228600" algn="ctr" rtl="0">
              <a:lnSpc>
                <a:spcPct val="135000"/>
              </a:lnSpc>
              <a:spcBef>
                <a:spcPts val="0"/>
              </a:spcBef>
              <a:spcAft>
                <a:spcPts val="0"/>
              </a:spcAft>
              <a:buClr>
                <a:srgbClr val="203232"/>
              </a:buClr>
              <a:buSzPts val="1600"/>
              <a:buFont typeface="Arial"/>
              <a:buNone/>
              <a:defRPr sz="1600" b="1" i="0" u="none" strike="noStrike" cap="none">
                <a:solidFill>
                  <a:srgbClr val="203232"/>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nSpc>
                <a:spcPct val="144000"/>
              </a:lnSpc>
              <a:buSzPts val="2000"/>
            </a:pPr>
            <a:r>
              <a:rPr lang="en-US" sz="2000" dirty="0"/>
              <a:t>Is there a difference in the mean resale price of cars between different  fuel types?</a:t>
            </a:r>
            <a:endParaRPr lang="en-GB"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subTitle" idx="1"/>
          </p:nvPr>
        </p:nvSpPr>
        <p:spPr>
          <a:xfrm>
            <a:off x="965288" y="1285092"/>
            <a:ext cx="10110240" cy="58802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2"/>
              </a:buClr>
              <a:buSzPts val="3600"/>
              <a:buNone/>
            </a:pPr>
            <a:r>
              <a:rPr lang="en-GB" sz="2800" dirty="0"/>
              <a:t>Dataset </a:t>
            </a:r>
            <a:r>
              <a:rPr lang="en-GB" sz="2800" dirty="0">
                <a:solidFill>
                  <a:srgbClr val="203232"/>
                </a:solidFill>
              </a:rPr>
              <a:t>ID</a:t>
            </a:r>
            <a:r>
              <a:rPr lang="en-GB" sz="2800" b="0" dirty="0">
                <a:solidFill>
                  <a:srgbClr val="203232"/>
                </a:solidFill>
              </a:rPr>
              <a:t>: </a:t>
            </a:r>
            <a:r>
              <a:rPr lang="en-GB" sz="2800" b="0" dirty="0">
                <a:solidFill>
                  <a:schemeClr val="accent2">
                    <a:lumMod val="75000"/>
                  </a:schemeClr>
                </a:solidFill>
              </a:rPr>
              <a:t>(DS261 number and car resale data - 2023)</a:t>
            </a:r>
            <a:endParaRPr b="0" dirty="0">
              <a:solidFill>
                <a:schemeClr val="accent2">
                  <a:lumMod val="75000"/>
                </a:schemeClr>
              </a:solidFill>
            </a:endParaRPr>
          </a:p>
        </p:txBody>
      </p:sp>
      <p:sp>
        <p:nvSpPr>
          <p:cNvPr id="100" name="Google Shape;100;p16"/>
          <p:cNvSpPr txBox="1">
            <a:spLocks noGrp="1"/>
          </p:cNvSpPr>
          <p:nvPr>
            <p:ph type="ftr" idx="11"/>
          </p:nvPr>
        </p:nvSpPr>
        <p:spPr>
          <a:xfrm>
            <a:off x="965288" y="791022"/>
            <a:ext cx="9129687" cy="2308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dirty="0"/>
              <a:t>7COM1079-2024  Student Group No:    A035               Names of Student Group Attendees: </a:t>
            </a:r>
            <a:endParaRPr dirty="0"/>
          </a:p>
        </p:txBody>
      </p:sp>
      <p:sp>
        <p:nvSpPr>
          <p:cNvPr id="101" name="Google Shape;101;p16"/>
          <p:cNvSpPr txBox="1">
            <a:spLocks noGrp="1"/>
          </p:cNvSpPr>
          <p:nvPr>
            <p:ph type="sldNum" idx="12"/>
          </p:nvPr>
        </p:nvSpPr>
        <p:spPr>
          <a:xfrm>
            <a:off x="10954512" y="555565"/>
            <a:ext cx="622800" cy="230832"/>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dirty="0"/>
              <a:t>2</a:t>
            </a:r>
            <a:endParaRPr dirty="0"/>
          </a:p>
        </p:txBody>
      </p:sp>
      <p:sp>
        <p:nvSpPr>
          <p:cNvPr id="102" name="Google Shape;102;p16"/>
          <p:cNvSpPr txBox="1">
            <a:spLocks noGrp="1"/>
          </p:cNvSpPr>
          <p:nvPr>
            <p:ph type="ctrTitle"/>
          </p:nvPr>
        </p:nvSpPr>
        <p:spPr>
          <a:xfrm>
            <a:off x="965287" y="2079400"/>
            <a:ext cx="10537865" cy="2904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400"/>
              <a:buFont typeface="Calibri"/>
              <a:buNone/>
            </a:pPr>
            <a:r>
              <a:rPr lang="en-GB" sz="2400" dirty="0">
                <a:latin typeface="Calibri"/>
                <a:ea typeface="Calibri"/>
                <a:cs typeface="Calibri"/>
                <a:sym typeface="Calibri"/>
              </a:rPr>
              <a:t>This dataset is interesting to us because</a:t>
            </a:r>
            <a:r>
              <a:rPr lang="en-GB" sz="2400" b="0" dirty="0">
                <a:latin typeface="Calibri"/>
                <a:ea typeface="Calibri"/>
                <a:cs typeface="Calibri"/>
                <a:sym typeface="Calibri"/>
              </a:rPr>
              <a:t> </a:t>
            </a:r>
            <a:r>
              <a:rPr lang="en-GB" sz="2400" b="0" dirty="0">
                <a:solidFill>
                  <a:srgbClr val="FF0000"/>
                </a:solidFill>
                <a:latin typeface="Calibri"/>
                <a:ea typeface="Calibri"/>
                <a:cs typeface="Calibri"/>
                <a:sym typeface="Calibri"/>
              </a:rPr>
              <a:t>:  </a:t>
            </a:r>
            <a:r>
              <a:rPr lang="en-GB" sz="2400" b="0" dirty="0">
                <a:solidFill>
                  <a:schemeClr val="accent2">
                    <a:lumMod val="75000"/>
                  </a:schemeClr>
                </a:solidFill>
                <a:latin typeface="Calibri"/>
                <a:ea typeface="Calibri"/>
                <a:cs typeface="Calibri"/>
                <a:sym typeface="Calibri"/>
              </a:rPr>
              <a:t>Resale value often impacts purchasing decisions. Thus, it is interesting to see how the car fuel type has an affect on the resale price</a:t>
            </a:r>
            <a:br>
              <a:rPr lang="en-GB" sz="2400" b="0" dirty="0">
                <a:latin typeface="Calibri"/>
                <a:ea typeface="Calibri"/>
                <a:cs typeface="Calibri"/>
                <a:sym typeface="Calibri"/>
              </a:rPr>
            </a:br>
            <a:br>
              <a:rPr lang="en-GB" sz="2400" b="0" dirty="0">
                <a:latin typeface="Calibri"/>
                <a:ea typeface="Calibri"/>
                <a:cs typeface="Calibri"/>
                <a:sym typeface="Calibri"/>
              </a:rPr>
            </a:br>
            <a:r>
              <a:rPr lang="en-GB" sz="2400" dirty="0">
                <a:latin typeface="Calibri"/>
                <a:ea typeface="Calibri"/>
                <a:cs typeface="Calibri"/>
                <a:sym typeface="Calibri"/>
              </a:rPr>
              <a:t>Our  Independent variable is</a:t>
            </a:r>
            <a:r>
              <a:rPr lang="en-GB" sz="2400" b="0" dirty="0">
                <a:latin typeface="Calibri"/>
                <a:ea typeface="Calibri"/>
                <a:cs typeface="Calibri"/>
                <a:sym typeface="Calibri"/>
              </a:rPr>
              <a:t>: </a:t>
            </a:r>
            <a:r>
              <a:rPr lang="en-GB" sz="2400" b="0" dirty="0">
                <a:solidFill>
                  <a:schemeClr val="accent2">
                    <a:lumMod val="75000"/>
                  </a:schemeClr>
                </a:solidFill>
                <a:latin typeface="Calibri"/>
                <a:ea typeface="Calibri"/>
                <a:cs typeface="Calibri"/>
                <a:sym typeface="Calibri"/>
              </a:rPr>
              <a:t>(Fuel type)</a:t>
            </a:r>
            <a:br>
              <a:rPr lang="en-GB" sz="2400" b="0" dirty="0">
                <a:latin typeface="Calibri"/>
                <a:ea typeface="Calibri"/>
                <a:cs typeface="Calibri"/>
                <a:sym typeface="Calibri"/>
              </a:rPr>
            </a:br>
            <a:r>
              <a:rPr lang="en-GB" sz="2400" dirty="0">
                <a:latin typeface="Calibri"/>
                <a:ea typeface="Calibri"/>
                <a:cs typeface="Calibri"/>
                <a:sym typeface="Calibri"/>
              </a:rPr>
              <a:t>This  Independent variable datatype is (select one)</a:t>
            </a:r>
            <a:r>
              <a:rPr lang="en-GB" sz="2400" b="0" dirty="0">
                <a:latin typeface="Calibri"/>
                <a:ea typeface="Calibri"/>
                <a:cs typeface="Calibri"/>
                <a:sym typeface="Calibri"/>
              </a:rPr>
              <a:t>: </a:t>
            </a:r>
            <a:r>
              <a:rPr lang="en-GB" sz="2400" b="0" dirty="0">
                <a:solidFill>
                  <a:schemeClr val="accent2">
                    <a:lumMod val="75000"/>
                  </a:schemeClr>
                </a:solidFill>
                <a:latin typeface="Calibri"/>
                <a:ea typeface="Calibri"/>
                <a:cs typeface="Calibri"/>
                <a:sym typeface="Calibri"/>
              </a:rPr>
              <a:t>Nominal</a:t>
            </a:r>
            <a:endParaRPr sz="2400" b="0" dirty="0">
              <a:solidFill>
                <a:schemeClr val="accent2">
                  <a:lumMod val="75000"/>
                </a:schemeClr>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2400"/>
              <a:buFont typeface="Calibri"/>
              <a:buNone/>
            </a:pPr>
            <a:br>
              <a:rPr lang="en-GB" sz="2400" b="0" dirty="0">
                <a:latin typeface="Calibri"/>
                <a:ea typeface="Calibri"/>
                <a:cs typeface="Calibri"/>
                <a:sym typeface="Calibri"/>
              </a:rPr>
            </a:br>
            <a:r>
              <a:rPr lang="en-GB" sz="2400" dirty="0">
                <a:latin typeface="Calibri"/>
                <a:ea typeface="Calibri"/>
                <a:cs typeface="Calibri"/>
                <a:sym typeface="Calibri"/>
              </a:rPr>
              <a:t>Our Dependent variable is:</a:t>
            </a:r>
            <a:r>
              <a:rPr lang="en-GB" sz="2400" b="0" dirty="0">
                <a:latin typeface="Calibri"/>
                <a:ea typeface="Calibri"/>
                <a:cs typeface="Calibri"/>
                <a:sym typeface="Calibri"/>
              </a:rPr>
              <a:t> </a:t>
            </a:r>
            <a:r>
              <a:rPr lang="en-GB" sz="2400" b="0" dirty="0">
                <a:solidFill>
                  <a:schemeClr val="accent2">
                    <a:lumMod val="75000"/>
                  </a:schemeClr>
                </a:solidFill>
                <a:latin typeface="Calibri"/>
                <a:ea typeface="Calibri"/>
                <a:cs typeface="Calibri"/>
                <a:sym typeface="Calibri"/>
              </a:rPr>
              <a:t>(Resale price)</a:t>
            </a:r>
            <a:br>
              <a:rPr lang="en-GB" sz="2400" b="0" dirty="0">
                <a:latin typeface="Calibri"/>
                <a:ea typeface="Calibri"/>
                <a:cs typeface="Calibri"/>
                <a:sym typeface="Calibri"/>
              </a:rPr>
            </a:br>
            <a:r>
              <a:rPr lang="en-GB" sz="2400" b="0" dirty="0">
                <a:solidFill>
                  <a:srgbClr val="FF0000"/>
                </a:solidFill>
                <a:latin typeface="Calibri"/>
                <a:ea typeface="Calibri"/>
                <a:cs typeface="Calibri"/>
                <a:sym typeface="Calibri"/>
              </a:rPr>
              <a:t> </a:t>
            </a:r>
            <a:r>
              <a:rPr lang="en-GB" sz="2400" dirty="0">
                <a:latin typeface="Calibri"/>
                <a:ea typeface="Calibri"/>
                <a:cs typeface="Calibri"/>
                <a:sym typeface="Calibri"/>
              </a:rPr>
              <a:t>This Dependent variable datatype is  (select one)</a:t>
            </a:r>
            <a:r>
              <a:rPr lang="en-GB" sz="2400" b="0" dirty="0">
                <a:latin typeface="Calibri"/>
                <a:ea typeface="Calibri"/>
                <a:cs typeface="Calibri"/>
                <a:sym typeface="Calibri"/>
              </a:rPr>
              <a:t>: </a:t>
            </a:r>
            <a:r>
              <a:rPr lang="en-GB" sz="2400" b="0" dirty="0">
                <a:solidFill>
                  <a:srgbClr val="FF0000"/>
                </a:solidFill>
                <a:latin typeface="Calibri"/>
                <a:ea typeface="Calibri"/>
                <a:cs typeface="Calibri"/>
                <a:sym typeface="Calibri"/>
              </a:rPr>
              <a:t> </a:t>
            </a:r>
            <a:r>
              <a:rPr lang="en-GB" sz="2400" b="0" dirty="0">
                <a:solidFill>
                  <a:schemeClr val="accent2">
                    <a:lumMod val="75000"/>
                  </a:schemeClr>
                </a:solidFill>
                <a:latin typeface="Calibri"/>
                <a:ea typeface="Calibri"/>
                <a:cs typeface="Calibri"/>
                <a:sym typeface="Calibri"/>
              </a:rPr>
              <a:t>Interval</a:t>
            </a:r>
            <a:endParaRPr dirty="0">
              <a:solidFill>
                <a:schemeClr val="accent2">
                  <a:lumMod val="75000"/>
                </a:schemeClr>
              </a:solidFill>
            </a:endParaRPr>
          </a:p>
        </p:txBody>
      </p:sp>
      <p:sp>
        <p:nvSpPr>
          <p:cNvPr id="103" name="Google Shape;103;p16"/>
          <p:cNvSpPr txBox="1"/>
          <p:nvPr/>
        </p:nvSpPr>
        <p:spPr>
          <a:xfrm>
            <a:off x="6766560" y="5385816"/>
            <a:ext cx="4188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subTitle" idx="1"/>
          </p:nvPr>
        </p:nvSpPr>
        <p:spPr>
          <a:xfrm>
            <a:off x="965300" y="1147716"/>
            <a:ext cx="9753600" cy="1477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2"/>
              </a:buClr>
              <a:buSzPts val="3600"/>
              <a:buNone/>
            </a:pPr>
            <a:r>
              <a:rPr lang="en-GB" dirty="0"/>
              <a:t>Our Research Question is </a:t>
            </a:r>
            <a:endParaRPr dirty="0"/>
          </a:p>
        </p:txBody>
      </p:sp>
      <p:sp>
        <p:nvSpPr>
          <p:cNvPr id="110" name="Google Shape;110;p17"/>
          <p:cNvSpPr txBox="1">
            <a:spLocks noGrp="1"/>
          </p:cNvSpPr>
          <p:nvPr>
            <p:ph type="ftr" idx="11"/>
          </p:nvPr>
        </p:nvSpPr>
        <p:spPr>
          <a:xfrm>
            <a:off x="965289" y="791022"/>
            <a:ext cx="7176911" cy="2308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dirty="0"/>
              <a:t>PRE 7COM1079-2024  Student Group No:  A035</a:t>
            </a:r>
            <a:endParaRPr dirty="0"/>
          </a:p>
        </p:txBody>
      </p:sp>
      <p:sp>
        <p:nvSpPr>
          <p:cNvPr id="111" name="Google Shape;111;p17"/>
          <p:cNvSpPr txBox="1">
            <a:spLocks noGrp="1"/>
          </p:cNvSpPr>
          <p:nvPr>
            <p:ph type="sldNum" idx="12"/>
          </p:nvPr>
        </p:nvSpPr>
        <p:spPr>
          <a:xfrm>
            <a:off x="10616400" y="791022"/>
            <a:ext cx="622800" cy="230832"/>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dirty="0"/>
              <a:t>3</a:t>
            </a:r>
            <a:endParaRPr dirty="0"/>
          </a:p>
        </p:txBody>
      </p:sp>
      <p:sp>
        <p:nvSpPr>
          <p:cNvPr id="112" name="Google Shape;112;p17"/>
          <p:cNvSpPr txBox="1">
            <a:spLocks noGrp="1"/>
          </p:cNvSpPr>
          <p:nvPr>
            <p:ph type="ctrTitle"/>
          </p:nvPr>
        </p:nvSpPr>
        <p:spPr>
          <a:xfrm>
            <a:off x="703300" y="1021850"/>
            <a:ext cx="10640700" cy="493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400"/>
              <a:buFont typeface="Calibri"/>
              <a:buNone/>
            </a:pPr>
            <a:br>
              <a:rPr lang="en-GB" sz="2400" dirty="0">
                <a:latin typeface="Calibri"/>
                <a:ea typeface="Calibri"/>
                <a:cs typeface="Calibri"/>
                <a:sym typeface="Calibri"/>
              </a:rPr>
            </a:br>
            <a:br>
              <a:rPr lang="en-GB" sz="2400" dirty="0">
                <a:latin typeface="Calibri"/>
                <a:ea typeface="Calibri"/>
                <a:cs typeface="Calibri"/>
                <a:sym typeface="Calibri"/>
              </a:rPr>
            </a:br>
            <a:r>
              <a:rPr lang="en-GB" sz="2400" dirty="0">
                <a:latin typeface="Calibri"/>
                <a:ea typeface="Calibri"/>
                <a:cs typeface="Calibri"/>
                <a:sym typeface="Calibri"/>
              </a:rPr>
              <a:t>     </a:t>
            </a:r>
            <a:r>
              <a:rPr lang="en-GB" sz="2400" b="0" dirty="0">
                <a:latin typeface="Calibri"/>
                <a:ea typeface="Calibri"/>
                <a:cs typeface="Calibri"/>
                <a:sym typeface="Calibri"/>
              </a:rPr>
              <a:t>Is there a difference in the mean resale price of cars between different  fuel types?</a:t>
            </a:r>
            <a:endParaRPr sz="2400" dirty="0">
              <a:solidFill>
                <a:srgbClr val="FF0000"/>
              </a:solidFill>
            </a:endParaRPr>
          </a:p>
        </p:txBody>
      </p:sp>
      <p:sp>
        <p:nvSpPr>
          <p:cNvPr id="113" name="Google Shape;113;p17"/>
          <p:cNvSpPr txBox="1"/>
          <p:nvPr/>
        </p:nvSpPr>
        <p:spPr>
          <a:xfrm>
            <a:off x="965289" y="2232978"/>
            <a:ext cx="8877000" cy="1035600"/>
          </a:xfrm>
          <a:prstGeom prst="rect">
            <a:avLst/>
          </a:prstGeom>
          <a:noFill/>
          <a:ln>
            <a:noFill/>
          </a:ln>
        </p:spPr>
        <p:txBody>
          <a:bodyPr spcFirstLastPara="1" wrap="square" lIns="91425" tIns="91425" rIns="91425" bIns="91425" anchor="t" anchorCtr="0">
            <a:noAutofit/>
          </a:bodyPr>
          <a:lstStyle/>
          <a:p>
            <a:pPr marL="0" lvl="0" indent="0" algn="l" rtl="0">
              <a:spcBef>
                <a:spcPts val="992"/>
              </a:spcBef>
              <a:spcAft>
                <a:spcPts val="0"/>
              </a:spcAft>
              <a:buNone/>
            </a:pPr>
            <a:r>
              <a:rPr lang="en-GB" sz="2000" dirty="0">
                <a:solidFill>
                  <a:schemeClr val="accent2">
                    <a:lumMod val="75000"/>
                  </a:schemeClr>
                </a:solidFill>
              </a:rPr>
              <a:t>1.Null hypothesis (H</a:t>
            </a:r>
            <a:r>
              <a:rPr lang="en-GB" sz="2000" baseline="-25000" dirty="0">
                <a:solidFill>
                  <a:schemeClr val="accent2">
                    <a:lumMod val="75000"/>
                  </a:schemeClr>
                </a:solidFill>
              </a:rPr>
              <a:t>0</a:t>
            </a:r>
            <a:r>
              <a:rPr lang="en-GB" sz="2000" dirty="0">
                <a:solidFill>
                  <a:schemeClr val="accent2">
                    <a:lumMod val="75000"/>
                  </a:schemeClr>
                </a:solidFill>
              </a:rPr>
              <a:t>): There is no difference in the mean resale price of cars between petrol and diesel vehicles.</a:t>
            </a:r>
            <a:r>
              <a:rPr lang="en-GB" sz="2000" dirty="0">
                <a:solidFill>
                  <a:srgbClr val="FF0000"/>
                </a:solidFill>
              </a:rPr>
              <a:t>   </a:t>
            </a:r>
            <a:endParaRPr sz="2000" dirty="0">
              <a:solidFill>
                <a:srgbClr val="FF0000"/>
              </a:solidFill>
            </a:endParaRPr>
          </a:p>
          <a:p>
            <a:pPr marL="0" lvl="0" indent="0" algn="l" rtl="0">
              <a:spcBef>
                <a:spcPts val="992"/>
              </a:spcBef>
              <a:spcAft>
                <a:spcPts val="0"/>
              </a:spcAft>
              <a:buNone/>
            </a:pPr>
            <a:endParaRPr sz="2000" dirty="0">
              <a:solidFill>
                <a:srgbClr val="FF0000"/>
              </a:solidFill>
            </a:endParaRPr>
          </a:p>
          <a:p>
            <a:pPr marL="0" lvl="0" indent="0" algn="l" rtl="0">
              <a:spcBef>
                <a:spcPts val="992"/>
              </a:spcBef>
              <a:spcAft>
                <a:spcPts val="0"/>
              </a:spcAft>
              <a:buNone/>
            </a:pPr>
            <a:r>
              <a:rPr lang="en-GB" sz="2000" dirty="0">
                <a:solidFill>
                  <a:schemeClr val="accent2">
                    <a:lumMod val="75000"/>
                  </a:schemeClr>
                </a:solidFill>
              </a:rPr>
              <a:t>2.Alt hypothesis (H</a:t>
            </a:r>
            <a:r>
              <a:rPr lang="en-GB" sz="2000" baseline="-25000" dirty="0">
                <a:solidFill>
                  <a:schemeClr val="accent2">
                    <a:lumMod val="75000"/>
                  </a:schemeClr>
                </a:solidFill>
              </a:rPr>
              <a:t>1</a:t>
            </a:r>
            <a:r>
              <a:rPr lang="en-GB" sz="2000" dirty="0">
                <a:solidFill>
                  <a:schemeClr val="accent2">
                    <a:lumMod val="75000"/>
                  </a:schemeClr>
                </a:solidFill>
              </a:rPr>
              <a:t>): There is a difference in the mean resale price of cars between petrol and diesel vehicles.</a:t>
            </a:r>
            <a:endParaRPr sz="2000" dirty="0">
              <a:solidFill>
                <a:schemeClr val="accent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subTitle" idx="1"/>
          </p:nvPr>
        </p:nvSpPr>
        <p:spPr>
          <a:xfrm>
            <a:off x="521219" y="284375"/>
            <a:ext cx="10406581" cy="1391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2"/>
              </a:buClr>
              <a:buSzPts val="2400"/>
              <a:buNone/>
            </a:pPr>
            <a:endParaRPr dirty="0"/>
          </a:p>
          <a:p>
            <a:pPr marL="0" lvl="0" indent="0" algn="l" rtl="0">
              <a:lnSpc>
                <a:spcPct val="100000"/>
              </a:lnSpc>
              <a:spcBef>
                <a:spcPts val="992"/>
              </a:spcBef>
              <a:spcAft>
                <a:spcPts val="0"/>
              </a:spcAft>
              <a:buNone/>
            </a:pPr>
            <a:endParaRPr dirty="0"/>
          </a:p>
          <a:p>
            <a:pPr marL="0" lvl="0" indent="0" algn="l" rtl="0">
              <a:lnSpc>
                <a:spcPct val="100000"/>
              </a:lnSpc>
              <a:spcBef>
                <a:spcPts val="992"/>
              </a:spcBef>
              <a:spcAft>
                <a:spcPts val="0"/>
              </a:spcAft>
              <a:buClr>
                <a:srgbClr val="FF0000"/>
              </a:buClr>
              <a:buSzPts val="2000"/>
              <a:buNone/>
            </a:pPr>
            <a:r>
              <a:rPr lang="en-GB" sz="2000" b="0" dirty="0">
                <a:solidFill>
                  <a:srgbClr val="FF0000"/>
                </a:solidFill>
                <a:latin typeface="Arial"/>
                <a:ea typeface="Arial"/>
                <a:cs typeface="Arial"/>
                <a:sym typeface="Arial"/>
              </a:rPr>
              <a:t>          </a:t>
            </a:r>
            <a:endParaRPr dirty="0"/>
          </a:p>
          <a:p>
            <a:pPr marL="0" lvl="0" indent="0" algn="l" rtl="0">
              <a:lnSpc>
                <a:spcPct val="100000"/>
              </a:lnSpc>
              <a:spcBef>
                <a:spcPts val="992"/>
              </a:spcBef>
              <a:spcAft>
                <a:spcPts val="0"/>
              </a:spcAft>
              <a:buClr>
                <a:schemeClr val="dk2"/>
              </a:buClr>
              <a:buSzPts val="2000"/>
              <a:buNone/>
            </a:pPr>
            <a:endParaRPr dirty="0"/>
          </a:p>
          <a:p>
            <a:pPr marL="0" lvl="0" indent="0" algn="l" rtl="0">
              <a:lnSpc>
                <a:spcPct val="100000"/>
              </a:lnSpc>
              <a:spcBef>
                <a:spcPts val="992"/>
              </a:spcBef>
              <a:spcAft>
                <a:spcPts val="0"/>
              </a:spcAft>
              <a:buClr>
                <a:srgbClr val="FF0000"/>
              </a:buClr>
              <a:buSzPts val="2000"/>
              <a:buNone/>
            </a:pPr>
            <a:endParaRPr sz="2000" b="0" dirty="0">
              <a:solidFill>
                <a:srgbClr val="FF0000"/>
              </a:solidFill>
              <a:latin typeface="Arial"/>
              <a:ea typeface="Arial"/>
              <a:cs typeface="Arial"/>
              <a:sym typeface="Arial"/>
            </a:endParaRPr>
          </a:p>
        </p:txBody>
      </p:sp>
      <p:sp>
        <p:nvSpPr>
          <p:cNvPr id="120" name="Google Shape;120;p18"/>
          <p:cNvSpPr txBox="1">
            <a:spLocks noGrp="1"/>
          </p:cNvSpPr>
          <p:nvPr>
            <p:ph type="sldNum" idx="12"/>
          </p:nvPr>
        </p:nvSpPr>
        <p:spPr>
          <a:xfrm>
            <a:off x="11269543" y="284375"/>
            <a:ext cx="558281" cy="221244"/>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dirty="0"/>
              <a:t>4</a:t>
            </a:r>
            <a:endParaRPr dirty="0"/>
          </a:p>
        </p:txBody>
      </p:sp>
      <p:sp>
        <p:nvSpPr>
          <p:cNvPr id="121" name="Google Shape;121;p18"/>
          <p:cNvSpPr txBox="1"/>
          <p:nvPr/>
        </p:nvSpPr>
        <p:spPr>
          <a:xfrm>
            <a:off x="3356146" y="5298491"/>
            <a:ext cx="7811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pic>
        <p:nvPicPr>
          <p:cNvPr id="122" name="Google Shape;122;p18"/>
          <p:cNvPicPr preferRelativeResize="0"/>
          <p:nvPr/>
        </p:nvPicPr>
        <p:blipFill>
          <a:blip r:embed="rId3">
            <a:alphaModFix/>
          </a:blip>
          <a:stretch>
            <a:fillRect/>
          </a:stretch>
        </p:blipFill>
        <p:spPr>
          <a:xfrm>
            <a:off x="75350" y="480754"/>
            <a:ext cx="11887198" cy="4553642"/>
          </a:xfrm>
          <a:prstGeom prst="rect">
            <a:avLst/>
          </a:prstGeom>
          <a:noFill/>
          <a:ln>
            <a:noFill/>
          </a:ln>
        </p:spPr>
      </p:pic>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456</Words>
  <Application>Microsoft Office PowerPoint</Application>
  <PresentationFormat>Widescreen</PresentationFormat>
  <Paragraphs>35</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Lato</vt:lpstr>
      <vt:lpstr>Herts Theme</vt:lpstr>
      <vt:lpstr>Research Question –  Tutorial Presentation for Feedback Date: 13/11/2024 </vt:lpstr>
      <vt:lpstr>This dataset is interesting to us because :  Resale value often impacts purchasing decisions. Thus, it is interesting to see how the car fuel type has an affect on the resale price  Our  Independent variable is: (Fuel type) This  Independent variable datatype is (select one): Nominal  Our Dependent variable is: (Resale price)  This Dependent variable datatype is  (select one):  Interval</vt:lpstr>
      <vt:lpstr>       Is there a difference in the mean resale price of cars between different  fuel types?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Alfaiz Saiyad</dc:creator>
  <cp:lastModifiedBy>ALFAIZ SAIYAD</cp:lastModifiedBy>
  <cp:revision>2</cp:revision>
  <dcterms:modified xsi:type="dcterms:W3CDTF">2024-11-14T23:41:07Z</dcterms:modified>
</cp:coreProperties>
</file>