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44FF-9CBD-4481-8622-CBFC6757ACB5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663-8B4B-46EF-A995-40AE4314F9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44FF-9CBD-4481-8622-CBFC6757ACB5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663-8B4B-46EF-A995-40AE4314F9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44FF-9CBD-4481-8622-CBFC6757ACB5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663-8B4B-46EF-A995-40AE4314F9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44FF-9CBD-4481-8622-CBFC6757ACB5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663-8B4B-46EF-A995-40AE4314F9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44FF-9CBD-4481-8622-CBFC6757ACB5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663-8B4B-46EF-A995-40AE4314F9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44FF-9CBD-4481-8622-CBFC6757ACB5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663-8B4B-46EF-A995-40AE4314F9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44FF-9CBD-4481-8622-CBFC6757ACB5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663-8B4B-46EF-A995-40AE4314F9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44FF-9CBD-4481-8622-CBFC6757ACB5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663-8B4B-46EF-A995-40AE4314F9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44FF-9CBD-4481-8622-CBFC6757ACB5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663-8B4B-46EF-A995-40AE4314F9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44FF-9CBD-4481-8622-CBFC6757ACB5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663-8B4B-46EF-A995-40AE4314F9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44FF-9CBD-4481-8622-CBFC6757ACB5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663-8B4B-46EF-A995-40AE4314F9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B44FF-9CBD-4481-8622-CBFC6757ACB5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663-8B4B-46EF-A995-40AE4314F9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uternetworktopology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000" dirty="0" smtClean="0"/>
              <a:t>A star topology is designed with each node (like workstations, printers, laptops, servers etc.) connected directly to a central device called as a network switch. Each workstation has a cable that goes from its network interface card (NIC) to a network switch</a:t>
            </a:r>
            <a:r>
              <a:rPr lang="en-US" sz="2000" dirty="0" smtClean="0"/>
              <a:t>.</a:t>
            </a:r>
          </a:p>
          <a:p>
            <a:pPr algn="just">
              <a:buNone/>
            </a:pPr>
            <a:r>
              <a:rPr lang="en-US" sz="2000" dirty="0" smtClean="0"/>
              <a:t>A star network, where devices are connected to a central hub or </a:t>
            </a:r>
            <a:r>
              <a:rPr lang="en-US" sz="2000" dirty="0" smtClean="0"/>
              <a:t>switch.</a:t>
            </a:r>
          </a:p>
          <a:p>
            <a:pPr>
              <a:buNone/>
            </a:pPr>
            <a:r>
              <a:rPr lang="en-US" sz="2000" b="1" dirty="0" smtClean="0"/>
              <a:t>Characteristics of Star Topology:</a:t>
            </a:r>
            <a:endParaRPr lang="en-US" sz="2000" dirty="0" smtClean="0"/>
          </a:p>
          <a:p>
            <a:r>
              <a:rPr lang="en-US" sz="2000" dirty="0" smtClean="0"/>
              <a:t>High Speed</a:t>
            </a:r>
          </a:p>
          <a:p>
            <a:r>
              <a:rPr lang="en-US" sz="2000" dirty="0" smtClean="0"/>
              <a:t>Very Flexible</a:t>
            </a:r>
          </a:p>
          <a:p>
            <a:r>
              <a:rPr lang="en-US" sz="2000" dirty="0" smtClean="0"/>
              <a:t>High Reliability</a:t>
            </a:r>
          </a:p>
          <a:p>
            <a:r>
              <a:rPr lang="en-US" sz="2000" dirty="0" smtClean="0"/>
              <a:t>High Maintainability</a:t>
            </a:r>
          </a:p>
          <a:p>
            <a:pPr algn="just">
              <a:buNone/>
            </a:pP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352800"/>
            <a:ext cx="30956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Advantages and disadvantages </a:t>
            </a:r>
            <a:r>
              <a:rPr lang="en-US" b="1" dirty="0" smtClean="0"/>
              <a:t>of a star network</a:t>
            </a:r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b="1" dirty="0" smtClean="0"/>
              <a:t>advantages</a:t>
            </a:r>
            <a:r>
              <a:rPr lang="en-US" dirty="0" smtClean="0"/>
              <a:t> of a star network are:</a:t>
            </a:r>
          </a:p>
          <a:p>
            <a:r>
              <a:rPr lang="en-US" dirty="0" smtClean="0"/>
              <a:t>Easy to manage and maintain the network because each node require separate cable.</a:t>
            </a:r>
          </a:p>
          <a:p>
            <a:r>
              <a:rPr lang="en-US" dirty="0" smtClean="0"/>
              <a:t>Easy to locate problems because cable failure only affect a single user.</a:t>
            </a:r>
          </a:p>
          <a:p>
            <a:r>
              <a:rPr lang="en-US" dirty="0" smtClean="0"/>
              <a:t>Easy to extend the network without disturbing to the entire network</a:t>
            </a:r>
          </a:p>
          <a:p>
            <a:r>
              <a:rPr lang="en-US" dirty="0" smtClean="0"/>
              <a:t>Due to Hub device network control and management is much easier.</a:t>
            </a:r>
          </a:p>
          <a:p>
            <a:r>
              <a:rPr lang="en-US" dirty="0" smtClean="0"/>
              <a:t>Fault identification and removing nodes in a network is easy.</a:t>
            </a:r>
          </a:p>
          <a:p>
            <a:r>
              <a:rPr lang="en-US" dirty="0" smtClean="0"/>
              <a:t>It provides very high speed of data transfer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b="1" dirty="0" smtClean="0"/>
              <a:t>disadvantages</a:t>
            </a:r>
            <a:r>
              <a:rPr lang="en-US" dirty="0" smtClean="0"/>
              <a:t> of a star network are:</a:t>
            </a:r>
          </a:p>
          <a:p>
            <a:r>
              <a:rPr lang="en-US" dirty="0" smtClean="0"/>
              <a:t>Entire performance of the network depends on the single device hub.</a:t>
            </a:r>
          </a:p>
          <a:p>
            <a:r>
              <a:rPr lang="en-US" dirty="0" smtClean="0"/>
              <a:t>If the hub device goes down, the entire network will be dead.</a:t>
            </a:r>
          </a:p>
          <a:p>
            <a:r>
              <a:rPr lang="en-US" dirty="0" smtClean="0"/>
              <a:t>Star topology requires more wires compared to the ring and bus topology.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dirty="0" smtClean="0"/>
              <a:t>In Tree Topology, all the computer are connected like the branches of a tree. In Computer Networking, tree topology is known as a combination of a Bus and Start network topology. The main advantages of this topology are better flexibility and scalability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Tree network topology is the simplest topology in which only one route exists between any two nodes on the network. The pattern of connection resembles a tree in which all branches spring from one root hence (Tree Topology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b="1" dirty="0" smtClean="0"/>
              <a:t>Characteristics of Tree </a:t>
            </a:r>
            <a:r>
              <a:rPr lang="en-US" b="1" dirty="0" smtClean="0"/>
              <a:t>Topology:-</a:t>
            </a:r>
            <a:endParaRPr lang="en-US" b="1" dirty="0" smtClean="0"/>
          </a:p>
          <a:p>
            <a:r>
              <a:rPr lang="en-US" dirty="0" smtClean="0"/>
              <a:t>Ideal if nodes are located in groups.</a:t>
            </a:r>
          </a:p>
          <a:p>
            <a:r>
              <a:rPr lang="en-US" dirty="0" smtClean="0"/>
              <a:t>Used in Wide Area Network.</a:t>
            </a:r>
          </a:p>
          <a:p>
            <a:r>
              <a:rPr lang="en-US" dirty="0" smtClean="0"/>
              <a:t>Better Flexibility</a:t>
            </a:r>
          </a:p>
          <a:p>
            <a:r>
              <a:rPr lang="en-US" dirty="0" smtClean="0"/>
              <a:t>Better Scalability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3657600"/>
            <a:ext cx="29527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Advantages:-</a:t>
            </a:r>
          </a:p>
          <a:p>
            <a:r>
              <a:rPr lang="en-US" dirty="0" smtClean="0"/>
              <a:t>It is a combination of bus and star topology</a:t>
            </a:r>
          </a:p>
          <a:p>
            <a:r>
              <a:rPr lang="en-US" dirty="0" smtClean="0"/>
              <a:t>It provides high scalability, as leaf nodes can add more nodes in the hierarchical chain.</a:t>
            </a:r>
          </a:p>
          <a:p>
            <a:r>
              <a:rPr lang="en-US" dirty="0" smtClean="0"/>
              <a:t>Other nodes in a network are not affected, if one of their nodes get damaged</a:t>
            </a:r>
          </a:p>
          <a:p>
            <a:r>
              <a:rPr lang="en-US" dirty="0" smtClean="0"/>
              <a:t>It provides easy maintenance and fault identification.</a:t>
            </a:r>
          </a:p>
          <a:p>
            <a:r>
              <a:rPr lang="en-US" dirty="0" smtClean="0"/>
              <a:t>Supported by several hardware and software vendors.</a:t>
            </a:r>
          </a:p>
          <a:p>
            <a:r>
              <a:rPr lang="en-US" dirty="0" smtClean="0"/>
              <a:t>Point-to-point wiring for individual segments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Disadvantages:-</a:t>
            </a:r>
          </a:p>
          <a:p>
            <a:r>
              <a:rPr lang="en-US" dirty="0" smtClean="0"/>
              <a:t>Large cabling is required as compared to star and bus topology.</a:t>
            </a:r>
          </a:p>
          <a:p>
            <a:r>
              <a:rPr lang="en-US" dirty="0" smtClean="0"/>
              <a:t>On the failure of a hub, the entire network fails.</a:t>
            </a:r>
          </a:p>
          <a:p>
            <a:r>
              <a:rPr lang="en-US" dirty="0" smtClean="0"/>
              <a:t>Tree network is very difficult to configure than other </a:t>
            </a:r>
            <a:r>
              <a:rPr lang="en-US" dirty="0" smtClean="0">
                <a:hlinkClick r:id="rId2"/>
              </a:rPr>
              <a:t>network topologies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218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Star</vt:lpstr>
      <vt:lpstr>Slide 2</vt:lpstr>
      <vt:lpstr>Tree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</dc:title>
  <dc:creator>bhawnesh</dc:creator>
  <cp:lastModifiedBy>bhawnesh</cp:lastModifiedBy>
  <cp:revision>2</cp:revision>
  <dcterms:created xsi:type="dcterms:W3CDTF">2020-07-17T04:58:41Z</dcterms:created>
  <dcterms:modified xsi:type="dcterms:W3CDTF">2020-07-17T05:00:52Z</dcterms:modified>
</cp:coreProperties>
</file>