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 for the layers</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A number of design issues exist for the layer to layer approach of computer networks. Some of the main design issues are as follows −</a:t>
            </a:r>
          </a:p>
          <a:p>
            <a:pPr algn="just">
              <a:buNone/>
            </a:pPr>
            <a:r>
              <a:rPr lang="en-US" b="1" dirty="0" smtClean="0"/>
              <a:t>Reliability</a:t>
            </a:r>
          </a:p>
          <a:p>
            <a:pPr algn="just"/>
            <a:r>
              <a:rPr lang="en-US" dirty="0" smtClean="0"/>
              <a:t>Network channels and components may be unreliable, resulting in loss of bits while data transfer. So, an important design issue is to make sure that the information transferred is not distorted.</a:t>
            </a:r>
          </a:p>
          <a:p>
            <a:pPr algn="just">
              <a:buNone/>
            </a:pPr>
            <a:r>
              <a:rPr lang="en-US" b="1" dirty="0" smtClean="0"/>
              <a:t>Scalability</a:t>
            </a:r>
          </a:p>
          <a:p>
            <a:pPr algn="just"/>
            <a:r>
              <a:rPr lang="en-US" dirty="0" smtClean="0"/>
              <a:t>Networks are continuously evolving. The sizes are continually increasing leading to congestion. Also, when new technologies are applied to the added components, it may lead to incompatibility issues. Hence, the design should be done so that the networks are scalable and can accommodate such additions and alterations.</a:t>
            </a:r>
          </a:p>
          <a:p>
            <a:pPr algn="jus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buNone/>
            </a:pPr>
            <a:r>
              <a:rPr lang="en-US" b="1" dirty="0" smtClean="0"/>
              <a:t>Addressing</a:t>
            </a:r>
          </a:p>
          <a:p>
            <a:pPr algn="just"/>
            <a:r>
              <a:rPr lang="en-US" dirty="0" smtClean="0"/>
              <a:t>At a particular time, innumerable messages are being transferred between large numbers of computers. So, a naming or addressing system should exist so that each layer can identify the sender and receivers of each message.</a:t>
            </a:r>
          </a:p>
          <a:p>
            <a:pPr algn="just">
              <a:buNone/>
            </a:pPr>
            <a:r>
              <a:rPr lang="en-US" b="1" dirty="0" smtClean="0"/>
              <a:t>Error Control</a:t>
            </a:r>
          </a:p>
          <a:p>
            <a:pPr algn="just"/>
            <a:r>
              <a:rPr lang="en-US" dirty="0" smtClean="0"/>
              <a:t>Unreliable channels introduce a number of errors in the data streams that are communicated. So, the layers need to agree upon common error detection and error correction methods so as to protect data packets while they are transferred.</a:t>
            </a: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None/>
            </a:pPr>
            <a:r>
              <a:rPr lang="en-US" b="1" dirty="0" smtClean="0"/>
              <a:t>Flow Control</a:t>
            </a:r>
          </a:p>
          <a:p>
            <a:pPr algn="just"/>
            <a:r>
              <a:rPr lang="en-US" dirty="0" smtClean="0"/>
              <a:t>If the rate at which data is produced by the sender is higher than the rate at which data is received by the receiver, there are chances of overflowing the receiver. So, a proper flow control mechanism needs to be implemented.</a:t>
            </a:r>
          </a:p>
          <a:p>
            <a:pPr algn="just">
              <a:buNone/>
            </a:pPr>
            <a:r>
              <a:rPr lang="en-US" b="1" dirty="0" smtClean="0"/>
              <a:t>Resource Allocation</a:t>
            </a:r>
          </a:p>
          <a:p>
            <a:pPr algn="just"/>
            <a:r>
              <a:rPr lang="en-US" dirty="0" smtClean="0"/>
              <a:t>Computer networks provide services in the form of network resources to the end users. The main design issue is to allocate and de-allocate resources to processes. The allocation/de-allocation should occur so that minimal interference among the hosts occurs and there is optimal usage of the resources.</a:t>
            </a:r>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buNone/>
            </a:pPr>
            <a:r>
              <a:rPr lang="en-US" b="1" dirty="0" smtClean="0"/>
              <a:t>Statistical Multiplexing</a:t>
            </a:r>
          </a:p>
          <a:p>
            <a:pPr algn="just"/>
            <a:r>
              <a:rPr lang="en-US" dirty="0" smtClean="0"/>
              <a:t>It is not feasible to allocate a dedicated path for each message while it is being transferred from the source to the destination. So, the data channel needs to be multiplexed, so as to allocate a fraction of the bandwidth or time to each host.</a:t>
            </a:r>
          </a:p>
          <a:p>
            <a:pPr algn="just">
              <a:buNone/>
            </a:pPr>
            <a:r>
              <a:rPr lang="en-US" b="1" dirty="0" smtClean="0"/>
              <a:t>Routing</a:t>
            </a:r>
          </a:p>
          <a:p>
            <a:pPr algn="just"/>
            <a:r>
              <a:rPr lang="en-US" dirty="0" smtClean="0"/>
              <a:t>There may be multiple paths from the source to the destination. Routing involves choosing an optimal path among all possible paths, in terms of cost and time. There are several routing algorithms that are used in network systems.</a:t>
            </a:r>
          </a:p>
          <a:p>
            <a:pPr algn="just">
              <a:buNone/>
            </a:pPr>
            <a:r>
              <a:rPr lang="en-US" b="1" dirty="0" smtClean="0"/>
              <a:t>Security</a:t>
            </a:r>
          </a:p>
          <a:p>
            <a:pPr algn="just"/>
            <a:r>
              <a:rPr lang="en-US" dirty="0" smtClean="0"/>
              <a:t>A major factor of data communication is to defend it against threats like eavesdropping and surreptitious alteration of messages. So, there should be adequate mechanisms to prevent unauthorized access to data through authentication and cryptography.</a:t>
            </a:r>
          </a:p>
          <a:p>
            <a:pPr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dirty="0" smtClean="0"/>
              <a:t>Protocol Hierarchies in Computer Network</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715000"/>
          </a:xfrm>
        </p:spPr>
        <p:txBody>
          <a:bodyPr>
            <a:noAutofit/>
          </a:bodyPr>
          <a:lstStyle/>
          <a:p>
            <a:pPr fontAlgn="base">
              <a:buNone/>
            </a:pPr>
            <a:r>
              <a:rPr lang="en-US" sz="1600" dirty="0" smtClean="0"/>
              <a:t>A </a:t>
            </a:r>
            <a:r>
              <a:rPr lang="en-US" sz="1600" b="1" dirty="0" smtClean="0"/>
              <a:t>protocol</a:t>
            </a:r>
            <a:r>
              <a:rPr lang="en-US" sz="1600" dirty="0" smtClean="0"/>
              <a:t> is simply defined as a set of rules and regulations for data communication. Rules are basically defined for each and every step and process at time of communication among two or more computers. Networks are needed to follow these protocols to transmit data successfully. All protocols might be implemented using hardware, software, or combination of both of them. There are three aspects of protocols given below :</a:t>
            </a:r>
          </a:p>
          <a:p>
            <a:pPr fontAlgn="base"/>
            <a:r>
              <a:rPr lang="en-US" sz="1600" b="1" dirty="0" smtClean="0"/>
              <a:t>Syntax –</a:t>
            </a:r>
            <a:r>
              <a:rPr lang="en-US" sz="1600" dirty="0" smtClean="0"/>
              <a:t/>
            </a:r>
            <a:br>
              <a:rPr lang="en-US" sz="1600" dirty="0" smtClean="0"/>
            </a:br>
            <a:r>
              <a:rPr lang="en-US" sz="1600" dirty="0" smtClean="0"/>
              <a:t>It is used to explain data format that is needed to be sent or received.</a:t>
            </a:r>
          </a:p>
          <a:p>
            <a:pPr fontAlgn="base"/>
            <a:r>
              <a:rPr lang="en-US" sz="1600" b="1" dirty="0" smtClean="0"/>
              <a:t>Semantics –</a:t>
            </a:r>
            <a:r>
              <a:rPr lang="en-US" sz="1600" dirty="0" smtClean="0"/>
              <a:t/>
            </a:r>
            <a:br>
              <a:rPr lang="en-US" sz="1600" dirty="0" smtClean="0"/>
            </a:br>
            <a:r>
              <a:rPr lang="en-US" sz="1600" dirty="0" smtClean="0"/>
              <a:t>It is used to explain exact meaning of each of sections of bits that are usually transferred.</a:t>
            </a:r>
          </a:p>
          <a:p>
            <a:pPr fontAlgn="base"/>
            <a:r>
              <a:rPr lang="en-US" sz="1600" b="1" dirty="0" smtClean="0"/>
              <a:t>Timings –</a:t>
            </a:r>
            <a:r>
              <a:rPr lang="en-US" sz="1600" dirty="0" smtClean="0"/>
              <a:t/>
            </a:r>
            <a:br>
              <a:rPr lang="en-US" sz="1600" dirty="0" smtClean="0"/>
            </a:br>
            <a:r>
              <a:rPr lang="en-US" sz="1600" dirty="0" smtClean="0"/>
              <a:t>It is used to explain exact time at which data is generally transferred along with speed at which it is transferred.</a:t>
            </a:r>
          </a:p>
          <a:p>
            <a:pPr fontAlgn="base">
              <a:buNone/>
            </a:pPr>
            <a:r>
              <a:rPr lang="en-US" sz="1600" b="1" dirty="0" smtClean="0"/>
              <a:t>Protocol Hierarchies :</a:t>
            </a:r>
            <a:r>
              <a:rPr lang="en-US" sz="1600" dirty="0" smtClean="0"/>
              <a:t/>
            </a:r>
            <a:br>
              <a:rPr lang="en-US" sz="1600" dirty="0" smtClean="0"/>
            </a:br>
            <a:r>
              <a:rPr lang="en-US" sz="1600" dirty="0" smtClean="0"/>
              <a:t>Generally, Computer networks are comprised of or contain a large number of pieces of hardware and software. To just simplify network design, various networks are organized and arranged as a stack of layers of hardware and software, one on top of another. The number, name, content, and function of each layer might vary and can be different from one network to another. The main purpose of each of layers is just to offer and provide services to higher layers that are present. Each and every layer has some particular task or function. In programming, this concept is very common. The networks are organized and arranged as different layers or levels simply to reduce and minimize complexity of design of network software.</a:t>
            </a:r>
          </a:p>
          <a:p>
            <a:pPr>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s://media.geeksforgeeks.org/wp-content/uploads/20200712171205/676-1.png"/>
          <p:cNvPicPr>
            <a:picLocks noChangeAspect="1" noChangeArrowheads="1"/>
          </p:cNvPicPr>
          <p:nvPr/>
        </p:nvPicPr>
        <p:blipFill>
          <a:blip r:embed="rId2"/>
          <a:srcRect/>
          <a:stretch>
            <a:fillRect/>
          </a:stretch>
        </p:blipFill>
        <p:spPr bwMode="auto">
          <a:xfrm>
            <a:off x="381000" y="1676400"/>
            <a:ext cx="8601075" cy="47339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b="1" dirty="0" smtClean="0"/>
              <a:t>Example :</a:t>
            </a:r>
            <a:r>
              <a:rPr lang="en-US" dirty="0" smtClean="0"/>
              <a:t/>
            </a:r>
            <a:br>
              <a:rPr lang="en-US" dirty="0" smtClean="0"/>
            </a:br>
            <a:r>
              <a:rPr lang="en-US" dirty="0" smtClean="0"/>
              <a:t>Below is diagram representing a five-layer network. The diagram shows communication between Host 1 and Host 2. The data stream is passed through a number of layers from one host to other. Virtual communication is represented using dotted lines between peer layers. Physical communication is represented using solid arrows between adjacent layers. Through physical medium, actual communication occurs. The layers at same level are commonly known as peers. The peer basically has a set of communication protocols. An interface is present between each of layers that are used to explain services provided by lower layer to higher layer.</a:t>
            </a:r>
          </a:p>
          <a:p>
            <a:pPr>
              <a:buNone/>
            </a:pPr>
            <a:r>
              <a:rPr lang="en-US" b="1" dirty="0" smtClean="0"/>
              <a:t>Advantages :</a:t>
            </a:r>
            <a:endParaRPr lang="en-US" dirty="0" smtClean="0"/>
          </a:p>
          <a:p>
            <a:pPr fontAlgn="base"/>
            <a:r>
              <a:rPr lang="en-US" dirty="0" smtClean="0"/>
              <a:t>The layers generally reduce complexity of communication between networks</a:t>
            </a:r>
          </a:p>
          <a:p>
            <a:pPr fontAlgn="base"/>
            <a:r>
              <a:rPr lang="en-US" dirty="0" smtClean="0"/>
              <a:t>It increases network lifetime.</a:t>
            </a:r>
          </a:p>
          <a:p>
            <a:pPr fontAlgn="base"/>
            <a:r>
              <a:rPr lang="en-US" dirty="0" smtClean="0"/>
              <a:t>It also uses energy efficiently.</a:t>
            </a:r>
          </a:p>
          <a:p>
            <a:pPr fontAlgn="base"/>
            <a:r>
              <a:rPr lang="en-US" dirty="0" smtClean="0"/>
              <a:t>It does not require overall knowledge and understanding of network.</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https://media.geeksforgeeks.org/wp-content/uploads/20200712173138/5615.png"/>
          <p:cNvPicPr>
            <a:picLocks noChangeAspect="1" noChangeArrowheads="1"/>
          </p:cNvPicPr>
          <p:nvPr/>
        </p:nvPicPr>
        <p:blipFill>
          <a:blip r:embed="rId2"/>
          <a:srcRect/>
          <a:stretch>
            <a:fillRect/>
          </a:stretch>
        </p:blipFill>
        <p:spPr bwMode="auto">
          <a:xfrm>
            <a:off x="1600200" y="457200"/>
            <a:ext cx="5734050" cy="609600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444</Words>
  <Application>Microsoft Office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design issues for the layers</vt:lpstr>
      <vt:lpstr>Slide 2</vt:lpstr>
      <vt:lpstr>Slide 3</vt:lpstr>
      <vt:lpstr>Slide 4</vt:lpstr>
      <vt:lpstr>Protocol Hierarchies in Computer Network </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issues for the layers</dc:title>
  <dc:creator>bhawnesh</dc:creator>
  <cp:lastModifiedBy>bhawnesh</cp:lastModifiedBy>
  <cp:revision>2</cp:revision>
  <dcterms:created xsi:type="dcterms:W3CDTF">2006-08-16T00:00:00Z</dcterms:created>
  <dcterms:modified xsi:type="dcterms:W3CDTF">2020-08-06T03:12:16Z</dcterms:modified>
</cp:coreProperties>
</file>