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Digital-to-Analog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send the digital data over an analog media, it needs to be converted into </a:t>
            </a:r>
            <a:r>
              <a:rPr lang="en-US" dirty="0" smtClean="0"/>
              <a:t>analog.</a:t>
            </a:r>
          </a:p>
          <a:p>
            <a:pPr>
              <a:buNone/>
            </a:pPr>
            <a:r>
              <a:rPr lang="en-US" b="1" dirty="0" smtClean="0"/>
              <a:t>Digital-to-Analog </a:t>
            </a:r>
            <a:r>
              <a:rPr lang="en-US" b="1" dirty="0" smtClean="0"/>
              <a:t>Conversion</a:t>
            </a:r>
          </a:p>
          <a:p>
            <a:pPr>
              <a:buNone/>
            </a:pPr>
            <a:r>
              <a:rPr lang="en-US" dirty="0" smtClean="0"/>
              <a:t>	When data from one computer is sent to another via some analog carrier, it is first converted into analog signals. Analog signals are modified to reflect digital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An analog signal is characterized by its amplitude, frequency, and phase. There are three kinds of digital-to-analog conversions:</a:t>
            </a:r>
          </a:p>
          <a:p>
            <a:r>
              <a:rPr lang="en-US" sz="2400" b="1" dirty="0" smtClean="0"/>
              <a:t>Amplitude Shift Keying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In this conversion technique, the amplitude of analog carrier signal is modified to reflect binary 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When binary data represents digit 1, the amplitude is held; otherwise it is set to 0. Both frequency and phase remain same as in the original carrier signal.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 descr="Amplitude Shift Key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4848225" cy="2886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Frequency Shift Keying</a:t>
            </a:r>
            <a:endParaRPr lang="en-US" sz="2000" dirty="0" smtClean="0"/>
          </a:p>
          <a:p>
            <a:r>
              <a:rPr lang="en-US" sz="2000" dirty="0" smtClean="0"/>
              <a:t>In this conversion technique, the frequency of the analog carrier signal is modified to reflect binary </a:t>
            </a:r>
            <a:r>
              <a:rPr lang="en-US" sz="2000" dirty="0" smtClean="0"/>
              <a:t>data.(10101)</a:t>
            </a:r>
            <a:endParaRPr lang="en-US" sz="2000" dirty="0" smtClean="0"/>
          </a:p>
          <a:p>
            <a:pPr lvl="7">
              <a:buNone/>
            </a:pPr>
            <a:endParaRPr lang="en-US" dirty="0" smtClean="0"/>
          </a:p>
          <a:p>
            <a:pPr lvl="7">
              <a:buNone/>
            </a:pPr>
            <a:endParaRPr lang="en-US" sz="800" dirty="0" smtClean="0"/>
          </a:p>
          <a:p>
            <a:pPr lvl="7">
              <a:buNone/>
            </a:pPr>
            <a:endParaRPr lang="en-US" sz="800" dirty="0" smtClean="0"/>
          </a:p>
          <a:p>
            <a:pPr lvl="7">
              <a:buNone/>
            </a:pPr>
            <a:endParaRPr lang="en-US" sz="800" dirty="0" smtClean="0"/>
          </a:p>
          <a:p>
            <a:pPr lvl="1"/>
            <a:endParaRPr lang="en-US" sz="4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1026" name="Picture 2" descr="Frequency Shift Key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133600"/>
            <a:ext cx="4905375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Phase Shift Keying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In this conversion scheme, the phase of the original carrier signal is altered to reflect the binary data.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7410" name="Picture 2" descr="Phase Shift Key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4905375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74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Digital-to-Analog Conversion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bhawnesh</dc:creator>
  <cp:lastModifiedBy>bhawnesh</cp:lastModifiedBy>
  <cp:revision>11</cp:revision>
  <dcterms:created xsi:type="dcterms:W3CDTF">2006-08-16T00:00:00Z</dcterms:created>
  <dcterms:modified xsi:type="dcterms:W3CDTF">2020-08-27T10:28:53Z</dcterms:modified>
</cp:coreProperties>
</file>