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to digital conversion</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smtClean="0"/>
              <a:t>Digital Signal:</a:t>
            </a:r>
            <a:r>
              <a:rPr lang="en-US" dirty="0" smtClean="0"/>
              <a:t> A digital signal is a signal that represents data as a sequence of discrete values; at any given time it can only take on one of a finite number of values.</a:t>
            </a:r>
          </a:p>
          <a:p>
            <a:pPr fontAlgn="base"/>
            <a:r>
              <a:rPr lang="en-US" b="1" dirty="0" smtClean="0"/>
              <a:t>Analog Signal:</a:t>
            </a:r>
            <a:r>
              <a:rPr lang="en-US" dirty="0" smtClean="0"/>
              <a:t> An analog signal is any continuous signal for which the time varying feature of the signal is a representation of some other time varying quantity i.e., analogous to another time varying signal.</a:t>
            </a:r>
          </a:p>
          <a:p>
            <a:pPr fontAlgn="base">
              <a:buNone/>
            </a:pPr>
            <a:r>
              <a:rPr lang="en-US" dirty="0" smtClean="0"/>
              <a:t>The following techniques can be used for Analog to Digital Conversion:</a:t>
            </a:r>
          </a:p>
          <a:p>
            <a:pPr fontAlgn="base">
              <a:buNone/>
            </a:pPr>
            <a:r>
              <a:rPr lang="en-US" b="1" dirty="0" smtClean="0"/>
              <a:t>a. PULSE CODE MODULATION:</a:t>
            </a:r>
          </a:p>
          <a:p>
            <a:pPr fontAlgn="base">
              <a:buNone/>
            </a:pPr>
            <a:r>
              <a:rPr lang="en-US" dirty="0" smtClean="0"/>
              <a:t>The most common technique to change an analog signal to digital data is called pulse code modulation (PCM). A PCM encoder has the following three processes:</a:t>
            </a:r>
          </a:p>
          <a:p>
            <a:pPr fontAlgn="base"/>
            <a:r>
              <a:rPr lang="en-US" dirty="0" smtClean="0"/>
              <a:t>Sampling</a:t>
            </a:r>
          </a:p>
          <a:p>
            <a:pPr fontAlgn="base"/>
            <a:r>
              <a:rPr lang="en-US" dirty="0" smtClean="0"/>
              <a:t>Quantization</a:t>
            </a:r>
          </a:p>
          <a:p>
            <a:pPr fontAlgn="base"/>
            <a:r>
              <a:rPr lang="en-US" dirty="0" smtClean="0"/>
              <a:t>Encoding</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Low pass filter :</a:t>
            </a:r>
            <a:r>
              <a:rPr lang="en-US" dirty="0" smtClean="0"/>
              <a:t/>
            </a:r>
            <a:br>
              <a:rPr lang="en-US" dirty="0" smtClean="0"/>
            </a:br>
            <a:r>
              <a:rPr lang="en-US" dirty="0" smtClean="0"/>
              <a:t>The low pass filter eliminates the high frequency components present in the input analog signal to ensure that the input signal to sampler is free from the unwanted frequency </a:t>
            </a:r>
            <a:r>
              <a:rPr lang="en-US" dirty="0" smtClean="0"/>
              <a:t>components. This </a:t>
            </a:r>
            <a:r>
              <a:rPr lang="en-US" dirty="0" smtClean="0"/>
              <a:t>is done to avoid aliasing of the message signal.</a:t>
            </a:r>
          </a:p>
          <a:p>
            <a:pPr algn="just">
              <a:buNone/>
            </a:pPr>
            <a:r>
              <a:rPr lang="en-US" b="1" dirty="0" smtClean="0"/>
              <a:t>Sampling –</a:t>
            </a:r>
            <a:r>
              <a:rPr lang="en-US" dirty="0" smtClean="0"/>
              <a:t> The first step in PCM is sampling. Sampling is a process of measuring the amplitude of a continuous-time signal at discrete instants, converting the continuous signal into a discrete signal.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400800"/>
          </a:xfrm>
        </p:spPr>
        <p:txBody>
          <a:bodyPr>
            <a:normAutofit fontScale="32500" lnSpcReduction="20000"/>
          </a:bodyPr>
          <a:lstStyle/>
          <a:p>
            <a:pPr algn="just" fontAlgn="base"/>
            <a:r>
              <a:rPr lang="en-US" sz="6400" b="1" dirty="0" smtClean="0"/>
              <a:t>Quantization –</a:t>
            </a:r>
            <a:r>
              <a:rPr lang="en-US" sz="6400" dirty="0" smtClean="0"/>
              <a:t/>
            </a:r>
            <a:br>
              <a:rPr lang="en-US" sz="6400" dirty="0" smtClean="0"/>
            </a:br>
            <a:r>
              <a:rPr lang="en-US" sz="6400" dirty="0" smtClean="0"/>
              <a:t>The result of sampling is a series of pulses with amplitude values between the maximum and minimum amplitudes of the signal. The set of amplitudes can be infinite with non-integral values between two limits</a:t>
            </a:r>
            <a:r>
              <a:rPr lang="en-US" sz="6400" dirty="0" smtClean="0"/>
              <a:t>. The </a:t>
            </a:r>
            <a:r>
              <a:rPr lang="en-US" sz="6400" dirty="0" smtClean="0"/>
              <a:t>following are the steps in Quantization:</a:t>
            </a:r>
          </a:p>
          <a:p>
            <a:pPr lvl="1" fontAlgn="base"/>
            <a:r>
              <a:rPr lang="en-US" sz="6400" dirty="0" smtClean="0"/>
              <a:t>We assume that the signal has amplitudes between </a:t>
            </a:r>
            <a:r>
              <a:rPr lang="en-US" sz="6400" dirty="0" err="1" smtClean="0"/>
              <a:t>Vmax</a:t>
            </a:r>
            <a:r>
              <a:rPr lang="en-US" sz="6400" dirty="0" smtClean="0"/>
              <a:t> and </a:t>
            </a:r>
            <a:r>
              <a:rPr lang="en-US" sz="6400" dirty="0" err="1" smtClean="0"/>
              <a:t>Vmin</a:t>
            </a:r>
            <a:endParaRPr lang="en-US" sz="6400" dirty="0" smtClean="0"/>
          </a:p>
          <a:p>
            <a:pPr lvl="1" fontAlgn="base"/>
            <a:r>
              <a:rPr lang="en-US" sz="6400" dirty="0" smtClean="0"/>
              <a:t>We divide it into L zones each of height d where,</a:t>
            </a:r>
            <a:br>
              <a:rPr lang="en-US" sz="6400" dirty="0" smtClean="0"/>
            </a:br>
            <a:r>
              <a:rPr lang="en-US" sz="6400" dirty="0" smtClean="0"/>
              <a:t>d= (</a:t>
            </a:r>
            <a:r>
              <a:rPr lang="en-US" sz="6400" dirty="0" err="1" smtClean="0"/>
              <a:t>Vmax</a:t>
            </a:r>
            <a:r>
              <a:rPr lang="en-US" sz="6400" dirty="0" smtClean="0"/>
              <a:t>- </a:t>
            </a:r>
            <a:r>
              <a:rPr lang="en-US" sz="6400" dirty="0" err="1" smtClean="0"/>
              <a:t>Vmin</a:t>
            </a:r>
            <a:r>
              <a:rPr lang="en-US" sz="6400" dirty="0" smtClean="0"/>
              <a:t>)/ L</a:t>
            </a:r>
          </a:p>
          <a:p>
            <a:pPr lvl="1" fontAlgn="base"/>
            <a:r>
              <a:rPr lang="en-US" sz="6400" dirty="0" smtClean="0"/>
              <a:t>The value at the top of each sample in the graph shows the actual amplitude.</a:t>
            </a:r>
          </a:p>
          <a:p>
            <a:pPr lvl="1" fontAlgn="base"/>
            <a:r>
              <a:rPr lang="en-US" sz="6400" dirty="0" smtClean="0"/>
              <a:t>The normalized pulse amplitude modulation(PAM) value is calculated using the formula amplitude/d.</a:t>
            </a:r>
          </a:p>
          <a:p>
            <a:pPr lvl="1" fontAlgn="base"/>
            <a:r>
              <a:rPr lang="en-US" sz="6400" dirty="0" smtClean="0"/>
              <a:t>After this we calculate the quantized value which the process selects from the middle of each zone.</a:t>
            </a:r>
          </a:p>
          <a:p>
            <a:pPr lvl="1" fontAlgn="base"/>
            <a:r>
              <a:rPr lang="en-US" sz="6400" dirty="0" smtClean="0"/>
              <a:t>The Quantized error is given by the difference between quantized value and normalized PAM value.</a:t>
            </a:r>
          </a:p>
          <a:p>
            <a:pPr lvl="1" fontAlgn="base"/>
            <a:r>
              <a:rPr lang="en-US" sz="6400" dirty="0" smtClean="0"/>
              <a:t>The Quantization code for each sample based on quantization levels at the left of the graph.</a:t>
            </a:r>
          </a:p>
          <a:p>
            <a:pPr fontAlgn="base">
              <a:buNone/>
            </a:pPr>
            <a:endParaRPr lang="en-US" sz="6400" dirty="0" smtClean="0"/>
          </a:p>
          <a:p>
            <a:pPr>
              <a:buNone/>
            </a:pPr>
            <a:r>
              <a:rPr lang="en-US" dirty="0" smtClean="0"/>
              <a:t/>
            </a:r>
            <a:br>
              <a:rPr lang="en-US" dirty="0" smtClean="0"/>
            </a:br>
            <a:endParaRPr lang="en-US" dirty="0"/>
          </a:p>
        </p:txBody>
      </p:sp>
      <p:pic>
        <p:nvPicPr>
          <p:cNvPr id="3075" name="Picture 3"/>
          <p:cNvPicPr>
            <a:picLocks noChangeAspect="1" noChangeArrowheads="1"/>
          </p:cNvPicPr>
          <p:nvPr/>
        </p:nvPicPr>
        <p:blipFill>
          <a:blip r:embed="rId2"/>
          <a:srcRect/>
          <a:stretch>
            <a:fillRect/>
          </a:stretch>
        </p:blipFill>
        <p:spPr bwMode="auto">
          <a:xfrm>
            <a:off x="3276600" y="2286000"/>
            <a:ext cx="1809750" cy="28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dia.geeksforgeeks.org/wp-content/uploads/DigitalElect1.png"/>
          <p:cNvPicPr>
            <a:picLocks noChangeAspect="1" noChangeArrowheads="1"/>
          </p:cNvPicPr>
          <p:nvPr/>
        </p:nvPicPr>
        <p:blipFill>
          <a:blip r:embed="rId2"/>
          <a:srcRect/>
          <a:stretch>
            <a:fillRect/>
          </a:stretch>
        </p:blipFill>
        <p:spPr bwMode="auto">
          <a:xfrm>
            <a:off x="838200" y="228600"/>
            <a:ext cx="6934200" cy="641313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Encoding –</a:t>
            </a:r>
            <a:r>
              <a:rPr lang="en-US" dirty="0" smtClean="0"/>
              <a:t/>
            </a:r>
            <a:br>
              <a:rPr lang="en-US" dirty="0" smtClean="0"/>
            </a:br>
            <a:r>
              <a:rPr lang="en-US" dirty="0" smtClean="0"/>
              <a:t>The digitization of the analog signal is done by the encoder. After each sample is quantized and the number of bits per sample is decided, each sample can be changed to an n bit code. Encoding also minimizes the bandwidth used</a:t>
            </a:r>
            <a:endParaRPr lang="en-US" dirty="0"/>
          </a:p>
        </p:txBody>
      </p:sp>
      <p:pic>
        <p:nvPicPr>
          <p:cNvPr id="4" name="Picture 2"/>
          <p:cNvPicPr>
            <a:picLocks noChangeAspect="1" noChangeArrowheads="1"/>
          </p:cNvPicPr>
          <p:nvPr/>
        </p:nvPicPr>
        <p:blipFill>
          <a:blip r:embed="rId2"/>
          <a:srcRect/>
          <a:stretch>
            <a:fillRect/>
          </a:stretch>
        </p:blipFill>
        <p:spPr bwMode="auto">
          <a:xfrm>
            <a:off x="1295400" y="4648200"/>
            <a:ext cx="6600825"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15</Words>
  <Application>Microsoft Office PowerPoint</Application>
  <PresentationFormat>On-screen Show (4:3)</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Analog to digital conversion</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bhawnesh</dc:creator>
  <cp:lastModifiedBy>bhawnesh</cp:lastModifiedBy>
  <cp:revision>17</cp:revision>
  <dcterms:created xsi:type="dcterms:W3CDTF">2006-08-16T00:00:00Z</dcterms:created>
  <dcterms:modified xsi:type="dcterms:W3CDTF">2020-08-26T08:09:21Z</dcterms:modified>
</cp:coreProperties>
</file>