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smtClean="0"/>
              <a:t>Simplex Mode Half Duplex Mode Full Duplex Mode</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normAutofit fontScale="92500" lnSpcReduction="10000"/>
          </a:bodyPr>
          <a:lstStyle/>
          <a:p>
            <a:pPr algn="just" fontAlgn="base">
              <a:buNone/>
            </a:pPr>
            <a:r>
              <a:rPr lang="en-US" dirty="0" smtClean="0"/>
              <a:t>Transmission mode means transferring of data between two devices. It is also known as communication mode. Buses and networks are designed to allow communication to occur between individual devices that are interconnected. There are three types of transmission mode:-</a:t>
            </a:r>
          </a:p>
          <a:p>
            <a:r>
              <a:rPr lang="en-US" b="1" dirty="0" smtClean="0"/>
              <a:t>Simplex Mode</a:t>
            </a:r>
          </a:p>
          <a:p>
            <a:r>
              <a:rPr lang="en-US" b="1" dirty="0" smtClean="0"/>
              <a:t>Half Duplex Mode</a:t>
            </a:r>
          </a:p>
          <a:p>
            <a:r>
              <a:rPr lang="en-US" b="1" dirty="0" smtClean="0"/>
              <a:t>Full Duplex Mode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1800" b="1" dirty="0" smtClean="0"/>
              <a:t>Simplex Mode</a:t>
            </a:r>
            <a:r>
              <a:rPr lang="en-US" sz="1800" dirty="0" smtClean="0"/>
              <a:t/>
            </a:r>
            <a:br>
              <a:rPr lang="en-US" sz="1800" dirty="0" smtClean="0"/>
            </a:br>
            <a:r>
              <a:rPr lang="en-US" sz="1800" dirty="0" smtClean="0"/>
              <a:t>In Simplex mode, the communication is unidirectional, as on a one-way street. Only one of the two devices on a link can transmit, the other can only receive. The simplex mode can use the entire capacity of the channel to send data in one direction.</a:t>
            </a:r>
            <a:br>
              <a:rPr lang="en-US" sz="1800" dirty="0" smtClean="0"/>
            </a:br>
            <a:r>
              <a:rPr lang="en-US" sz="1800" dirty="0" smtClean="0"/>
              <a:t>Example: Keyboard and traditional monitors. The keyboard can only introduce input, the monitor can only give the output.</a:t>
            </a:r>
          </a:p>
          <a:p>
            <a:pPr>
              <a:buNone/>
            </a:pPr>
            <a:endParaRPr lang="en-US" dirty="0"/>
          </a:p>
        </p:txBody>
      </p:sp>
      <p:pic>
        <p:nvPicPr>
          <p:cNvPr id="3074" name="Picture 2" descr="https://media.geeksforgeeks.org/wp-content/uploads/SiMpleduplex.png"/>
          <p:cNvPicPr>
            <a:picLocks noChangeAspect="1" noChangeArrowheads="1"/>
          </p:cNvPicPr>
          <p:nvPr/>
        </p:nvPicPr>
        <p:blipFill>
          <a:blip r:embed="rId2"/>
          <a:srcRect/>
          <a:stretch>
            <a:fillRect/>
          </a:stretch>
        </p:blipFill>
        <p:spPr bwMode="auto">
          <a:xfrm>
            <a:off x="2895600" y="4419600"/>
            <a:ext cx="3333750" cy="78105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1800" b="1" dirty="0" smtClean="0"/>
              <a:t>Half-Duplex Mode</a:t>
            </a:r>
            <a:r>
              <a:rPr lang="en-US" sz="1800" dirty="0" smtClean="0"/>
              <a:t/>
            </a:r>
            <a:br>
              <a:rPr lang="en-US" sz="1800" dirty="0" smtClean="0"/>
            </a:br>
            <a:r>
              <a:rPr lang="en-US" sz="1800" dirty="0" smtClean="0"/>
              <a:t>In half-duplex mode, each station can both transmit and receive, but not at the same time. When one device is sending, the other can only receive, and vice versa. The half-duplex mode is used in cases where there is no need for communication in both direction at the same time. The entire capacity of the channel can be utilized for each direction.</a:t>
            </a:r>
            <a:br>
              <a:rPr lang="en-US" sz="1800" dirty="0" smtClean="0"/>
            </a:br>
            <a:r>
              <a:rPr lang="en-US" sz="1800" dirty="0" smtClean="0"/>
              <a:t>Example: </a:t>
            </a:r>
            <a:r>
              <a:rPr lang="en-US" sz="1800" dirty="0" err="1" smtClean="0"/>
              <a:t>Walkie</a:t>
            </a:r>
            <a:r>
              <a:rPr lang="en-US" sz="1800" dirty="0" smtClean="0"/>
              <a:t>- talkie in which message is sent one at a time and messages are sent in both the directions.</a:t>
            </a:r>
            <a:endParaRPr lang="en-US" sz="1800" dirty="0"/>
          </a:p>
        </p:txBody>
      </p:sp>
      <p:pic>
        <p:nvPicPr>
          <p:cNvPr id="2050" name="Picture 2" descr="https://media.geeksforgeeks.org/wp-content/uploads/halfduplex.png"/>
          <p:cNvPicPr>
            <a:picLocks noChangeAspect="1" noChangeArrowheads="1"/>
          </p:cNvPicPr>
          <p:nvPr/>
        </p:nvPicPr>
        <p:blipFill>
          <a:blip r:embed="rId2"/>
          <a:srcRect/>
          <a:stretch>
            <a:fillRect/>
          </a:stretch>
        </p:blipFill>
        <p:spPr bwMode="auto">
          <a:xfrm>
            <a:off x="3505200" y="3657600"/>
            <a:ext cx="3448050" cy="28479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normAutofit/>
          </a:bodyPr>
          <a:lstStyle/>
          <a:p>
            <a:pPr>
              <a:buNone/>
            </a:pPr>
            <a:r>
              <a:rPr lang="en-US" sz="2000" b="1" dirty="0" smtClean="0"/>
              <a:t>Full-Duplex Mode</a:t>
            </a:r>
            <a:r>
              <a:rPr lang="en-US" sz="2000" dirty="0" smtClean="0"/>
              <a:t/>
            </a:r>
            <a:br>
              <a:rPr lang="en-US" sz="2000" dirty="0" smtClean="0"/>
            </a:br>
            <a:r>
              <a:rPr lang="en-US" sz="2000" dirty="0" smtClean="0"/>
              <a:t>In full-duplex mode, both stations can transmit and receive simultaneously. In </a:t>
            </a:r>
            <a:r>
              <a:rPr lang="en-US" sz="2000" dirty="0" err="1" smtClean="0"/>
              <a:t>full_duplex</a:t>
            </a:r>
            <a:r>
              <a:rPr lang="en-US" sz="2000" dirty="0" smtClean="0"/>
              <a:t> mode, signals going in one direction share the capacity of the link with signals going in other direction, this sharing can occur in two ways:</a:t>
            </a:r>
          </a:p>
          <a:p>
            <a:pPr>
              <a:buNone/>
            </a:pPr>
            <a:r>
              <a:rPr lang="en-US" sz="2000" dirty="0" smtClean="0"/>
              <a:t>Either the link must contain two physically separate transmission paths, one for sending and other for </a:t>
            </a:r>
            <a:r>
              <a:rPr lang="en-US" sz="2000" dirty="0" err="1" smtClean="0"/>
              <a:t>receiving.Or</a:t>
            </a:r>
            <a:r>
              <a:rPr lang="en-US" sz="2000" dirty="0" smtClean="0"/>
              <a:t> the capacity is divided between signals travelling in both directions. </a:t>
            </a:r>
          </a:p>
          <a:p>
            <a:pPr>
              <a:buNone/>
            </a:pPr>
            <a:r>
              <a:rPr lang="en-US" sz="2000" dirty="0" smtClean="0"/>
              <a:t>Full-duplex mode is used when communication in both direction is required all the time. The capacity of the channel, however must be divided between the two directions.</a:t>
            </a:r>
            <a:br>
              <a:rPr lang="en-US" sz="2000" dirty="0" smtClean="0"/>
            </a:br>
            <a:r>
              <a:rPr lang="en-US" sz="2000" dirty="0" smtClean="0"/>
              <a:t>Example: Telephone Network in which there is communication between two persons by a telephone line, through which both can talk and listen at the same time.</a:t>
            </a:r>
            <a:endParaRPr lang="en-US" sz="2000" dirty="0"/>
          </a:p>
        </p:txBody>
      </p:sp>
      <p:pic>
        <p:nvPicPr>
          <p:cNvPr id="1026" name="Picture 2" descr="https://media.geeksforgeeks.org/wp-content/uploads/fullduplex.png"/>
          <p:cNvPicPr>
            <a:picLocks noChangeAspect="1" noChangeArrowheads="1"/>
          </p:cNvPicPr>
          <p:nvPr/>
        </p:nvPicPr>
        <p:blipFill>
          <a:blip r:embed="rId2"/>
          <a:srcRect/>
          <a:stretch>
            <a:fillRect/>
          </a:stretch>
        </p:blipFill>
        <p:spPr bwMode="auto">
          <a:xfrm>
            <a:off x="2743200" y="5486400"/>
            <a:ext cx="3448050" cy="105727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a:srcRect/>
          <a:stretch>
            <a:fillRect/>
          </a:stretch>
        </p:blipFill>
        <p:spPr bwMode="auto">
          <a:xfrm>
            <a:off x="1" y="381000"/>
            <a:ext cx="8991600" cy="579119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Simplex Mode Half Duplex Mode Full Duplex Mode </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Simplex Mode Half Duplex Mode Full Duplex Mode </dc:title>
  <dc:creator>bhawnesh</dc:creator>
  <cp:lastModifiedBy>bhawnesh</cp:lastModifiedBy>
  <cp:revision>1</cp:revision>
  <dcterms:created xsi:type="dcterms:W3CDTF">2006-08-16T00:00:00Z</dcterms:created>
  <dcterms:modified xsi:type="dcterms:W3CDTF">2020-07-31T11:38:11Z</dcterms:modified>
</cp:coreProperties>
</file>