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Internet, Intranet and Extranet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Internet: Internet is a worldwide, publicly accessible computer network of interconnected computer networks (internetwork) that transmit data using the standard Internet Protocol (IP). Largest Internetwork in the world is Internet.</a:t>
            </a:r>
          </a:p>
          <a:p>
            <a:pPr>
              <a:buNone/>
            </a:pPr>
            <a:r>
              <a:rPr lang="en-US" dirty="0" smtClean="0"/>
              <a:t>The terms World Wide Web (WWW) and Internet are not the same. The Internet is a collection of interconnected computer networks, linked by copper wires, fiber-optic cables, wireless connections, etc. The World Wide Web is one of the services accessible via the Internet, along with various others including email, file sharing, remote administration, video streaming, online gaming etc. World Wide Web (WWW) is a collection of interconnected documents and other resources, linked together by hyperlinks and URLs.</a:t>
            </a:r>
          </a:p>
          <a:p>
            <a:pPr>
              <a:buNone/>
            </a:pPr>
            <a:r>
              <a:rPr lang="en-US" dirty="0" smtClean="0"/>
              <a:t>Most of these interconnected documents in World Wide Web (WWW) are created using a markup programming language called HTML (</a:t>
            </a:r>
            <a:r>
              <a:rPr lang="en-US" dirty="0" err="1" smtClean="0"/>
              <a:t>HyperText</a:t>
            </a:r>
            <a:r>
              <a:rPr lang="en-US" dirty="0" smtClean="0"/>
              <a:t> Markup Language). Even the webpage you are reading now is created using HTML (</a:t>
            </a:r>
            <a:r>
              <a:rPr lang="en-US" dirty="0" err="1" smtClean="0"/>
              <a:t>HyperText</a:t>
            </a:r>
            <a:r>
              <a:rPr lang="en-US" dirty="0" smtClean="0"/>
              <a:t> Markup Language)</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Intranet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An intranet is a private network that is contained within an enterprise. Typical intranet for a business organization consists of many interlinked local area networks (LAN) and use any Wide Area Network (WAN) technology for network connectivity. The main purpose of an intranet is to share company information and computing resources among employees. Intranet is a private Internetwork, which is usually created and maintained by a private organization. The content available inside Intranet are intended only for the members of that organization (usually employees of a company).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Extranet</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An extranet can be viewed as part of a company's intranet that is extended to users outside the company like suppliers, vendors, partners, customers, or other business associates.</a:t>
            </a:r>
          </a:p>
          <a:p>
            <a:pPr algn="just">
              <a:buNone/>
            </a:pPr>
            <a:r>
              <a:rPr lang="en-US" dirty="0" smtClean="0"/>
              <a:t>	Extranet is required for normal day-to-day business activities. For example, placing purchase order to registered vendors, billing &amp; invoices, payments related activities, joint venture related activities, product brochures for partners, discounted price lists for partners etc.</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1"/>
          <p:cNvGrpSpPr>
            <a:grpSpLocks noChangeAspect="1"/>
          </p:cNvGrpSpPr>
          <p:nvPr/>
        </p:nvGrpSpPr>
        <p:grpSpPr bwMode="auto">
          <a:xfrm>
            <a:off x="1219200" y="1371610"/>
            <a:ext cx="5943600" cy="5081578"/>
            <a:chOff x="1440" y="1717"/>
            <a:chExt cx="9360" cy="8003"/>
          </a:xfrm>
        </p:grpSpPr>
        <p:sp>
          <p:nvSpPr>
            <p:cNvPr id="2053" name="AutoShape 5"/>
            <p:cNvSpPr>
              <a:spLocks noChangeAspect="1" noChangeArrowheads="1" noTextEdit="1"/>
            </p:cNvSpPr>
            <p:nvPr/>
          </p:nvSpPr>
          <p:spPr bwMode="auto">
            <a:xfrm>
              <a:off x="1440" y="1957"/>
              <a:ext cx="9360" cy="77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Oval 4"/>
            <p:cNvSpPr>
              <a:spLocks noChangeArrowheads="1"/>
            </p:cNvSpPr>
            <p:nvPr/>
          </p:nvSpPr>
          <p:spPr bwMode="auto">
            <a:xfrm>
              <a:off x="1800" y="1717"/>
              <a:ext cx="8220" cy="729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Internet(Public network)</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Oval 3"/>
            <p:cNvSpPr>
              <a:spLocks noChangeArrowheads="1"/>
            </p:cNvSpPr>
            <p:nvPr/>
          </p:nvSpPr>
          <p:spPr bwMode="auto">
            <a:xfrm>
              <a:off x="3240" y="3277"/>
              <a:ext cx="5400" cy="452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Extranet(Vendor, business partner)</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Oval 2"/>
            <p:cNvSpPr>
              <a:spLocks noChangeArrowheads="1"/>
            </p:cNvSpPr>
            <p:nvPr/>
          </p:nvSpPr>
          <p:spPr bwMode="auto">
            <a:xfrm>
              <a:off x="4440" y="4597"/>
              <a:ext cx="3105" cy="234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Intranet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(Company only inside network)</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pic>
        <p:nvPicPr>
          <p:cNvPr id="65538" name="Picture 2" descr="Differentiate of Internet , Intranet and Extranet"/>
          <p:cNvPicPr>
            <a:picLocks noChangeAspect="1" noChangeArrowheads="1"/>
          </p:cNvPicPr>
          <p:nvPr/>
        </p:nvPicPr>
        <p:blipFill>
          <a:blip r:embed="rId2"/>
          <a:srcRect/>
          <a:stretch>
            <a:fillRect/>
          </a:stretch>
        </p:blipFill>
        <p:spPr bwMode="auto">
          <a:xfrm>
            <a:off x="381000" y="1371600"/>
            <a:ext cx="8382000" cy="4648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Internet, Intranet and Extranet</vt:lpstr>
      <vt:lpstr>Intranet</vt:lpstr>
      <vt:lpstr>Extranet</vt:lpstr>
      <vt:lpstr>Diagram</vt:lpstr>
      <vt:lpstr>Differences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Intranet and Extranet</dc:title>
  <dc:creator>bhawnesh</dc:creator>
  <cp:lastModifiedBy>bhawnesh</cp:lastModifiedBy>
  <cp:revision>1</cp:revision>
  <dcterms:created xsi:type="dcterms:W3CDTF">2006-08-16T00:00:00Z</dcterms:created>
  <dcterms:modified xsi:type="dcterms:W3CDTF">2020-07-24T04:42:35Z</dcterms:modified>
</cp:coreProperties>
</file>