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Autofit/>
          </a:bodyPr>
          <a:lstStyle/>
          <a:p>
            <a:r>
              <a:rPr lang="en-US" sz="2400" b="1" dirty="0" smtClean="0"/>
              <a:t/>
            </a:r>
            <a:br>
              <a:rPr lang="en-US" sz="2400" b="1" dirty="0" smtClean="0"/>
            </a:br>
            <a:r>
              <a:rPr lang="en-US" sz="2400" b="1" dirty="0" smtClean="0"/>
              <a:t>What Is Network Switching?</a:t>
            </a:r>
            <a:br>
              <a:rPr lang="en-US" sz="2400" b="1" dirty="0" smtClean="0"/>
            </a:br>
            <a:endParaRPr lang="en-US" sz="2400" dirty="0"/>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pPr algn="just">
              <a:buNone/>
            </a:pPr>
            <a:r>
              <a:rPr lang="en-US" b="1" dirty="0" smtClean="0"/>
              <a:t>Network switching</a:t>
            </a:r>
            <a:r>
              <a:rPr lang="en-US" dirty="0" smtClean="0"/>
              <a:t> is the process of channeling data received from any number of input ports to another designated port that will transmit the data to its desired destination. The device through with the input data passes is called a switch. Data entering a port is referred to as </a:t>
            </a:r>
            <a:r>
              <a:rPr lang="en-US" b="1" dirty="0" smtClean="0"/>
              <a:t>ingress</a:t>
            </a:r>
            <a:r>
              <a:rPr lang="en-US" dirty="0" smtClean="0"/>
              <a:t>, while data leaving the port is referred to as </a:t>
            </a:r>
            <a:r>
              <a:rPr lang="en-US" b="1" dirty="0" smtClean="0"/>
              <a:t>egress</a:t>
            </a:r>
            <a:r>
              <a:rPr lang="en-US" dirty="0" smtClean="0"/>
              <a:t>. The switch represents the medium through which the data is routed to its final destination. There are different types of network switching.</a:t>
            </a:r>
          </a:p>
          <a:p>
            <a:pPr algn="just">
              <a:buNone/>
            </a:pPr>
            <a:r>
              <a:rPr lang="en-US" b="1" dirty="0" smtClean="0"/>
              <a:t>Circuit Switching</a:t>
            </a:r>
          </a:p>
          <a:p>
            <a:pPr algn="just"/>
            <a:r>
              <a:rPr lang="en-US" b="1" dirty="0" smtClean="0"/>
              <a:t>Circuit switching</a:t>
            </a:r>
            <a:r>
              <a:rPr lang="en-US" dirty="0" smtClean="0"/>
              <a:t> is defined as the establishment of a dedicated communication path between the two parties, or nodes, within a physical network. This path (circuit) is established and maintained for the duration of the session. No matter the length of the communication session, the circuit will remain and the data paths maintained. The circuit is only terminated when the session ends. The session consists of three phases: circuit establishment, data transfer, and circuit termination/disconnect.</a:t>
            </a:r>
          </a:p>
          <a:p>
            <a:pPr algn="just"/>
            <a:r>
              <a:rPr lang="en-US" dirty="0" smtClean="0"/>
              <a:t>This type of network switching is well suited for voice communications and applications. In our illustration, the two people communicating on the telephone lines from across the room are using a dedicated communication path. Their voices (data) follow a dedicated path.</a:t>
            </a:r>
          </a:p>
          <a:p>
            <a:pPr algn="jus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b="1" dirty="0" smtClean="0"/>
              <a:t>Circuit Switching</a:t>
            </a:r>
            <a:r>
              <a:rPr lang="en-US" dirty="0" smtClean="0"/>
              <a:t/>
            </a:r>
            <a:br>
              <a:rPr lang="en-US" dirty="0" smtClean="0"/>
            </a:br>
            <a:r>
              <a:rPr lang="en-US" dirty="0" smtClean="0"/>
              <a:t>It creates a direct physical connection between two </a:t>
            </a:r>
            <a:r>
              <a:rPr lang="en-US" dirty="0" err="1" smtClean="0"/>
              <a:t>devices.Circuit</a:t>
            </a:r>
            <a:r>
              <a:rPr lang="en-US" dirty="0" smtClean="0"/>
              <a:t> Switching reserves bandwidth in </a:t>
            </a:r>
            <a:r>
              <a:rPr lang="en-US" dirty="0" err="1" smtClean="0"/>
              <a:t>advance.Unused</a:t>
            </a:r>
            <a:r>
              <a:rPr lang="en-US" dirty="0" smtClean="0"/>
              <a:t> bandwidth is wasted in Circuit </a:t>
            </a:r>
            <a:r>
              <a:rPr lang="en-US" dirty="0" err="1" smtClean="0"/>
              <a:t>Switching.Each</a:t>
            </a:r>
            <a:r>
              <a:rPr lang="en-US" dirty="0" smtClean="0"/>
              <a:t> Packet follows the same Path.</a:t>
            </a:r>
            <a:br>
              <a:rPr lang="en-US" dirty="0" smtClean="0"/>
            </a:br>
            <a:r>
              <a:rPr lang="en-US" dirty="0" smtClean="0"/>
              <a:t>Example: Telephone System</a:t>
            </a:r>
            <a:br>
              <a:rPr lang="en-US" dirty="0" smtClean="0"/>
            </a:br>
            <a:endParaRPr lang="en-US" dirty="0" smtClean="0"/>
          </a:p>
          <a:p>
            <a:pPr>
              <a:buNone/>
            </a:pPr>
            <a:r>
              <a:rPr lang="en-US" b="1" dirty="0" smtClean="0"/>
              <a:t>Message </a:t>
            </a:r>
            <a:r>
              <a:rPr lang="en-US" b="1" dirty="0" smtClean="0"/>
              <a:t>Switching</a:t>
            </a:r>
            <a:r>
              <a:rPr lang="en-US" dirty="0" smtClean="0"/>
              <a:t/>
            </a:r>
            <a:br>
              <a:rPr lang="en-US" dirty="0" smtClean="0"/>
            </a:br>
            <a:r>
              <a:rPr lang="en-US" dirty="0" smtClean="0"/>
              <a:t>Here no physical connection is </a:t>
            </a:r>
            <a:r>
              <a:rPr lang="en-US" dirty="0" err="1" smtClean="0"/>
              <a:t>established.The</a:t>
            </a:r>
            <a:r>
              <a:rPr lang="en-US" dirty="0" smtClean="0"/>
              <a:t> message to be sent is stored in the first switch and checks for errors and the retransmitted (store and forward).This requires enough disk space to store the message in each switch and is very </a:t>
            </a:r>
            <a:r>
              <a:rPr lang="en-US" dirty="0" err="1" smtClean="0"/>
              <a:t>costly.The</a:t>
            </a:r>
            <a:r>
              <a:rPr lang="en-US" dirty="0" smtClean="0"/>
              <a:t> solution is dividing the message into different packets.</a:t>
            </a:r>
            <a:br>
              <a:rPr lang="en-US" dirty="0" smtClean="0"/>
            </a:br>
            <a:r>
              <a:rPr lang="en-US" dirty="0" smtClean="0"/>
              <a:t/>
            </a:r>
            <a:br>
              <a:rPr lang="en-US" dirty="0" smtClean="0"/>
            </a:br>
            <a:endParaRPr lang="en-US" smtClean="0"/>
          </a:p>
          <a:p>
            <a:pPr>
              <a:buNone/>
            </a:pPr>
            <a:r>
              <a:rPr lang="en-US" b="1" smtClean="0"/>
              <a:t>Packet </a:t>
            </a:r>
            <a:r>
              <a:rPr lang="en-US" b="1" dirty="0" smtClean="0"/>
              <a:t>Switching</a:t>
            </a:r>
            <a:r>
              <a:rPr lang="en-US" dirty="0" smtClean="0"/>
              <a:t/>
            </a:r>
            <a:br>
              <a:rPr lang="en-US" dirty="0" smtClean="0"/>
            </a:br>
            <a:r>
              <a:rPr lang="en-US" dirty="0" smtClean="0"/>
              <a:t>The message is divided into smaller packets and also no need to establish physical path in advance. It acquires bandwidth when needed and release soon after use. So no wastage of bandwidth.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b="1" dirty="0" smtClean="0"/>
              <a:t>Advantages Of Circuit Switching:</a:t>
            </a:r>
            <a:endParaRPr lang="en-US" dirty="0" smtClean="0"/>
          </a:p>
          <a:p>
            <a:r>
              <a:rPr lang="en-US" dirty="0" smtClean="0"/>
              <a:t>In the case of Circuit Switching technique, the communication channel is dedicated.</a:t>
            </a:r>
          </a:p>
          <a:p>
            <a:r>
              <a:rPr lang="en-US" dirty="0" smtClean="0"/>
              <a:t>It has fixed bandwidth.</a:t>
            </a:r>
          </a:p>
          <a:p>
            <a:pPr>
              <a:buNone/>
            </a:pPr>
            <a:r>
              <a:rPr lang="en-US" b="1" dirty="0" smtClean="0"/>
              <a:t>Disadvantages Of Circuit Switching:</a:t>
            </a:r>
            <a:endParaRPr lang="en-US" dirty="0" smtClean="0"/>
          </a:p>
          <a:p>
            <a:r>
              <a:rPr lang="en-US" dirty="0" smtClean="0"/>
              <a:t>Once the dedicated path is established, the only delay occurs in the speed of data transmission.</a:t>
            </a:r>
          </a:p>
          <a:p>
            <a:r>
              <a:rPr lang="en-US" dirty="0" smtClean="0"/>
              <a:t>It takes a long time to establish a connection approx 10 seconds during which no data can be transmitted.</a:t>
            </a:r>
          </a:p>
          <a:p>
            <a:r>
              <a:rPr lang="en-US" dirty="0" smtClean="0"/>
              <a:t>It is more expensive than other switching techniques as a dedicated path is required for each connection.</a:t>
            </a:r>
          </a:p>
          <a:p>
            <a:r>
              <a:rPr lang="en-US" dirty="0" smtClean="0"/>
              <a:t>It is inefficient to use because once the path is established and no data is transferred, then the capacity of the path is wasted.</a:t>
            </a:r>
          </a:p>
          <a:p>
            <a:r>
              <a:rPr lang="en-US" dirty="0" smtClean="0"/>
              <a:t>In this case, the connection is dedicated therefore no other data can be transferred even if the channel is free.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026" name="AutoShape 2" descr="Switching techniqu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990600" y="3886200"/>
            <a:ext cx="7037915" cy="2500312"/>
          </a:xfrm>
          <a:prstGeom prst="rect">
            <a:avLst/>
          </a:prstGeom>
          <a:noFill/>
          <a:ln w="9525">
            <a:noFill/>
            <a:miter lim="800000"/>
            <a:headEnd/>
            <a:tailEnd/>
          </a:ln>
          <a:effectLst/>
        </p:spPr>
      </p:pic>
      <p:sp>
        <p:nvSpPr>
          <p:cNvPr id="6" name="Rectangle 5"/>
          <p:cNvSpPr/>
          <p:nvPr/>
        </p:nvSpPr>
        <p:spPr>
          <a:xfrm>
            <a:off x="533400" y="1676400"/>
            <a:ext cx="7086600" cy="1200329"/>
          </a:xfrm>
          <a:prstGeom prst="rect">
            <a:avLst/>
          </a:prstGeom>
        </p:spPr>
        <p:txBody>
          <a:bodyPr wrap="square">
            <a:spAutoFit/>
          </a:bodyPr>
          <a:lstStyle/>
          <a:p>
            <a:r>
              <a:rPr lang="en-US" b="1" dirty="0" smtClean="0"/>
              <a:t>Communication through circuit switching has 3 phases:</a:t>
            </a:r>
            <a:endParaRPr lang="en-US" dirty="0" smtClean="0"/>
          </a:p>
          <a:p>
            <a:pPr marL="342900" indent="-342900">
              <a:buFont typeface="+mj-lt"/>
              <a:buAutoNum type="arabicPeriod"/>
            </a:pPr>
            <a:r>
              <a:rPr lang="en-US" dirty="0" smtClean="0"/>
              <a:t>Circuit establishment</a:t>
            </a:r>
          </a:p>
          <a:p>
            <a:pPr marL="342900" indent="-342900">
              <a:buFont typeface="+mj-lt"/>
              <a:buAutoNum type="arabicPeriod"/>
            </a:pPr>
            <a:r>
              <a:rPr lang="en-US" dirty="0" smtClean="0"/>
              <a:t>Data transfer</a:t>
            </a:r>
          </a:p>
          <a:p>
            <a:pPr marL="342900" indent="-342900">
              <a:buFont typeface="+mj-lt"/>
              <a:buAutoNum type="arabicPeriod"/>
            </a:pPr>
            <a:r>
              <a:rPr lang="en-US" dirty="0" smtClean="0"/>
              <a:t>Circuit Disconnect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Message Switching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Message Switching is a switching technique in which a message is transferred as a complete unit and routed through intermediate nodes at which it is stored and forwarded.</a:t>
            </a:r>
          </a:p>
          <a:p>
            <a:r>
              <a:rPr lang="en-US" dirty="0" smtClean="0"/>
              <a:t>In Message Switching technique, there is no establishment of a dedicated path between the sender and receiver.</a:t>
            </a:r>
          </a:p>
          <a:p>
            <a:r>
              <a:rPr lang="en-US" dirty="0" smtClean="0"/>
              <a:t>The destination address is appended to the message. Message Switching provides a dynamic routing as the message is routed through the intermediate nodes based on the information available in the message.</a:t>
            </a:r>
          </a:p>
          <a:p>
            <a:r>
              <a:rPr lang="en-US" dirty="0" smtClean="0"/>
              <a:t>Message switches are programmed in such a way so that they can provide the most efficient routes.</a:t>
            </a:r>
          </a:p>
          <a:p>
            <a:r>
              <a:rPr lang="en-US" dirty="0" smtClean="0"/>
              <a:t>Each and every node stores the entire message and then forward it to the next node. This type of network is known as </a:t>
            </a:r>
            <a:r>
              <a:rPr lang="en-US" b="1" dirty="0" smtClean="0"/>
              <a:t>store and forward network.</a:t>
            </a:r>
            <a:endParaRPr lang="en-US" dirty="0" smtClean="0"/>
          </a:p>
          <a:p>
            <a:r>
              <a:rPr lang="en-US" dirty="0" smtClean="0"/>
              <a:t>Message switching treats each message as an independent entity.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1"/>
            <a:ext cx="8229600" cy="4191000"/>
          </a:xfrm>
        </p:spPr>
        <p:txBody>
          <a:bodyPr>
            <a:normAutofit fontScale="70000" lnSpcReduction="20000"/>
          </a:bodyPr>
          <a:lstStyle/>
          <a:p>
            <a:pPr>
              <a:buNone/>
            </a:pPr>
            <a:r>
              <a:rPr lang="en-US" b="1" dirty="0" smtClean="0"/>
              <a:t>Advantages Of Message Switching</a:t>
            </a:r>
            <a:endParaRPr lang="en-US" dirty="0" smtClean="0"/>
          </a:p>
          <a:p>
            <a:r>
              <a:rPr lang="en-US" dirty="0" smtClean="0"/>
              <a:t>Data channels are shared among the communicating devices that improve the efficiency of using available bandwidth.</a:t>
            </a:r>
          </a:p>
          <a:p>
            <a:r>
              <a:rPr lang="en-US" dirty="0" smtClean="0"/>
              <a:t>Traffic congestion can be reduced because the message is temporarily stored in the nodes.</a:t>
            </a:r>
          </a:p>
          <a:p>
            <a:r>
              <a:rPr lang="en-US" dirty="0" smtClean="0"/>
              <a:t>Message priority can be used to manage the network.</a:t>
            </a:r>
          </a:p>
          <a:p>
            <a:r>
              <a:rPr lang="en-US" dirty="0" smtClean="0"/>
              <a:t>The size of the message which is sent over the network can be varied. Therefore, it supports the data of unlimited size.</a:t>
            </a:r>
          </a:p>
          <a:p>
            <a:pPr>
              <a:buNone/>
            </a:pPr>
            <a:r>
              <a:rPr lang="en-US" b="1" dirty="0" smtClean="0"/>
              <a:t>Disadvantages Of Message Switching</a:t>
            </a:r>
            <a:endParaRPr lang="en-US" dirty="0" smtClean="0"/>
          </a:p>
          <a:p>
            <a:r>
              <a:rPr lang="en-US" dirty="0" smtClean="0"/>
              <a:t>The message switches must be equipped with sufficient storage to enable them to store the messages until the message is forwarded.</a:t>
            </a:r>
          </a:p>
          <a:p>
            <a:r>
              <a:rPr lang="en-US" dirty="0" smtClean="0"/>
              <a:t>The Long delay can occur due to the storing and forwarding facility provided by the message switching technique.</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1905000" y="4495800"/>
            <a:ext cx="5238750" cy="18478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dirty="0" smtClean="0"/>
              <a:t/>
            </a:r>
            <a:br>
              <a:rPr lang="en-US" sz="2800" dirty="0" smtClean="0"/>
            </a:br>
            <a:r>
              <a:rPr lang="en-US" sz="2800" dirty="0" smtClean="0"/>
              <a:t>Packet Switching</a:t>
            </a:r>
            <a:br>
              <a:rPr lang="en-US" sz="2800" dirty="0" smtClean="0"/>
            </a:br>
            <a:endParaRPr lang="en-US" sz="2800" dirty="0"/>
          </a:p>
        </p:txBody>
      </p:sp>
      <p:sp>
        <p:nvSpPr>
          <p:cNvPr id="3" name="Content Placeholder 2"/>
          <p:cNvSpPr>
            <a:spLocks noGrp="1"/>
          </p:cNvSpPr>
          <p:nvPr>
            <p:ph idx="1"/>
          </p:nvPr>
        </p:nvSpPr>
        <p:spPr>
          <a:xfrm>
            <a:off x="304800" y="838200"/>
            <a:ext cx="8382000" cy="5287963"/>
          </a:xfrm>
        </p:spPr>
        <p:txBody>
          <a:bodyPr>
            <a:normAutofit fontScale="70000" lnSpcReduction="20000"/>
          </a:bodyPr>
          <a:lstStyle/>
          <a:p>
            <a:r>
              <a:rPr lang="en-US" dirty="0" smtClean="0"/>
              <a:t>The packet switching is a switching technique in which the message is sent in one go, but it is divided into smaller pieces, and they are sent individually.</a:t>
            </a:r>
          </a:p>
          <a:p>
            <a:r>
              <a:rPr lang="en-US" dirty="0" smtClean="0"/>
              <a:t>The message splits into smaller pieces known as packets and packets are given a unique number to identify their order at the receiving end.</a:t>
            </a:r>
          </a:p>
          <a:p>
            <a:r>
              <a:rPr lang="en-US" dirty="0" smtClean="0"/>
              <a:t>Every packet contains some information in its headers such as source address, destination address and sequence number.</a:t>
            </a:r>
          </a:p>
          <a:p>
            <a:r>
              <a:rPr lang="en-US" dirty="0" smtClean="0"/>
              <a:t>Packets will travel across the network, taking the shortest path as possible.</a:t>
            </a:r>
          </a:p>
          <a:p>
            <a:r>
              <a:rPr lang="en-US" dirty="0" smtClean="0"/>
              <a:t>All the packets are reassembled at the receiving end in correct order.</a:t>
            </a:r>
          </a:p>
          <a:p>
            <a:r>
              <a:rPr lang="en-US" dirty="0" smtClean="0"/>
              <a:t>If any packet is missing or corrupted, then the message will be sent to resend the message.</a:t>
            </a:r>
          </a:p>
          <a:p>
            <a:r>
              <a:rPr lang="en-US" dirty="0" smtClean="0"/>
              <a:t>If the correct order of the packets is reached, then the acknowledgment message will be sent.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400800"/>
          </a:xfrm>
        </p:spPr>
        <p:txBody>
          <a:bodyPr>
            <a:normAutofit fontScale="70000" lnSpcReduction="20000"/>
          </a:bodyPr>
          <a:lstStyle/>
          <a:p>
            <a:pPr>
              <a:buNone/>
            </a:pPr>
            <a:r>
              <a:rPr lang="en-US" b="1" dirty="0" smtClean="0"/>
              <a:t>Approaches Of Packet Switching:</a:t>
            </a:r>
          </a:p>
          <a:p>
            <a:pPr>
              <a:buNone/>
            </a:pPr>
            <a:r>
              <a:rPr lang="en-US" dirty="0" smtClean="0"/>
              <a:t>There are two approaches to Packet Switching:</a:t>
            </a:r>
          </a:p>
          <a:p>
            <a:pPr>
              <a:buNone/>
            </a:pPr>
            <a:r>
              <a:rPr lang="en-US" b="1" dirty="0" smtClean="0"/>
              <a:t>Datagram Packet switching:</a:t>
            </a:r>
          </a:p>
          <a:p>
            <a:r>
              <a:rPr lang="en-US" dirty="0" smtClean="0"/>
              <a:t>It is a packet switching technology in which packet is known as a datagram, is considered as an independent entity. Each packet contains the information about the destination and switch uses this information to forward the packet to the correct destination.</a:t>
            </a:r>
          </a:p>
          <a:p>
            <a:r>
              <a:rPr lang="en-US" dirty="0" smtClean="0"/>
              <a:t>The packets are reassembled at the receiving end in correct order.</a:t>
            </a:r>
          </a:p>
          <a:p>
            <a:r>
              <a:rPr lang="en-US" dirty="0" smtClean="0"/>
              <a:t>In Datagram Packet Switching technique, the path is not fixed.</a:t>
            </a:r>
          </a:p>
          <a:p>
            <a:r>
              <a:rPr lang="en-US" dirty="0" smtClean="0"/>
              <a:t>Intermediate nodes take the routing decisions to forward the packets.</a:t>
            </a:r>
          </a:p>
          <a:p>
            <a:r>
              <a:rPr lang="en-US" dirty="0" smtClean="0"/>
              <a:t>Datagram Packet Switching is also known as connectionless switching.</a:t>
            </a:r>
          </a:p>
          <a:p>
            <a:pPr>
              <a:buNone/>
            </a:pPr>
            <a:r>
              <a:rPr lang="en-US" b="1" dirty="0" smtClean="0"/>
              <a:t>Virtual Circuit Switching</a:t>
            </a:r>
          </a:p>
          <a:p>
            <a:r>
              <a:rPr lang="en-US" dirty="0" smtClean="0"/>
              <a:t>Virtual Circuit Switching is also known as connection-oriented switching.</a:t>
            </a:r>
          </a:p>
          <a:p>
            <a:r>
              <a:rPr lang="en-US" dirty="0" smtClean="0"/>
              <a:t>In the case of Virtual circuit switching, a preplanned route is established before the messages are sent.</a:t>
            </a:r>
          </a:p>
          <a:p>
            <a:r>
              <a:rPr lang="en-US" dirty="0" smtClean="0"/>
              <a:t>Call request and call accept packets are used to establish the connection between sender and receiver.</a:t>
            </a:r>
          </a:p>
          <a:p>
            <a:r>
              <a:rPr lang="en-US" dirty="0" smtClean="0"/>
              <a:t>In this case, the path is fixed for the duration of a logical connection.</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2"/>
          <a:srcRect/>
          <a:stretch>
            <a:fillRect/>
          </a:stretch>
        </p:blipFill>
        <p:spPr bwMode="auto">
          <a:xfrm>
            <a:off x="304800" y="990600"/>
            <a:ext cx="7915275" cy="40481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3400" y="304799"/>
            <a:ext cx="8001000" cy="631113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702</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What Is Network Switching? </vt:lpstr>
      <vt:lpstr>Slide 2</vt:lpstr>
      <vt:lpstr>Slide 3</vt:lpstr>
      <vt:lpstr>Message Switching</vt:lpstr>
      <vt:lpstr>Slide 5</vt:lpstr>
      <vt:lpstr> Packet Switching </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Network Switching? </dc:title>
  <dc:creator>bhawnesh</dc:creator>
  <cp:lastModifiedBy>bhawnesh</cp:lastModifiedBy>
  <cp:revision>2</cp:revision>
  <dcterms:created xsi:type="dcterms:W3CDTF">2006-08-16T00:00:00Z</dcterms:created>
  <dcterms:modified xsi:type="dcterms:W3CDTF">2020-08-14T06:24:13Z</dcterms:modified>
</cp:coreProperties>
</file>