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UnGuided</a:t>
            </a:r>
            <a:r>
              <a:rPr lang="en-US" sz="2800" dirty="0" smtClean="0"/>
              <a:t> Transmission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An unguided transmission transmits the electromagnetic waves without using any physical medium. Therefore it is also known as </a:t>
            </a:r>
            <a:r>
              <a:rPr lang="en-US" sz="1800" b="1" dirty="0" smtClean="0"/>
              <a:t>wireless transmission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In unguided media, air is the media through which the electromagnetic energy can flow easily.</a:t>
            </a:r>
          </a:p>
          <a:p>
            <a:pPr>
              <a:buNone/>
            </a:pPr>
            <a:r>
              <a:rPr lang="en-US" sz="1800" b="1" dirty="0" smtClean="0"/>
              <a:t>Radio waves</a:t>
            </a:r>
          </a:p>
          <a:p>
            <a:r>
              <a:rPr lang="en-US" sz="1800" dirty="0" smtClean="0"/>
              <a:t>Radio waves are the electromagnetic waves that are transmitted in all the directions of free space.</a:t>
            </a:r>
          </a:p>
          <a:p>
            <a:r>
              <a:rPr lang="en-US" sz="1800" dirty="0" smtClean="0"/>
              <a:t>Radio waves are </a:t>
            </a:r>
            <a:r>
              <a:rPr lang="en-US" sz="1800" dirty="0" err="1" smtClean="0"/>
              <a:t>omnidirectional</a:t>
            </a:r>
            <a:r>
              <a:rPr lang="en-US" sz="1800" dirty="0" smtClean="0"/>
              <a:t>, i.e., the signals are propagated in all the directions.</a:t>
            </a:r>
          </a:p>
          <a:p>
            <a:r>
              <a:rPr lang="en-US" sz="1800" dirty="0" smtClean="0"/>
              <a:t>The range in frequencies of radio waves is from 3Khz to 1 </a:t>
            </a:r>
            <a:r>
              <a:rPr lang="en-US" sz="1800" dirty="0" err="1" smtClean="0"/>
              <a:t>khz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In the case of radio waves, the sending and receiving antenna are not aligned, i.e., the wave sent by the sending antenna can be received by any receiving antenna.</a:t>
            </a:r>
          </a:p>
          <a:p>
            <a:r>
              <a:rPr lang="en-US" sz="1800" dirty="0" smtClean="0"/>
              <a:t>An example of the radio wave is </a:t>
            </a:r>
            <a:r>
              <a:rPr lang="en-US" sz="1800" b="1" dirty="0" smtClean="0"/>
              <a:t>FM radio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098" name="AutoShape 2" descr="Transmission 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ransmission 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497654"/>
            <a:ext cx="5610225" cy="23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Applications Of Radio waves:</a:t>
            </a:r>
            <a:endParaRPr lang="en-US" dirty="0" smtClean="0"/>
          </a:p>
          <a:p>
            <a:r>
              <a:rPr lang="en-US" dirty="0" smtClean="0"/>
              <a:t>A Radio wave is useful for multicasting when there is one sender and many receivers.</a:t>
            </a:r>
          </a:p>
          <a:p>
            <a:r>
              <a:rPr lang="en-US" dirty="0" smtClean="0"/>
              <a:t>An FM radio, television, cordless phones are examples of a radio wave.</a:t>
            </a:r>
          </a:p>
          <a:p>
            <a:pPr>
              <a:buNone/>
            </a:pPr>
            <a:r>
              <a:rPr lang="en-US" b="1" dirty="0" smtClean="0"/>
              <a:t>Advantages Of Radio transmission:</a:t>
            </a:r>
          </a:p>
          <a:p>
            <a:r>
              <a:rPr lang="en-US" dirty="0" smtClean="0"/>
              <a:t>Radio transmission is mainly used for wide area networks and mobile cellular phones.</a:t>
            </a:r>
          </a:p>
          <a:p>
            <a:r>
              <a:rPr lang="en-US" dirty="0" smtClean="0"/>
              <a:t>Radio waves cover a large area, and they can penetrate the walls.</a:t>
            </a:r>
          </a:p>
          <a:p>
            <a:r>
              <a:rPr lang="en-US" dirty="0" smtClean="0"/>
              <a:t>Radio transmission provides a higher transmission rate.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Microwaves</a:t>
            </a:r>
          </a:p>
          <a:p>
            <a:pPr>
              <a:buNone/>
            </a:pPr>
            <a:r>
              <a:rPr lang="en-US" sz="1600" dirty="0" smtClean="0"/>
              <a:t>Microwaves are of two types:</a:t>
            </a:r>
          </a:p>
          <a:p>
            <a:r>
              <a:rPr lang="en-US" sz="1600" dirty="0" smtClean="0"/>
              <a:t>Terrestrial microwave</a:t>
            </a:r>
          </a:p>
          <a:p>
            <a:r>
              <a:rPr lang="en-US" sz="1600" dirty="0" smtClean="0"/>
              <a:t>Satellite microwave communication.</a:t>
            </a:r>
          </a:p>
          <a:p>
            <a:pPr>
              <a:buNone/>
            </a:pPr>
            <a:r>
              <a:rPr lang="en-US" sz="1600" b="1" dirty="0" smtClean="0"/>
              <a:t>Terrestrial Microwave Transmission</a:t>
            </a:r>
          </a:p>
          <a:p>
            <a:r>
              <a:rPr lang="en-US" sz="1600" dirty="0" smtClean="0"/>
              <a:t>Terrestrial Microwave transmission is a technology that transmits the focused beam of a radio signal from one ground-based microwave transmission antenna to another.</a:t>
            </a:r>
          </a:p>
          <a:p>
            <a:r>
              <a:rPr lang="en-US" sz="1600" dirty="0" smtClean="0"/>
              <a:t>Microwaves are the electromagnetic waves having the frequency in the range from 1GHz to 1000 GHz.</a:t>
            </a:r>
          </a:p>
          <a:p>
            <a:r>
              <a:rPr lang="en-US" sz="1600" dirty="0" smtClean="0"/>
              <a:t>Microwaves are unidirectional as the sending and receiving antenna is to be aligned, i.e., the waves sent by the sending antenna are narrowly </a:t>
            </a:r>
            <a:r>
              <a:rPr lang="en-US" sz="1600" dirty="0" err="1" smtClean="0"/>
              <a:t>focussed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In this case, antennas are mounted on the towers to send a beam to another antenna which is km away.</a:t>
            </a:r>
          </a:p>
          <a:p>
            <a:r>
              <a:rPr lang="en-US" sz="1600" dirty="0" smtClean="0"/>
              <a:t>It works on the line of sight transmission, i.e., the antennas mounted on the towers are the direct sight of each other.</a:t>
            </a:r>
          </a:p>
          <a:p>
            <a:pPr>
              <a:buNone/>
            </a:pPr>
            <a:r>
              <a:rPr lang="en-US" sz="1600" b="1" dirty="0" smtClean="0"/>
              <a:t>Characteristics of Microwave:</a:t>
            </a:r>
            <a:endParaRPr lang="en-US" sz="1600" dirty="0" smtClean="0"/>
          </a:p>
          <a:p>
            <a:r>
              <a:rPr lang="en-US" sz="1600" b="1" dirty="0" smtClean="0"/>
              <a:t>Frequency range:</a:t>
            </a:r>
            <a:r>
              <a:rPr lang="en-US" sz="1600" dirty="0" smtClean="0"/>
              <a:t> The frequency range of terrestrial microwave is from 4-6 GHz to 21-23 GHz.</a:t>
            </a:r>
          </a:p>
          <a:p>
            <a:r>
              <a:rPr lang="en-US" sz="1600" b="1" dirty="0" smtClean="0"/>
              <a:t>Bandwidth:</a:t>
            </a:r>
            <a:r>
              <a:rPr lang="en-US" sz="1600" dirty="0" smtClean="0"/>
              <a:t> It supports the bandwidth from 1 to 10 Mbps.</a:t>
            </a:r>
          </a:p>
          <a:p>
            <a:r>
              <a:rPr lang="en-US" sz="1600" b="1" dirty="0" smtClean="0"/>
              <a:t>Short distance:</a:t>
            </a:r>
            <a:r>
              <a:rPr lang="en-US" sz="1600" dirty="0" smtClean="0"/>
              <a:t> It is inexpensive for short distance.</a:t>
            </a:r>
          </a:p>
          <a:p>
            <a:r>
              <a:rPr lang="en-US" sz="1600" b="1" dirty="0" smtClean="0"/>
              <a:t>Long distance:</a:t>
            </a:r>
            <a:r>
              <a:rPr lang="en-US" sz="1600" dirty="0" smtClean="0"/>
              <a:t> It is expensive as it requires a higher tower for a longer distance.</a:t>
            </a:r>
          </a:p>
          <a:p>
            <a:r>
              <a:rPr lang="en-US" sz="1600" b="1" dirty="0" smtClean="0"/>
              <a:t>Attenuation:</a:t>
            </a:r>
            <a:r>
              <a:rPr lang="en-US" sz="1600" dirty="0" smtClean="0"/>
              <a:t> Attenuation means loss of signal. It is affected by environmental conditions and antenna size.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050" name="AutoShape 2" descr="Transmission 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Advantages Of Microwave:</a:t>
            </a:r>
            <a:endParaRPr lang="en-US" dirty="0" smtClean="0"/>
          </a:p>
          <a:p>
            <a:r>
              <a:rPr lang="en-US" dirty="0" smtClean="0"/>
              <a:t>Microwave transmission is cheaper than using cables.</a:t>
            </a:r>
          </a:p>
          <a:p>
            <a:r>
              <a:rPr lang="en-US" dirty="0" smtClean="0"/>
              <a:t>It is free from land acquisition as it does not require any land for the installation of cables.</a:t>
            </a:r>
          </a:p>
          <a:p>
            <a:r>
              <a:rPr lang="en-US" dirty="0" smtClean="0"/>
              <a:t>Microwave transmission provides an easy communication in terrains as the installation of cable in terrain is quite a difficult task.</a:t>
            </a:r>
          </a:p>
          <a:p>
            <a:r>
              <a:rPr lang="en-US" dirty="0" smtClean="0"/>
              <a:t>Communication over oceans can be achieved by using microwave transmission.</a:t>
            </a:r>
          </a:p>
          <a:p>
            <a:pPr>
              <a:buNone/>
            </a:pPr>
            <a:r>
              <a:rPr lang="en-US" b="1" dirty="0" smtClean="0"/>
              <a:t>Disadvantages of Microwave transmission:</a:t>
            </a:r>
            <a:endParaRPr lang="en-US" dirty="0" smtClean="0"/>
          </a:p>
          <a:p>
            <a:r>
              <a:rPr lang="en-US" b="1" dirty="0" smtClean="0"/>
              <a:t>Eavesdropping:</a:t>
            </a:r>
            <a:r>
              <a:rPr lang="en-US" dirty="0" smtClean="0"/>
              <a:t> An eavesdropping creates insecure communication. Any malicious user can catch the signal in the air by using its own antenna.</a:t>
            </a:r>
          </a:p>
          <a:p>
            <a:r>
              <a:rPr lang="en-US" b="1" dirty="0" smtClean="0"/>
              <a:t>Out of phase signal:</a:t>
            </a:r>
            <a:r>
              <a:rPr lang="en-US" dirty="0" smtClean="0"/>
              <a:t> A signal can be moved out of phase by using microwave transmission.</a:t>
            </a:r>
          </a:p>
          <a:p>
            <a:r>
              <a:rPr lang="en-US" b="1" dirty="0" smtClean="0"/>
              <a:t>Susceptible to weather condition:</a:t>
            </a:r>
            <a:r>
              <a:rPr lang="en-US" dirty="0" smtClean="0"/>
              <a:t> A microwave transmission is susceptible to weather condition. This means that any environmental change such as rain, wind can distort the signal.</a:t>
            </a:r>
          </a:p>
          <a:p>
            <a:r>
              <a:rPr lang="en-US" b="1" dirty="0" smtClean="0"/>
              <a:t>Bandwidth limited:</a:t>
            </a:r>
            <a:r>
              <a:rPr lang="en-US" dirty="0" smtClean="0"/>
              <a:t> Allocation of bandwidth is limited in the case of microwave transmission.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Satellite Microwave Communication</a:t>
            </a:r>
          </a:p>
          <a:p>
            <a:r>
              <a:rPr lang="en-US" dirty="0" smtClean="0"/>
              <a:t>A satellite is a physical object that revolves around the earth at a known height.</a:t>
            </a:r>
          </a:p>
          <a:p>
            <a:r>
              <a:rPr lang="en-US" dirty="0" smtClean="0"/>
              <a:t>Satellite communication is more reliable nowadays as it offers more flexibility than cable and </a:t>
            </a:r>
            <a:r>
              <a:rPr lang="en-US" dirty="0" err="1" smtClean="0"/>
              <a:t>fibre</a:t>
            </a:r>
            <a:r>
              <a:rPr lang="en-US" dirty="0" smtClean="0"/>
              <a:t> optic systems.</a:t>
            </a:r>
          </a:p>
          <a:p>
            <a:r>
              <a:rPr lang="en-US" dirty="0" smtClean="0"/>
              <a:t>We can communicate with any point on the globe by using satellite communication.</a:t>
            </a:r>
          </a:p>
          <a:p>
            <a:pPr>
              <a:buNone/>
            </a:pPr>
            <a:r>
              <a:rPr lang="en-US" b="1" dirty="0" smtClean="0"/>
              <a:t>How Does Satellite work?</a:t>
            </a:r>
            <a:endParaRPr lang="en-US" dirty="0" smtClean="0"/>
          </a:p>
          <a:p>
            <a:r>
              <a:rPr lang="en-US" dirty="0" smtClean="0"/>
              <a:t>The satellite accepts the signal that is transmitted from the earth station, and it amplifies the signal. The amplified signal is retransmitted to another earth station.</a:t>
            </a:r>
          </a:p>
          <a:p>
            <a:pPr>
              <a:buNone/>
            </a:pPr>
            <a:r>
              <a:rPr lang="en-US" b="1" dirty="0" smtClean="0"/>
              <a:t>Advantages Of Satellite Microwave Communication:</a:t>
            </a:r>
            <a:endParaRPr lang="en-US" dirty="0" smtClean="0"/>
          </a:p>
          <a:p>
            <a:r>
              <a:rPr lang="en-US" dirty="0" smtClean="0"/>
              <a:t>The coverage area of a satellite microwave is more than the terrestrial microwave.</a:t>
            </a:r>
          </a:p>
          <a:p>
            <a:r>
              <a:rPr lang="en-US" dirty="0" smtClean="0"/>
              <a:t>The transmission cost of the satellite is independent of the distance from the centre of the coverage area.</a:t>
            </a:r>
          </a:p>
          <a:p>
            <a:r>
              <a:rPr lang="en-US" dirty="0" smtClean="0"/>
              <a:t>Satellite communication is used in mobile and wireless communication applications.</a:t>
            </a:r>
          </a:p>
          <a:p>
            <a:r>
              <a:rPr lang="en-US" dirty="0" smtClean="0"/>
              <a:t>It is easy to install.</a:t>
            </a:r>
          </a:p>
          <a:p>
            <a:r>
              <a:rPr lang="en-US" dirty="0" smtClean="0"/>
              <a:t>It is used in a wide variety of applications such as weather forecasting, radio/TV signal broadcasting, mobile communication, etc.</a:t>
            </a:r>
          </a:p>
          <a:p>
            <a:pPr>
              <a:buNone/>
            </a:pPr>
            <a:r>
              <a:rPr lang="en-US" b="1" dirty="0" smtClean="0"/>
              <a:t>Disadvantages Of Satellite Microwave Communication:</a:t>
            </a:r>
            <a:endParaRPr lang="en-US" dirty="0" smtClean="0"/>
          </a:p>
          <a:p>
            <a:r>
              <a:rPr lang="en-US" dirty="0" smtClean="0"/>
              <a:t>Satellite designing and development requires more time and higher cost.</a:t>
            </a:r>
          </a:p>
          <a:p>
            <a:r>
              <a:rPr lang="en-US" dirty="0" smtClean="0"/>
              <a:t>The Satellite needs to be monitored and controlled on regular periods so that it remains in orbit.</a:t>
            </a:r>
          </a:p>
          <a:p>
            <a:r>
              <a:rPr lang="en-US" dirty="0" smtClean="0"/>
              <a:t>The life of the satellite is about 12-15 years. Due to this reason, another launch of the satellite has to be planned before it becomes non-functional.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Infrared</a:t>
            </a:r>
          </a:p>
          <a:p>
            <a:r>
              <a:rPr lang="en-US" dirty="0" smtClean="0"/>
              <a:t>An infrared transmission is a wireless technology used for communication over short ranges.</a:t>
            </a:r>
          </a:p>
          <a:p>
            <a:r>
              <a:rPr lang="en-US" dirty="0" smtClean="0"/>
              <a:t>The frequency of the infrared in the range from 300 GHz to 400 THz.</a:t>
            </a:r>
          </a:p>
          <a:p>
            <a:r>
              <a:rPr lang="en-US" dirty="0" smtClean="0"/>
              <a:t>It is used for short-range communication such as data transfer between two cell phones, TV remote operation, data transfer between a computer and cell phone resides in the same closed area.</a:t>
            </a:r>
          </a:p>
          <a:p>
            <a:pPr>
              <a:buNone/>
            </a:pPr>
            <a:r>
              <a:rPr lang="en-US" b="1" dirty="0" smtClean="0"/>
              <a:t>Characteristics Of Infrared:</a:t>
            </a:r>
            <a:endParaRPr lang="en-US" dirty="0" smtClean="0"/>
          </a:p>
          <a:p>
            <a:r>
              <a:rPr lang="en-US" dirty="0" smtClean="0"/>
              <a:t>It supports high bandwidth, and hence the data rate will be very high.</a:t>
            </a:r>
          </a:p>
          <a:p>
            <a:r>
              <a:rPr lang="en-US" dirty="0" smtClean="0"/>
              <a:t>Infrared waves cannot penetrate the walls. Therefore, the infrared communication in one room cannot be interrupted by the nearby rooms.</a:t>
            </a:r>
          </a:p>
          <a:p>
            <a:r>
              <a:rPr lang="en-US" dirty="0" smtClean="0"/>
              <a:t>An infrared communication provides better security with minimum interference.</a:t>
            </a:r>
          </a:p>
          <a:p>
            <a:r>
              <a:rPr lang="en-US" dirty="0" smtClean="0"/>
              <a:t>Infrared communication is unreliable outside the building because the sun rays will interfere with the infrared waves.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668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UnGuided Transmission 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bhawnesh</dc:creator>
  <cp:lastModifiedBy>bhawnesh</cp:lastModifiedBy>
  <cp:revision>8</cp:revision>
  <dcterms:created xsi:type="dcterms:W3CDTF">2006-08-16T00:00:00Z</dcterms:created>
  <dcterms:modified xsi:type="dcterms:W3CDTF">2020-09-03T08:17:37Z</dcterms:modified>
</cp:coreProperties>
</file>