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Analog-to-Analog Conversion</a:t>
            </a:r>
            <a:endParaRPr lang="en-US" sz="3200" b="1" dirty="0"/>
          </a:p>
        </p:txBody>
      </p:sp>
      <p:sp>
        <p:nvSpPr>
          <p:cNvPr id="3" name="Content Placeholder 2"/>
          <p:cNvSpPr>
            <a:spLocks noGrp="1"/>
          </p:cNvSpPr>
          <p:nvPr>
            <p:ph idx="1"/>
          </p:nvPr>
        </p:nvSpPr>
        <p:spPr>
          <a:xfrm>
            <a:off x="228600" y="762000"/>
            <a:ext cx="8458200" cy="5364163"/>
          </a:xfrm>
        </p:spPr>
        <p:txBody>
          <a:bodyPr>
            <a:normAutofit/>
          </a:bodyPr>
          <a:lstStyle/>
          <a:p>
            <a:pPr>
              <a:buNone/>
            </a:pPr>
            <a:r>
              <a:rPr lang="en-US" sz="2800" dirty="0" smtClean="0"/>
              <a:t>Analog signals are modified to represent analog data. This conversion is also known as Analog Modulation. Analog modulation is required when </a:t>
            </a:r>
            <a:r>
              <a:rPr lang="en-US" sz="2800" dirty="0" err="1" smtClean="0"/>
              <a:t>bandpass</a:t>
            </a:r>
            <a:r>
              <a:rPr lang="en-US" sz="2800" dirty="0" smtClean="0"/>
              <a:t> is used. Analog to analog conversion can be done in three ways:</a:t>
            </a:r>
            <a:endParaRPr lang="en-US" sz="2800" dirty="0"/>
          </a:p>
        </p:txBody>
      </p:sp>
      <p:pic>
        <p:nvPicPr>
          <p:cNvPr id="3074" name="Picture 2" descr="Analog Modulation"/>
          <p:cNvPicPr>
            <a:picLocks noChangeAspect="1" noChangeArrowheads="1"/>
          </p:cNvPicPr>
          <p:nvPr/>
        </p:nvPicPr>
        <p:blipFill>
          <a:blip r:embed="rId2"/>
          <a:srcRect/>
          <a:stretch>
            <a:fillRect/>
          </a:stretch>
        </p:blipFill>
        <p:spPr bwMode="auto">
          <a:xfrm>
            <a:off x="2133600" y="2514600"/>
            <a:ext cx="5200650" cy="1076326"/>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1600200" y="3676650"/>
            <a:ext cx="5305425" cy="3181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28600"/>
            <a:ext cx="5429250" cy="3200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3124200"/>
            <a:ext cx="5543550" cy="3733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3962400" cy="6172200"/>
          </a:xfrm>
        </p:spPr>
        <p:txBody>
          <a:bodyPr/>
          <a:lstStyle/>
          <a:p>
            <a:pPr>
              <a:buNone/>
            </a:pPr>
            <a:r>
              <a:rPr lang="en-US" sz="1800" b="1" dirty="0" smtClean="0"/>
              <a:t>Amplitude Modulation</a:t>
            </a:r>
            <a:endParaRPr lang="en-US" sz="1800" dirty="0" smtClean="0"/>
          </a:p>
          <a:p>
            <a:r>
              <a:rPr lang="en-US" sz="1800" dirty="0" smtClean="0"/>
              <a:t>In this modulation, the amplitude of the carrier signal is modified to reflect the analog data.</a:t>
            </a:r>
          </a:p>
          <a:p>
            <a:r>
              <a:rPr lang="en-US" sz="1800" dirty="0" smtClean="0"/>
              <a:t>Amplitude modulation is implemented by means of a multiplier. The amplitude of modulating signal (analog data) is multiplied by the amplitude of carrier frequency, which then reflects analog data.</a:t>
            </a:r>
          </a:p>
          <a:p>
            <a:r>
              <a:rPr lang="en-US" sz="1800" dirty="0" smtClean="0"/>
              <a:t>The frequency and phase of carrier signal remain unchanged.</a:t>
            </a:r>
          </a:p>
          <a:p>
            <a:endParaRPr lang="en-US" sz="1800" dirty="0" smtClean="0"/>
          </a:p>
          <a:p>
            <a:pPr>
              <a:buNone/>
            </a:pPr>
            <a:endParaRPr lang="en-US" dirty="0"/>
          </a:p>
        </p:txBody>
      </p:sp>
      <p:pic>
        <p:nvPicPr>
          <p:cNvPr id="2050" name="Picture 2" descr="Amplitude Modulation"/>
          <p:cNvPicPr>
            <a:picLocks noChangeAspect="1" noChangeArrowheads="1"/>
          </p:cNvPicPr>
          <p:nvPr/>
        </p:nvPicPr>
        <p:blipFill>
          <a:blip r:embed="rId2"/>
          <a:srcRect/>
          <a:stretch>
            <a:fillRect/>
          </a:stretch>
        </p:blipFill>
        <p:spPr bwMode="auto">
          <a:xfrm>
            <a:off x="4114800" y="381000"/>
            <a:ext cx="4772025" cy="5562600"/>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533400" y="4133850"/>
            <a:ext cx="3143909" cy="27241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4038600" cy="4525963"/>
          </a:xfrm>
        </p:spPr>
        <p:txBody>
          <a:bodyPr>
            <a:normAutofit/>
          </a:bodyPr>
          <a:lstStyle/>
          <a:p>
            <a:pPr>
              <a:buNone/>
            </a:pPr>
            <a:r>
              <a:rPr lang="en-US" sz="1800" b="1" dirty="0" smtClean="0"/>
              <a:t>Frequency Modulation</a:t>
            </a:r>
            <a:endParaRPr lang="en-US" sz="1800" dirty="0" smtClean="0"/>
          </a:p>
          <a:p>
            <a:r>
              <a:rPr lang="en-US" sz="1800" dirty="0" smtClean="0"/>
              <a:t>In this modulation technique, the frequency of the carrier signal is modified to reflect the change in the voltage levels of the modulating signal (analog data).</a:t>
            </a:r>
          </a:p>
          <a:p>
            <a:r>
              <a:rPr lang="en-US" sz="1800" dirty="0" smtClean="0"/>
              <a:t>The amplitude and phase of the carrier signal are not altered.</a:t>
            </a:r>
          </a:p>
          <a:p>
            <a:pPr>
              <a:buNone/>
            </a:pPr>
            <a:endParaRPr lang="en-US" dirty="0"/>
          </a:p>
        </p:txBody>
      </p:sp>
      <p:pic>
        <p:nvPicPr>
          <p:cNvPr id="1026" name="Picture 2" descr="Frequency Modulation"/>
          <p:cNvPicPr>
            <a:picLocks noChangeAspect="1" noChangeArrowheads="1"/>
          </p:cNvPicPr>
          <p:nvPr/>
        </p:nvPicPr>
        <p:blipFill>
          <a:blip r:embed="rId2"/>
          <a:srcRect/>
          <a:stretch>
            <a:fillRect/>
          </a:stretch>
        </p:blipFill>
        <p:spPr bwMode="auto">
          <a:xfrm>
            <a:off x="4267200" y="228600"/>
            <a:ext cx="4648200" cy="5562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3657600" cy="6019800"/>
          </a:xfrm>
        </p:spPr>
        <p:txBody>
          <a:bodyPr>
            <a:normAutofit fontScale="70000" lnSpcReduction="20000"/>
          </a:bodyPr>
          <a:lstStyle/>
          <a:p>
            <a:pPr>
              <a:buNone/>
            </a:pPr>
            <a:r>
              <a:rPr lang="en-US" b="1" dirty="0" smtClean="0"/>
              <a:t>Phase Modulation</a:t>
            </a:r>
            <a:endParaRPr lang="en-US" dirty="0" smtClean="0"/>
          </a:p>
          <a:p>
            <a:r>
              <a:rPr lang="en-US" dirty="0" smtClean="0"/>
              <a:t>In the modulation technique, the phase of carrier signal is modulated in order to reflect the change in voltage (amplitude) of analog data signal.</a:t>
            </a:r>
          </a:p>
          <a:p>
            <a:r>
              <a:rPr lang="en-US" dirty="0" smtClean="0"/>
              <a:t>Phase modulation is practically similar to Frequency Modulation, but in Phase modulation frequency of the carrier signal is not increased. Frequency of carrier is signal is changed (made dense and sparse) to reflect voltage change in the amplitude of modulating signal.</a:t>
            </a:r>
          </a:p>
          <a:p>
            <a:pPr>
              <a:buNone/>
            </a:pPr>
            <a:endParaRPr lang="en-US" dirty="0"/>
          </a:p>
        </p:txBody>
      </p:sp>
      <p:pic>
        <p:nvPicPr>
          <p:cNvPr id="17412" name="Picture 4" descr="Phase Modulation"/>
          <p:cNvPicPr>
            <a:picLocks noChangeAspect="1" noChangeArrowheads="1"/>
          </p:cNvPicPr>
          <p:nvPr/>
        </p:nvPicPr>
        <p:blipFill>
          <a:blip r:embed="rId2"/>
          <a:srcRect/>
          <a:stretch>
            <a:fillRect/>
          </a:stretch>
        </p:blipFill>
        <p:spPr bwMode="auto">
          <a:xfrm>
            <a:off x="4114800" y="381000"/>
            <a:ext cx="4772025" cy="5562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223</Words>
  <Application>Microsoft Office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Analog-to-Analog Conversion</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8</cp:revision>
  <dcterms:created xsi:type="dcterms:W3CDTF">2006-08-16T00:00:00Z</dcterms:created>
  <dcterms:modified xsi:type="dcterms:W3CDTF">2020-08-31T06:32:37Z</dcterms:modified>
</cp:coreProperties>
</file>