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72" r:id="rId16"/>
    <p:sldId id="273" r:id="rId17"/>
    <p:sldId id="274" r:id="rId18"/>
    <p:sldId id="276"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909B5C-19C2-4499-8D43-D7D53FDAF787}" v="52" dt="2021-05-31T02:16:06.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5" d="100"/>
          <a:sy n="115" d="100"/>
        </p:scale>
        <p:origin x="20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Pandey" userId="6218bd21-2f1d-4062-b2f7-d6152fcbc347" providerId="ADAL" clId="{F1909B5C-19C2-4499-8D43-D7D53FDAF787}"/>
    <pc:docChg chg="undo custSel addSld delSld modSld addMainMaster delMainMaster">
      <pc:chgData name="Roshan Pandey" userId="6218bd21-2f1d-4062-b2f7-d6152fcbc347" providerId="ADAL" clId="{F1909B5C-19C2-4499-8D43-D7D53FDAF787}" dt="2021-05-31T02:16:06.788" v="3705" actId="20577"/>
      <pc:docMkLst>
        <pc:docMk/>
      </pc:docMkLst>
      <pc:sldChg chg="addSp delSp modSp new mod setBg modClrScheme addAnim delAnim delDesignElem chgLayout">
        <pc:chgData name="Roshan Pandey" userId="6218bd21-2f1d-4062-b2f7-d6152fcbc347" providerId="ADAL" clId="{F1909B5C-19C2-4499-8D43-D7D53FDAF787}" dt="2021-05-31T01:41:49.424" v="3656" actId="1076"/>
        <pc:sldMkLst>
          <pc:docMk/>
          <pc:sldMk cId="1961038596" sldId="256"/>
        </pc:sldMkLst>
        <pc:spChg chg="mod">
          <ac:chgData name="Roshan Pandey" userId="6218bd21-2f1d-4062-b2f7-d6152fcbc347" providerId="ADAL" clId="{F1909B5C-19C2-4499-8D43-D7D53FDAF787}" dt="2021-05-31T01:41:34.716" v="3655" actId="27636"/>
          <ac:spMkLst>
            <pc:docMk/>
            <pc:sldMk cId="1961038596" sldId="256"/>
            <ac:spMk id="2" creationId="{ADC82473-905D-458F-A825-4DAF6B2BEFBD}"/>
          </ac:spMkLst>
        </pc:spChg>
        <pc:spChg chg="mod">
          <ac:chgData name="Roshan Pandey" userId="6218bd21-2f1d-4062-b2f7-d6152fcbc347" providerId="ADAL" clId="{F1909B5C-19C2-4499-8D43-D7D53FDAF787}" dt="2021-05-31T01:41:49.424" v="3656" actId="1076"/>
          <ac:spMkLst>
            <pc:docMk/>
            <pc:sldMk cId="1961038596" sldId="256"/>
            <ac:spMk id="3" creationId="{78C6B1B8-B991-4E26-A9C3-8D159E91D9CD}"/>
          </ac:spMkLst>
        </pc:spChg>
        <pc:spChg chg="add del">
          <ac:chgData name="Roshan Pandey" userId="6218bd21-2f1d-4062-b2f7-d6152fcbc347" providerId="ADAL" clId="{F1909B5C-19C2-4499-8D43-D7D53FDAF787}" dt="2021-05-30T22:43:44.636" v="147" actId="26606"/>
          <ac:spMkLst>
            <pc:docMk/>
            <pc:sldMk cId="1961038596" sldId="256"/>
            <ac:spMk id="9" creationId="{4E1EF4E8-5513-4BF5-BC41-04645281C672}"/>
          </ac:spMkLst>
        </pc:spChg>
        <pc:spChg chg="add del">
          <ac:chgData name="Roshan Pandey" userId="6218bd21-2f1d-4062-b2f7-d6152fcbc347" providerId="ADAL" clId="{F1909B5C-19C2-4499-8D43-D7D53FDAF787}" dt="2021-05-30T22:44:12.341" v="157" actId="26606"/>
          <ac:spMkLst>
            <pc:docMk/>
            <pc:sldMk cId="1961038596" sldId="256"/>
            <ac:spMk id="13" creationId="{87AA7ECE-DB5E-48B2-9EF4-7EEAF123BAB1}"/>
          </ac:spMkLst>
        </pc:spChg>
        <pc:spChg chg="add del">
          <ac:chgData name="Roshan Pandey" userId="6218bd21-2f1d-4062-b2f7-d6152fcbc347" providerId="ADAL" clId="{F1909B5C-19C2-4499-8D43-D7D53FDAF787}" dt="2021-05-30T22:44:12.341" v="157" actId="26606"/>
          <ac:spMkLst>
            <pc:docMk/>
            <pc:sldMk cId="1961038596" sldId="256"/>
            <ac:spMk id="15" creationId="{89CB4E80-C571-41A6-BC8A-968D8C75FBF1}"/>
          </ac:spMkLst>
        </pc:spChg>
        <pc:spChg chg="add del">
          <ac:chgData name="Roshan Pandey" userId="6218bd21-2f1d-4062-b2f7-d6152fcbc347" providerId="ADAL" clId="{F1909B5C-19C2-4499-8D43-D7D53FDAF787}" dt="2021-05-30T22:43:44.636" v="147" actId="26606"/>
          <ac:spMkLst>
            <pc:docMk/>
            <pc:sldMk cId="1961038596" sldId="256"/>
            <ac:spMk id="17" creationId="{816D4481-06E0-406F-B2B0-A78607E35F77}"/>
          </ac:spMkLst>
        </pc:spChg>
        <pc:spChg chg="add del">
          <ac:chgData name="Roshan Pandey" userId="6218bd21-2f1d-4062-b2f7-d6152fcbc347" providerId="ADAL" clId="{F1909B5C-19C2-4499-8D43-D7D53FDAF787}" dt="2021-05-30T22:43:59.434" v="151" actId="26606"/>
          <ac:spMkLst>
            <pc:docMk/>
            <pc:sldMk cId="1961038596" sldId="256"/>
            <ac:spMk id="19" creationId="{46934B3C-D73F-4CD0-95B1-0244D662D1C7}"/>
          </ac:spMkLst>
        </pc:spChg>
        <pc:spChg chg="add del">
          <ac:chgData name="Roshan Pandey" userId="6218bd21-2f1d-4062-b2f7-d6152fcbc347" providerId="ADAL" clId="{F1909B5C-19C2-4499-8D43-D7D53FDAF787}" dt="2021-05-30T22:43:59.434" v="151" actId="26606"/>
          <ac:spMkLst>
            <pc:docMk/>
            <pc:sldMk cId="1961038596" sldId="256"/>
            <ac:spMk id="20" creationId="{0DBF1ABE-8590-450D-BB49-BDDCCF3EEA9E}"/>
          </ac:spMkLst>
        </pc:spChg>
        <pc:spChg chg="add del">
          <ac:chgData name="Roshan Pandey" userId="6218bd21-2f1d-4062-b2f7-d6152fcbc347" providerId="ADAL" clId="{F1909B5C-19C2-4499-8D43-D7D53FDAF787}" dt="2021-05-30T22:43:59.434" v="151" actId="26606"/>
          <ac:spMkLst>
            <pc:docMk/>
            <pc:sldMk cId="1961038596" sldId="256"/>
            <ac:spMk id="22" creationId="{391F8D69-709A-4575-A393-B4C26481AF3B}"/>
          </ac:spMkLst>
        </pc:spChg>
        <pc:spChg chg="add del">
          <ac:chgData name="Roshan Pandey" userId="6218bd21-2f1d-4062-b2f7-d6152fcbc347" providerId="ADAL" clId="{F1909B5C-19C2-4499-8D43-D7D53FDAF787}" dt="2021-05-30T22:43:59.434" v="151" actId="26606"/>
          <ac:spMkLst>
            <pc:docMk/>
            <pc:sldMk cId="1961038596" sldId="256"/>
            <ac:spMk id="23" creationId="{C87A50C4-1191-461A-9E09-C8057F2AF01F}"/>
          </ac:spMkLst>
        </pc:spChg>
        <pc:spChg chg="add del">
          <ac:chgData name="Roshan Pandey" userId="6218bd21-2f1d-4062-b2f7-d6152fcbc347" providerId="ADAL" clId="{F1909B5C-19C2-4499-8D43-D7D53FDAF787}" dt="2021-05-30T22:43:59.434" v="151" actId="26606"/>
          <ac:spMkLst>
            <pc:docMk/>
            <pc:sldMk cId="1961038596" sldId="256"/>
            <ac:spMk id="24" creationId="{BC87DA9F-8DB2-4D48-8716-A928FBB8A5D2}"/>
          </ac:spMkLst>
        </pc:spChg>
        <pc:spChg chg="add del">
          <ac:chgData name="Roshan Pandey" userId="6218bd21-2f1d-4062-b2f7-d6152fcbc347" providerId="ADAL" clId="{F1909B5C-19C2-4499-8D43-D7D53FDAF787}" dt="2021-05-30T22:43:59.434" v="151" actId="26606"/>
          <ac:spMkLst>
            <pc:docMk/>
            <pc:sldMk cId="1961038596" sldId="256"/>
            <ac:spMk id="25" creationId="{195EA065-AC5D-431D-927E-87FF05884866}"/>
          </ac:spMkLst>
        </pc:spChg>
        <pc:spChg chg="add del">
          <ac:chgData name="Roshan Pandey" userId="6218bd21-2f1d-4062-b2f7-d6152fcbc347" providerId="ADAL" clId="{F1909B5C-19C2-4499-8D43-D7D53FDAF787}" dt="2021-05-30T22:44:01.879" v="153" actId="26606"/>
          <ac:spMkLst>
            <pc:docMk/>
            <pc:sldMk cId="1961038596" sldId="256"/>
            <ac:spMk id="27" creationId="{37FDDF72-DE39-4F99-A3C1-DD9D7815D7DB}"/>
          </ac:spMkLst>
        </pc:spChg>
        <pc:spChg chg="add del">
          <ac:chgData name="Roshan Pandey" userId="6218bd21-2f1d-4062-b2f7-d6152fcbc347" providerId="ADAL" clId="{F1909B5C-19C2-4499-8D43-D7D53FDAF787}" dt="2021-05-30T22:44:01.879" v="153" actId="26606"/>
          <ac:spMkLst>
            <pc:docMk/>
            <pc:sldMk cId="1961038596" sldId="256"/>
            <ac:spMk id="28" creationId="{5E4ECE80-3AD1-450C-B62A-98788F193948}"/>
          </ac:spMkLst>
        </pc:spChg>
        <pc:spChg chg="add del">
          <ac:chgData name="Roshan Pandey" userId="6218bd21-2f1d-4062-b2f7-d6152fcbc347" providerId="ADAL" clId="{F1909B5C-19C2-4499-8D43-D7D53FDAF787}" dt="2021-05-30T22:44:10.763" v="155" actId="26606"/>
          <ac:spMkLst>
            <pc:docMk/>
            <pc:sldMk cId="1961038596" sldId="256"/>
            <ac:spMk id="31" creationId="{AFD23066-E0E4-4A0C-B554-B9F2A919124B}"/>
          </ac:spMkLst>
        </pc:spChg>
        <pc:spChg chg="add del">
          <ac:chgData name="Roshan Pandey" userId="6218bd21-2f1d-4062-b2f7-d6152fcbc347" providerId="ADAL" clId="{F1909B5C-19C2-4499-8D43-D7D53FDAF787}" dt="2021-05-30T22:44:10.763" v="155" actId="26606"/>
          <ac:spMkLst>
            <pc:docMk/>
            <pc:sldMk cId="1961038596" sldId="256"/>
            <ac:spMk id="32" creationId="{E5D2E6F5-4096-40AF-B31C-B6FBEEFFB122}"/>
          </ac:spMkLst>
        </pc:spChg>
        <pc:spChg chg="add del">
          <ac:chgData name="Roshan Pandey" userId="6218bd21-2f1d-4062-b2f7-d6152fcbc347" providerId="ADAL" clId="{F1909B5C-19C2-4499-8D43-D7D53FDAF787}" dt="2021-05-30T22:44:12.341" v="157" actId="26606"/>
          <ac:spMkLst>
            <pc:docMk/>
            <pc:sldMk cId="1961038596" sldId="256"/>
            <ac:spMk id="35" creationId="{D04CF648-5CB3-49E4-BE34-8A0598901AE4}"/>
          </ac:spMkLst>
        </pc:spChg>
        <pc:spChg chg="add del">
          <ac:chgData name="Roshan Pandey" userId="6218bd21-2f1d-4062-b2f7-d6152fcbc347" providerId="ADAL" clId="{F1909B5C-19C2-4499-8D43-D7D53FDAF787}" dt="2021-05-30T22:44:12.341" v="157" actId="26606"/>
          <ac:spMkLst>
            <pc:docMk/>
            <pc:sldMk cId="1961038596" sldId="256"/>
            <ac:spMk id="36" creationId="{669E559C-09DA-4586-86C9-F3C05D9A08C9}"/>
          </ac:spMkLst>
        </pc:spChg>
        <pc:spChg chg="add del">
          <ac:chgData name="Roshan Pandey" userId="6218bd21-2f1d-4062-b2f7-d6152fcbc347" providerId="ADAL" clId="{F1909B5C-19C2-4499-8D43-D7D53FDAF787}" dt="2021-05-30T22:44:12.341" v="157" actId="26606"/>
          <ac:spMkLst>
            <pc:docMk/>
            <pc:sldMk cId="1961038596" sldId="256"/>
            <ac:spMk id="39" creationId="{454F422E-435A-4694-BE6E-B4968E7981A3}"/>
          </ac:spMkLst>
        </pc:spChg>
        <pc:spChg chg="add del">
          <ac:chgData name="Roshan Pandey" userId="6218bd21-2f1d-4062-b2f7-d6152fcbc347" providerId="ADAL" clId="{F1909B5C-19C2-4499-8D43-D7D53FDAF787}" dt="2021-05-30T22:44:12.341" v="157" actId="26606"/>
          <ac:spMkLst>
            <pc:docMk/>
            <pc:sldMk cId="1961038596" sldId="256"/>
            <ac:spMk id="40" creationId="{8ADE9F60-E2BA-44E6-8C5B-A51B19292E3F}"/>
          </ac:spMkLst>
        </pc:spChg>
        <pc:spChg chg="add del">
          <ac:chgData name="Roshan Pandey" userId="6218bd21-2f1d-4062-b2f7-d6152fcbc347" providerId="ADAL" clId="{F1909B5C-19C2-4499-8D43-D7D53FDAF787}" dt="2021-05-31T01:39:48.390" v="3648"/>
          <ac:spMkLst>
            <pc:docMk/>
            <pc:sldMk cId="1961038596" sldId="256"/>
            <ac:spMk id="44" creationId="{607DF6BB-EADF-4BE6-B8A3-E5E4194BC276}"/>
          </ac:spMkLst>
        </pc:spChg>
        <pc:spChg chg="add del">
          <ac:chgData name="Roshan Pandey" userId="6218bd21-2f1d-4062-b2f7-d6152fcbc347" providerId="ADAL" clId="{F1909B5C-19C2-4499-8D43-D7D53FDAF787}" dt="2021-05-31T01:39:48.390" v="3648"/>
          <ac:spMkLst>
            <pc:docMk/>
            <pc:sldMk cId="1961038596" sldId="256"/>
            <ac:spMk id="45" creationId="{F4155C20-3F0E-4576-8A0B-C345B62312DA}"/>
          </ac:spMkLst>
        </pc:spChg>
        <pc:spChg chg="add del">
          <ac:chgData name="Roshan Pandey" userId="6218bd21-2f1d-4062-b2f7-d6152fcbc347" providerId="ADAL" clId="{F1909B5C-19C2-4499-8D43-D7D53FDAF787}" dt="2021-05-31T01:39:48.390" v="3648"/>
          <ac:spMkLst>
            <pc:docMk/>
            <pc:sldMk cId="1961038596" sldId="256"/>
            <ac:spMk id="48" creationId="{0BAEB82B-9A6B-4982-B56B-7529C6EA9A95}"/>
          </ac:spMkLst>
        </pc:spChg>
        <pc:spChg chg="add del">
          <ac:chgData name="Roshan Pandey" userId="6218bd21-2f1d-4062-b2f7-d6152fcbc347" providerId="ADAL" clId="{F1909B5C-19C2-4499-8D43-D7D53FDAF787}" dt="2021-05-31T01:39:48.390" v="3648"/>
          <ac:spMkLst>
            <pc:docMk/>
            <pc:sldMk cId="1961038596" sldId="256"/>
            <ac:spMk id="49" creationId="{FC71CE45-EECF-4555-AD4B-1B3D0D5D1540}"/>
          </ac:spMkLst>
        </pc:spChg>
        <pc:spChg chg="add del">
          <ac:chgData name="Roshan Pandey" userId="6218bd21-2f1d-4062-b2f7-d6152fcbc347" providerId="ADAL" clId="{F1909B5C-19C2-4499-8D43-D7D53FDAF787}" dt="2021-05-31T01:39:48.390" v="3648"/>
          <ac:spMkLst>
            <pc:docMk/>
            <pc:sldMk cId="1961038596" sldId="256"/>
            <ac:spMk id="50" creationId="{53AA89D1-0C70-46BB-8E35-5722A4B18A78}"/>
          </ac:spMkLst>
        </pc:spChg>
        <pc:spChg chg="add">
          <ac:chgData name="Roshan Pandey" userId="6218bd21-2f1d-4062-b2f7-d6152fcbc347" providerId="ADAL" clId="{F1909B5C-19C2-4499-8D43-D7D53FDAF787}" dt="2021-05-31T01:41:10.272" v="3652" actId="26606"/>
          <ac:spMkLst>
            <pc:docMk/>
            <pc:sldMk cId="1961038596" sldId="256"/>
            <ac:spMk id="51" creationId="{D5B012D8-7F27-4758-9AC6-C889B154BD73}"/>
          </ac:spMkLst>
        </pc:spChg>
        <pc:spChg chg="add">
          <ac:chgData name="Roshan Pandey" userId="6218bd21-2f1d-4062-b2f7-d6152fcbc347" providerId="ADAL" clId="{F1909B5C-19C2-4499-8D43-D7D53FDAF787}" dt="2021-05-31T01:41:10.272" v="3652" actId="26606"/>
          <ac:spMkLst>
            <pc:docMk/>
            <pc:sldMk cId="1961038596" sldId="256"/>
            <ac:spMk id="53" creationId="{4063B759-00FC-46D1-9898-8E8625268FAF}"/>
          </ac:spMkLst>
        </pc:spChg>
        <pc:grpChg chg="add del">
          <ac:chgData name="Roshan Pandey" userId="6218bd21-2f1d-4062-b2f7-d6152fcbc347" providerId="ADAL" clId="{F1909B5C-19C2-4499-8D43-D7D53FDAF787}" dt="2021-05-30T22:43:44.636" v="147" actId="26606"/>
          <ac:grpSpMkLst>
            <pc:docMk/>
            <pc:sldMk cId="1961038596" sldId="256"/>
            <ac:grpSpMk id="11" creationId="{E2F6F869-F143-4607-BEE5-AA6FEB71E109}"/>
          </ac:grpSpMkLst>
        </pc:grpChg>
        <pc:picChg chg="add del">
          <ac:chgData name="Roshan Pandey" userId="6218bd21-2f1d-4062-b2f7-d6152fcbc347" providerId="ADAL" clId="{F1909B5C-19C2-4499-8D43-D7D53FDAF787}" dt="2021-05-30T22:43:44.636" v="147" actId="26606"/>
          <ac:picMkLst>
            <pc:docMk/>
            <pc:sldMk cId="1961038596" sldId="256"/>
            <ac:picMk id="4" creationId="{B77F96B2-A4D3-42A6-BDC1-919DC3DB4769}"/>
          </ac:picMkLst>
        </pc:picChg>
        <pc:picChg chg="add del">
          <ac:chgData name="Roshan Pandey" userId="6218bd21-2f1d-4062-b2f7-d6152fcbc347" providerId="ADAL" clId="{F1909B5C-19C2-4499-8D43-D7D53FDAF787}" dt="2021-05-30T22:43:59.434" v="151" actId="26606"/>
          <ac:picMkLst>
            <pc:docMk/>
            <pc:sldMk cId="1961038596" sldId="256"/>
            <ac:picMk id="21" creationId="{A01297B7-EDB9-4462-B1DA-CA00143EDB59}"/>
          </ac:picMkLst>
        </pc:picChg>
        <pc:picChg chg="add del">
          <ac:chgData name="Roshan Pandey" userId="6218bd21-2f1d-4062-b2f7-d6152fcbc347" providerId="ADAL" clId="{F1909B5C-19C2-4499-8D43-D7D53FDAF787}" dt="2021-05-30T22:44:01.879" v="153" actId="26606"/>
          <ac:picMkLst>
            <pc:docMk/>
            <pc:sldMk cId="1961038596" sldId="256"/>
            <ac:picMk id="29" creationId="{FAB2DC01-FAA1-4EE7-A0A4-26EC68C07998}"/>
          </ac:picMkLst>
        </pc:picChg>
        <pc:picChg chg="add del">
          <ac:chgData name="Roshan Pandey" userId="6218bd21-2f1d-4062-b2f7-d6152fcbc347" providerId="ADAL" clId="{F1909B5C-19C2-4499-8D43-D7D53FDAF787}" dt="2021-05-30T22:44:10.763" v="155" actId="26606"/>
          <ac:picMkLst>
            <pc:docMk/>
            <pc:sldMk cId="1961038596" sldId="256"/>
            <ac:picMk id="33" creationId="{94AB816A-940C-48BC-8AEB-818B96C7D00C}"/>
          </ac:picMkLst>
        </pc:picChg>
        <pc:picChg chg="add del">
          <ac:chgData name="Roshan Pandey" userId="6218bd21-2f1d-4062-b2f7-d6152fcbc347" providerId="ADAL" clId="{F1909B5C-19C2-4499-8D43-D7D53FDAF787}" dt="2021-05-30T22:44:12.341" v="157" actId="26606"/>
          <ac:picMkLst>
            <pc:docMk/>
            <pc:sldMk cId="1961038596" sldId="256"/>
            <ac:picMk id="37" creationId="{FCDADADF-4BE7-4BC0-974E-DDBC42178095}"/>
          </ac:picMkLst>
        </pc:picChg>
        <pc:picChg chg="add del">
          <ac:chgData name="Roshan Pandey" userId="6218bd21-2f1d-4062-b2f7-d6152fcbc347" providerId="ADAL" clId="{F1909B5C-19C2-4499-8D43-D7D53FDAF787}" dt="2021-05-30T22:44:12.341" v="157" actId="26606"/>
          <ac:picMkLst>
            <pc:docMk/>
            <pc:sldMk cId="1961038596" sldId="256"/>
            <ac:picMk id="38" creationId="{4C072E0C-5768-4B45-A438-DFFA8AF4C609}"/>
          </ac:picMkLst>
        </pc:picChg>
        <pc:picChg chg="add del">
          <ac:chgData name="Roshan Pandey" userId="6218bd21-2f1d-4062-b2f7-d6152fcbc347" providerId="ADAL" clId="{F1909B5C-19C2-4499-8D43-D7D53FDAF787}" dt="2021-05-30T22:44:12.341" v="157" actId="26606"/>
          <ac:picMkLst>
            <pc:docMk/>
            <pc:sldMk cId="1961038596" sldId="256"/>
            <ac:picMk id="41" creationId="{02430862-1B4A-470B-8AD3-780215B67392}"/>
          </ac:picMkLst>
        </pc:picChg>
        <pc:picChg chg="add del">
          <ac:chgData name="Roshan Pandey" userId="6218bd21-2f1d-4062-b2f7-d6152fcbc347" providerId="ADAL" clId="{F1909B5C-19C2-4499-8D43-D7D53FDAF787}" dt="2021-05-30T22:44:12.341" v="157" actId="26606"/>
          <ac:picMkLst>
            <pc:docMk/>
            <pc:sldMk cId="1961038596" sldId="256"/>
            <ac:picMk id="42" creationId="{B168F1C9-4999-4AA2-A916-26FD968681D6}"/>
          </ac:picMkLst>
        </pc:picChg>
        <pc:picChg chg="add mod">
          <ac:chgData name="Roshan Pandey" userId="6218bd21-2f1d-4062-b2f7-d6152fcbc347" providerId="ADAL" clId="{F1909B5C-19C2-4499-8D43-D7D53FDAF787}" dt="2021-05-31T01:41:10.272" v="3652" actId="26606"/>
          <ac:picMkLst>
            <pc:docMk/>
            <pc:sldMk cId="1961038596" sldId="256"/>
            <ac:picMk id="46" creationId="{42C777DB-D016-4CB2-AC2F-339985849D05}"/>
          </ac:picMkLst>
        </pc:picChg>
        <pc:cxnChg chg="add del">
          <ac:chgData name="Roshan Pandey" userId="6218bd21-2f1d-4062-b2f7-d6152fcbc347" providerId="ADAL" clId="{F1909B5C-19C2-4499-8D43-D7D53FDAF787}" dt="2021-05-31T01:39:48.390" v="3648"/>
          <ac:cxnSpMkLst>
            <pc:docMk/>
            <pc:sldMk cId="1961038596" sldId="256"/>
            <ac:cxnSpMk id="47" creationId="{56020367-4FD5-4596-8E10-C5F095CD8DBF}"/>
          </ac:cxnSpMkLst>
        </pc:cxnChg>
      </pc:sldChg>
      <pc:sldChg chg="addSp delSp modSp new mod setBg delDesignElem">
        <pc:chgData name="Roshan Pandey" userId="6218bd21-2f1d-4062-b2f7-d6152fcbc347" providerId="ADAL" clId="{F1909B5C-19C2-4499-8D43-D7D53FDAF787}" dt="2021-05-31T02:16:06.788" v="3705" actId="20577"/>
        <pc:sldMkLst>
          <pc:docMk/>
          <pc:sldMk cId="829077479" sldId="257"/>
        </pc:sldMkLst>
        <pc:spChg chg="mod">
          <ac:chgData name="Roshan Pandey" userId="6218bd21-2f1d-4062-b2f7-d6152fcbc347" providerId="ADAL" clId="{F1909B5C-19C2-4499-8D43-D7D53FDAF787}" dt="2021-05-31T02:15:58.400" v="3704" actId="1076"/>
          <ac:spMkLst>
            <pc:docMk/>
            <pc:sldMk cId="829077479" sldId="257"/>
            <ac:spMk id="2" creationId="{4603FC2B-E0FD-43B7-B838-F77CBE650256}"/>
          </ac:spMkLst>
        </pc:spChg>
        <pc:spChg chg="del mod">
          <ac:chgData name="Roshan Pandey" userId="6218bd21-2f1d-4062-b2f7-d6152fcbc347" providerId="ADAL" clId="{F1909B5C-19C2-4499-8D43-D7D53FDAF787}" dt="2021-05-30T22:46:23.199" v="505" actId="26606"/>
          <ac:spMkLst>
            <pc:docMk/>
            <pc:sldMk cId="829077479" sldId="257"/>
            <ac:spMk id="3" creationId="{11F8B207-F06A-4638-B34A-558F58578CF4}"/>
          </ac:spMkLst>
        </pc:spChg>
        <pc:spChg chg="add del">
          <ac:chgData name="Roshan Pandey" userId="6218bd21-2f1d-4062-b2f7-d6152fcbc347" providerId="ADAL" clId="{F1909B5C-19C2-4499-8D43-D7D53FDAF787}" dt="2021-05-31T01:39:48.390" v="3648"/>
          <ac:spMkLst>
            <pc:docMk/>
            <pc:sldMk cId="829077479" sldId="257"/>
            <ac:spMk id="9" creationId="{2659FDB4-FCBE-4A89-B46D-43D4FA54464D}"/>
          </ac:spMkLst>
        </pc:spChg>
        <pc:graphicFrameChg chg="add mod">
          <ac:chgData name="Roshan Pandey" userId="6218bd21-2f1d-4062-b2f7-d6152fcbc347" providerId="ADAL" clId="{F1909B5C-19C2-4499-8D43-D7D53FDAF787}" dt="2021-05-31T02:16:06.788" v="3705" actId="20577"/>
          <ac:graphicFrameMkLst>
            <pc:docMk/>
            <pc:sldMk cId="829077479" sldId="257"/>
            <ac:graphicFrameMk id="5" creationId="{F64EA787-F3A5-4CBC-AE64-67CB3A9656AF}"/>
          </ac:graphicFrameMkLst>
        </pc:graphicFrameChg>
        <pc:cxnChg chg="add del">
          <ac:chgData name="Roshan Pandey" userId="6218bd21-2f1d-4062-b2f7-d6152fcbc347" providerId="ADAL" clId="{F1909B5C-19C2-4499-8D43-D7D53FDAF787}" dt="2021-05-31T01:39:48.390" v="3648"/>
          <ac:cxnSpMkLst>
            <pc:docMk/>
            <pc:sldMk cId="829077479" sldId="257"/>
            <ac:cxnSpMk id="11" creationId="{C8F51B3F-8331-4E4A-AE96-D47B1006EEAD}"/>
          </ac:cxnSpMkLst>
        </pc:cxnChg>
      </pc:sldChg>
      <pc:sldChg chg="addSp delSp modSp new mod setBg delDesignElem">
        <pc:chgData name="Roshan Pandey" userId="6218bd21-2f1d-4062-b2f7-d6152fcbc347" providerId="ADAL" clId="{F1909B5C-19C2-4499-8D43-D7D53FDAF787}" dt="2021-05-31T01:39:48.390" v="3648"/>
        <pc:sldMkLst>
          <pc:docMk/>
          <pc:sldMk cId="115357871" sldId="258"/>
        </pc:sldMkLst>
        <pc:spChg chg="mod">
          <ac:chgData name="Roshan Pandey" userId="6218bd21-2f1d-4062-b2f7-d6152fcbc347" providerId="ADAL" clId="{F1909B5C-19C2-4499-8D43-D7D53FDAF787}" dt="2021-05-30T22:49:36.909" v="543" actId="26606"/>
          <ac:spMkLst>
            <pc:docMk/>
            <pc:sldMk cId="115357871" sldId="258"/>
            <ac:spMk id="2" creationId="{34425569-5E4F-4349-B1F9-8FA3DC3C255D}"/>
          </ac:spMkLst>
        </pc:spChg>
        <pc:spChg chg="del mod">
          <ac:chgData name="Roshan Pandey" userId="6218bd21-2f1d-4062-b2f7-d6152fcbc347" providerId="ADAL" clId="{F1909B5C-19C2-4499-8D43-D7D53FDAF787}" dt="2021-05-30T22:49:36.909" v="543" actId="26606"/>
          <ac:spMkLst>
            <pc:docMk/>
            <pc:sldMk cId="115357871" sldId="258"/>
            <ac:spMk id="3" creationId="{0D12248B-C414-4CE8-B9A2-83BABB1ADF5C}"/>
          </ac:spMkLst>
        </pc:spChg>
        <pc:spChg chg="add del">
          <ac:chgData name="Roshan Pandey" userId="6218bd21-2f1d-4062-b2f7-d6152fcbc347" providerId="ADAL" clId="{F1909B5C-19C2-4499-8D43-D7D53FDAF787}" dt="2021-05-31T01:39:48.390" v="3648"/>
          <ac:spMkLst>
            <pc:docMk/>
            <pc:sldMk cId="115357871" sldId="258"/>
            <ac:spMk id="9" creationId="{2659FDB4-FCBE-4A89-B46D-43D4FA54464D}"/>
          </ac:spMkLst>
        </pc:spChg>
        <pc:graphicFrameChg chg="add">
          <ac:chgData name="Roshan Pandey" userId="6218bd21-2f1d-4062-b2f7-d6152fcbc347" providerId="ADAL" clId="{F1909B5C-19C2-4499-8D43-D7D53FDAF787}" dt="2021-05-30T22:49:36.909" v="543" actId="26606"/>
          <ac:graphicFrameMkLst>
            <pc:docMk/>
            <pc:sldMk cId="115357871" sldId="258"/>
            <ac:graphicFrameMk id="5" creationId="{42B0D8F8-C696-4F4F-9E33-C391DCA1503C}"/>
          </ac:graphicFrameMkLst>
        </pc:graphicFrameChg>
        <pc:cxnChg chg="add del">
          <ac:chgData name="Roshan Pandey" userId="6218bd21-2f1d-4062-b2f7-d6152fcbc347" providerId="ADAL" clId="{F1909B5C-19C2-4499-8D43-D7D53FDAF787}" dt="2021-05-31T01:39:48.390" v="3648"/>
          <ac:cxnSpMkLst>
            <pc:docMk/>
            <pc:sldMk cId="115357871" sldId="258"/>
            <ac:cxnSpMk id="11" creationId="{C8F51B3F-8331-4E4A-AE96-D47B1006EEAD}"/>
          </ac:cxnSpMkLst>
        </pc:cxnChg>
      </pc:sldChg>
      <pc:sldChg chg="addSp delSp modSp new mod setBg delDesignElem">
        <pc:chgData name="Roshan Pandey" userId="6218bd21-2f1d-4062-b2f7-d6152fcbc347" providerId="ADAL" clId="{F1909B5C-19C2-4499-8D43-D7D53FDAF787}" dt="2021-05-31T01:39:48.390" v="3648"/>
        <pc:sldMkLst>
          <pc:docMk/>
          <pc:sldMk cId="1270572488" sldId="259"/>
        </pc:sldMkLst>
        <pc:spChg chg="mod">
          <ac:chgData name="Roshan Pandey" userId="6218bd21-2f1d-4062-b2f7-d6152fcbc347" providerId="ADAL" clId="{F1909B5C-19C2-4499-8D43-D7D53FDAF787}" dt="2021-05-30T22:53:14.243" v="618" actId="255"/>
          <ac:spMkLst>
            <pc:docMk/>
            <pc:sldMk cId="1270572488" sldId="259"/>
            <ac:spMk id="2" creationId="{B27FCD14-94F5-4F7E-BB34-E2A384EEF87A}"/>
          </ac:spMkLst>
        </pc:spChg>
        <pc:spChg chg="del mod">
          <ac:chgData name="Roshan Pandey" userId="6218bd21-2f1d-4062-b2f7-d6152fcbc347" providerId="ADAL" clId="{F1909B5C-19C2-4499-8D43-D7D53FDAF787}" dt="2021-05-30T22:52:39.165" v="564" actId="26606"/>
          <ac:spMkLst>
            <pc:docMk/>
            <pc:sldMk cId="1270572488" sldId="259"/>
            <ac:spMk id="3" creationId="{2DCD384D-11CC-40D9-9A7A-0A517E3B61E4}"/>
          </ac:spMkLst>
        </pc:spChg>
        <pc:spChg chg="add del">
          <ac:chgData name="Roshan Pandey" userId="6218bd21-2f1d-4062-b2f7-d6152fcbc347" providerId="ADAL" clId="{F1909B5C-19C2-4499-8D43-D7D53FDAF787}" dt="2021-05-31T01:39:48.390" v="3648"/>
          <ac:spMkLst>
            <pc:docMk/>
            <pc:sldMk cId="1270572488" sldId="259"/>
            <ac:spMk id="9" creationId="{2659FDB4-FCBE-4A89-B46D-43D4FA54464D}"/>
          </ac:spMkLst>
        </pc:spChg>
        <pc:graphicFrameChg chg="add">
          <ac:chgData name="Roshan Pandey" userId="6218bd21-2f1d-4062-b2f7-d6152fcbc347" providerId="ADAL" clId="{F1909B5C-19C2-4499-8D43-D7D53FDAF787}" dt="2021-05-30T22:52:39.165" v="564" actId="26606"/>
          <ac:graphicFrameMkLst>
            <pc:docMk/>
            <pc:sldMk cId="1270572488" sldId="259"/>
            <ac:graphicFrameMk id="5" creationId="{90499998-93E8-41CE-B856-790FD231E971}"/>
          </ac:graphicFrameMkLst>
        </pc:graphicFrameChg>
        <pc:cxnChg chg="add del">
          <ac:chgData name="Roshan Pandey" userId="6218bd21-2f1d-4062-b2f7-d6152fcbc347" providerId="ADAL" clId="{F1909B5C-19C2-4499-8D43-D7D53FDAF787}" dt="2021-05-31T01:39:48.390" v="3648"/>
          <ac:cxnSpMkLst>
            <pc:docMk/>
            <pc:sldMk cId="1270572488" sldId="259"/>
            <ac:cxnSpMk id="11" creationId="{C8F51B3F-8331-4E4A-AE96-D47B1006EEAD}"/>
          </ac:cxnSpMkLst>
        </pc:cxnChg>
      </pc:sldChg>
      <pc:sldChg chg="addSp delSp modSp new mod setBg delDesignElem">
        <pc:chgData name="Roshan Pandey" userId="6218bd21-2f1d-4062-b2f7-d6152fcbc347" providerId="ADAL" clId="{F1909B5C-19C2-4499-8D43-D7D53FDAF787}" dt="2021-05-31T01:39:48.390" v="3648"/>
        <pc:sldMkLst>
          <pc:docMk/>
          <pc:sldMk cId="1642649590" sldId="260"/>
        </pc:sldMkLst>
        <pc:spChg chg="mod">
          <ac:chgData name="Roshan Pandey" userId="6218bd21-2f1d-4062-b2f7-d6152fcbc347" providerId="ADAL" clId="{F1909B5C-19C2-4499-8D43-D7D53FDAF787}" dt="2021-05-30T22:53:21.963" v="619" actId="255"/>
          <ac:spMkLst>
            <pc:docMk/>
            <pc:sldMk cId="1642649590" sldId="260"/>
            <ac:spMk id="2" creationId="{43F6FEED-2144-42E7-B923-1BC495ED8B8B}"/>
          </ac:spMkLst>
        </pc:spChg>
        <pc:spChg chg="del mod">
          <ac:chgData name="Roshan Pandey" userId="6218bd21-2f1d-4062-b2f7-d6152fcbc347" providerId="ADAL" clId="{F1909B5C-19C2-4499-8D43-D7D53FDAF787}" dt="2021-05-30T22:51:12.666" v="548" actId="26606"/>
          <ac:spMkLst>
            <pc:docMk/>
            <pc:sldMk cId="1642649590" sldId="260"/>
            <ac:spMk id="3" creationId="{E00FC3D6-D21F-43E6-A2F1-71F641741249}"/>
          </ac:spMkLst>
        </pc:spChg>
        <pc:spChg chg="add del">
          <ac:chgData name="Roshan Pandey" userId="6218bd21-2f1d-4062-b2f7-d6152fcbc347" providerId="ADAL" clId="{F1909B5C-19C2-4499-8D43-D7D53FDAF787}" dt="2021-05-31T01:39:48.390" v="3648"/>
          <ac:spMkLst>
            <pc:docMk/>
            <pc:sldMk cId="1642649590" sldId="260"/>
            <ac:spMk id="9" creationId="{2659FDB4-FCBE-4A89-B46D-43D4FA54464D}"/>
          </ac:spMkLst>
        </pc:spChg>
        <pc:graphicFrameChg chg="add">
          <ac:chgData name="Roshan Pandey" userId="6218bd21-2f1d-4062-b2f7-d6152fcbc347" providerId="ADAL" clId="{F1909B5C-19C2-4499-8D43-D7D53FDAF787}" dt="2021-05-30T22:51:12.666" v="548" actId="26606"/>
          <ac:graphicFrameMkLst>
            <pc:docMk/>
            <pc:sldMk cId="1642649590" sldId="260"/>
            <ac:graphicFrameMk id="5" creationId="{17E3B168-5C5C-4622-938B-2B3E8189439D}"/>
          </ac:graphicFrameMkLst>
        </pc:graphicFrameChg>
        <pc:cxnChg chg="add del">
          <ac:chgData name="Roshan Pandey" userId="6218bd21-2f1d-4062-b2f7-d6152fcbc347" providerId="ADAL" clId="{F1909B5C-19C2-4499-8D43-D7D53FDAF787}" dt="2021-05-31T01:39:48.390" v="3648"/>
          <ac:cxnSpMkLst>
            <pc:docMk/>
            <pc:sldMk cId="1642649590" sldId="260"/>
            <ac:cxnSpMk id="11" creationId="{C8F51B3F-8331-4E4A-AE96-D47B1006EEAD}"/>
          </ac:cxnSpMkLst>
        </pc:cxnChg>
      </pc:sldChg>
      <pc:sldChg chg="addSp delSp modSp new mod setBg delDesignElem">
        <pc:chgData name="Roshan Pandey" userId="6218bd21-2f1d-4062-b2f7-d6152fcbc347" providerId="ADAL" clId="{F1909B5C-19C2-4499-8D43-D7D53FDAF787}" dt="2021-05-31T01:39:48.390" v="3648"/>
        <pc:sldMkLst>
          <pc:docMk/>
          <pc:sldMk cId="2139388969" sldId="261"/>
        </pc:sldMkLst>
        <pc:spChg chg="mod">
          <ac:chgData name="Roshan Pandey" userId="6218bd21-2f1d-4062-b2f7-d6152fcbc347" providerId="ADAL" clId="{F1909B5C-19C2-4499-8D43-D7D53FDAF787}" dt="2021-05-30T22:56:40.982" v="660" actId="26606"/>
          <ac:spMkLst>
            <pc:docMk/>
            <pc:sldMk cId="2139388969" sldId="261"/>
            <ac:spMk id="2" creationId="{E62D3380-6D3A-4518-A858-482B7E797E96}"/>
          </ac:spMkLst>
        </pc:spChg>
        <pc:spChg chg="del mod">
          <ac:chgData name="Roshan Pandey" userId="6218bd21-2f1d-4062-b2f7-d6152fcbc347" providerId="ADAL" clId="{F1909B5C-19C2-4499-8D43-D7D53FDAF787}" dt="2021-05-30T22:56:40.982" v="660" actId="26606"/>
          <ac:spMkLst>
            <pc:docMk/>
            <pc:sldMk cId="2139388969" sldId="261"/>
            <ac:spMk id="3" creationId="{56F32E31-241E-42FA-91AC-4518FFE3DA85}"/>
          </ac:spMkLst>
        </pc:spChg>
        <pc:spChg chg="add del">
          <ac:chgData name="Roshan Pandey" userId="6218bd21-2f1d-4062-b2f7-d6152fcbc347" providerId="ADAL" clId="{F1909B5C-19C2-4499-8D43-D7D53FDAF787}" dt="2021-05-31T01:39:48.390" v="3648"/>
          <ac:spMkLst>
            <pc:docMk/>
            <pc:sldMk cId="2139388969" sldId="261"/>
            <ac:spMk id="9" creationId="{2659FDB4-FCBE-4A89-B46D-43D4FA54464D}"/>
          </ac:spMkLst>
        </pc:spChg>
        <pc:graphicFrameChg chg="add">
          <ac:chgData name="Roshan Pandey" userId="6218bd21-2f1d-4062-b2f7-d6152fcbc347" providerId="ADAL" clId="{F1909B5C-19C2-4499-8D43-D7D53FDAF787}" dt="2021-05-30T22:56:40.982" v="660" actId="26606"/>
          <ac:graphicFrameMkLst>
            <pc:docMk/>
            <pc:sldMk cId="2139388969" sldId="261"/>
            <ac:graphicFrameMk id="5" creationId="{ACEAD7C8-7FE3-49D6-A866-90D895DF66BD}"/>
          </ac:graphicFrameMkLst>
        </pc:graphicFrameChg>
        <pc:cxnChg chg="add del">
          <ac:chgData name="Roshan Pandey" userId="6218bd21-2f1d-4062-b2f7-d6152fcbc347" providerId="ADAL" clId="{F1909B5C-19C2-4499-8D43-D7D53FDAF787}" dt="2021-05-31T01:39:48.390" v="3648"/>
          <ac:cxnSpMkLst>
            <pc:docMk/>
            <pc:sldMk cId="2139388969" sldId="261"/>
            <ac:cxnSpMk id="11" creationId="{C8F51B3F-8331-4E4A-AE96-D47B1006EEAD}"/>
          </ac:cxnSpMkLst>
        </pc:cxnChg>
      </pc:sldChg>
      <pc:sldChg chg="modSp new mod">
        <pc:chgData name="Roshan Pandey" userId="6218bd21-2f1d-4062-b2f7-d6152fcbc347" providerId="ADAL" clId="{F1909B5C-19C2-4499-8D43-D7D53FDAF787}" dt="2021-05-31T01:42:18.065" v="3657" actId="20577"/>
        <pc:sldMkLst>
          <pc:docMk/>
          <pc:sldMk cId="2970335140" sldId="262"/>
        </pc:sldMkLst>
        <pc:spChg chg="mod">
          <ac:chgData name="Roshan Pandey" userId="6218bd21-2f1d-4062-b2f7-d6152fcbc347" providerId="ADAL" clId="{F1909B5C-19C2-4499-8D43-D7D53FDAF787}" dt="2021-05-31T01:39:48.390" v="3648"/>
          <ac:spMkLst>
            <pc:docMk/>
            <pc:sldMk cId="2970335140" sldId="262"/>
            <ac:spMk id="2" creationId="{F870F9ED-4412-4D9E-AC74-5D5644D848B6}"/>
          </ac:spMkLst>
        </pc:spChg>
        <pc:spChg chg="mod">
          <ac:chgData name="Roshan Pandey" userId="6218bd21-2f1d-4062-b2f7-d6152fcbc347" providerId="ADAL" clId="{F1909B5C-19C2-4499-8D43-D7D53FDAF787}" dt="2021-05-31T01:42:18.065" v="3657" actId="20577"/>
          <ac:spMkLst>
            <pc:docMk/>
            <pc:sldMk cId="2970335140" sldId="262"/>
            <ac:spMk id="3" creationId="{AE07D829-8B2F-4FD6-A89E-1CA52F7AC497}"/>
          </ac:spMkLst>
        </pc:spChg>
      </pc:sldChg>
      <pc:sldChg chg="addSp delSp modSp new mod">
        <pc:chgData name="Roshan Pandey" userId="6218bd21-2f1d-4062-b2f7-d6152fcbc347" providerId="ADAL" clId="{F1909B5C-19C2-4499-8D43-D7D53FDAF787}" dt="2021-05-31T01:39:48.390" v="3648"/>
        <pc:sldMkLst>
          <pc:docMk/>
          <pc:sldMk cId="2827753427" sldId="263"/>
        </pc:sldMkLst>
        <pc:spChg chg="mod">
          <ac:chgData name="Roshan Pandey" userId="6218bd21-2f1d-4062-b2f7-d6152fcbc347" providerId="ADAL" clId="{F1909B5C-19C2-4499-8D43-D7D53FDAF787}" dt="2021-05-31T01:39:48.390" v="3648"/>
          <ac:spMkLst>
            <pc:docMk/>
            <pc:sldMk cId="2827753427" sldId="263"/>
            <ac:spMk id="2" creationId="{83B4AEBE-5B7B-4B43-BA60-CA7F9647D465}"/>
          </ac:spMkLst>
        </pc:spChg>
        <pc:spChg chg="mod">
          <ac:chgData name="Roshan Pandey" userId="6218bd21-2f1d-4062-b2f7-d6152fcbc347" providerId="ADAL" clId="{F1909B5C-19C2-4499-8D43-D7D53FDAF787}" dt="2021-05-30T23:01:36.311" v="989" actId="14100"/>
          <ac:spMkLst>
            <pc:docMk/>
            <pc:sldMk cId="2827753427" sldId="263"/>
            <ac:spMk id="3" creationId="{B84440D9-3BA6-46B5-AC9B-92EE0EA032A0}"/>
          </ac:spMkLst>
        </pc:spChg>
        <pc:spChg chg="add del">
          <ac:chgData name="Roshan Pandey" userId="6218bd21-2f1d-4062-b2f7-d6152fcbc347" providerId="ADAL" clId="{F1909B5C-19C2-4499-8D43-D7D53FDAF787}" dt="2021-05-30T23:01:05.423" v="985"/>
          <ac:spMkLst>
            <pc:docMk/>
            <pc:sldMk cId="2827753427" sldId="263"/>
            <ac:spMk id="4" creationId="{B0453219-5025-4536-96C3-3A20E5568E56}"/>
          </ac:spMkLst>
        </pc:spChg>
        <pc:picChg chg="add mod">
          <ac:chgData name="Roshan Pandey" userId="6218bd21-2f1d-4062-b2f7-d6152fcbc347" providerId="ADAL" clId="{F1909B5C-19C2-4499-8D43-D7D53FDAF787}" dt="2021-05-30T23:02:47.997" v="999" actId="14100"/>
          <ac:picMkLst>
            <pc:docMk/>
            <pc:sldMk cId="2827753427" sldId="263"/>
            <ac:picMk id="6" creationId="{285B8D1A-8647-48F6-A959-BB240C96B870}"/>
          </ac:picMkLst>
        </pc:picChg>
        <pc:picChg chg="add mod">
          <ac:chgData name="Roshan Pandey" userId="6218bd21-2f1d-4062-b2f7-d6152fcbc347" providerId="ADAL" clId="{F1909B5C-19C2-4499-8D43-D7D53FDAF787}" dt="2021-05-30T23:02:42.893" v="998" actId="1076"/>
          <ac:picMkLst>
            <pc:docMk/>
            <pc:sldMk cId="2827753427" sldId="263"/>
            <ac:picMk id="8" creationId="{DA67E218-AA7B-4767-9A00-0E379A916A95}"/>
          </ac:picMkLst>
        </pc:picChg>
      </pc:sldChg>
      <pc:sldChg chg="addSp delSp modSp new mod">
        <pc:chgData name="Roshan Pandey" userId="6218bd21-2f1d-4062-b2f7-d6152fcbc347" providerId="ADAL" clId="{F1909B5C-19C2-4499-8D43-D7D53FDAF787}" dt="2021-05-31T01:39:48.390" v="3648"/>
        <pc:sldMkLst>
          <pc:docMk/>
          <pc:sldMk cId="2458194027" sldId="264"/>
        </pc:sldMkLst>
        <pc:spChg chg="mod">
          <ac:chgData name="Roshan Pandey" userId="6218bd21-2f1d-4062-b2f7-d6152fcbc347" providerId="ADAL" clId="{F1909B5C-19C2-4499-8D43-D7D53FDAF787}" dt="2021-05-31T01:39:48.390" v="3648"/>
          <ac:spMkLst>
            <pc:docMk/>
            <pc:sldMk cId="2458194027" sldId="264"/>
            <ac:spMk id="2" creationId="{260AD437-F6CB-404D-9F0D-5E4BF50A6FA0}"/>
          </ac:spMkLst>
        </pc:spChg>
        <pc:spChg chg="del">
          <ac:chgData name="Roshan Pandey" userId="6218bd21-2f1d-4062-b2f7-d6152fcbc347" providerId="ADAL" clId="{F1909B5C-19C2-4499-8D43-D7D53FDAF787}" dt="2021-05-30T23:04:25.681" v="1004" actId="22"/>
          <ac:spMkLst>
            <pc:docMk/>
            <pc:sldMk cId="2458194027" sldId="264"/>
            <ac:spMk id="3" creationId="{0EBCAB4F-B0EE-472F-9203-8399BD19F15B}"/>
          </ac:spMkLst>
        </pc:spChg>
        <pc:spChg chg="add del mod">
          <ac:chgData name="Roshan Pandey" userId="6218bd21-2f1d-4062-b2f7-d6152fcbc347" providerId="ADAL" clId="{F1909B5C-19C2-4499-8D43-D7D53FDAF787}" dt="2021-05-30T23:06:32.425" v="1061" actId="478"/>
          <ac:spMkLst>
            <pc:docMk/>
            <pc:sldMk cId="2458194027" sldId="264"/>
            <ac:spMk id="9" creationId="{6FAB54FF-32EC-48F8-AE67-6446878D0277}"/>
          </ac:spMkLst>
        </pc:spChg>
        <pc:picChg chg="add mod">
          <ac:chgData name="Roshan Pandey" userId="6218bd21-2f1d-4062-b2f7-d6152fcbc347" providerId="ADAL" clId="{F1909B5C-19C2-4499-8D43-D7D53FDAF787}" dt="2021-05-30T23:06:37.237" v="1062" actId="14100"/>
          <ac:picMkLst>
            <pc:docMk/>
            <pc:sldMk cId="2458194027" sldId="264"/>
            <ac:picMk id="5" creationId="{75C97057-A956-4C87-BAF9-437DF1E14915}"/>
          </ac:picMkLst>
        </pc:picChg>
        <pc:picChg chg="add del mod ord">
          <ac:chgData name="Roshan Pandey" userId="6218bd21-2f1d-4062-b2f7-d6152fcbc347" providerId="ADAL" clId="{F1909B5C-19C2-4499-8D43-D7D53FDAF787}" dt="2021-05-30T23:05:39.553" v="1052" actId="478"/>
          <ac:picMkLst>
            <pc:docMk/>
            <pc:sldMk cId="2458194027" sldId="264"/>
            <ac:picMk id="7" creationId="{6D0F2369-C98E-48B0-8A22-8020875AAC53}"/>
          </ac:picMkLst>
        </pc:picChg>
        <pc:picChg chg="add del mod">
          <ac:chgData name="Roshan Pandey" userId="6218bd21-2f1d-4062-b2f7-d6152fcbc347" providerId="ADAL" clId="{F1909B5C-19C2-4499-8D43-D7D53FDAF787}" dt="2021-05-30T23:10:56.226" v="1087" actId="478"/>
          <ac:picMkLst>
            <pc:docMk/>
            <pc:sldMk cId="2458194027" sldId="264"/>
            <ac:picMk id="11" creationId="{70445A47-1630-4841-A3A3-03A7B0A590AB}"/>
          </ac:picMkLst>
        </pc:picChg>
        <pc:picChg chg="add mod">
          <ac:chgData name="Roshan Pandey" userId="6218bd21-2f1d-4062-b2f7-d6152fcbc347" providerId="ADAL" clId="{F1909B5C-19C2-4499-8D43-D7D53FDAF787}" dt="2021-05-30T23:10:15.501" v="1078" actId="1076"/>
          <ac:picMkLst>
            <pc:docMk/>
            <pc:sldMk cId="2458194027" sldId="264"/>
            <ac:picMk id="13" creationId="{D66FAA77-ABCE-4681-BC5B-C263F46FBCFB}"/>
          </ac:picMkLst>
        </pc:picChg>
      </pc:sldChg>
      <pc:sldChg chg="addSp delSp modSp new mod">
        <pc:chgData name="Roshan Pandey" userId="6218bd21-2f1d-4062-b2f7-d6152fcbc347" providerId="ADAL" clId="{F1909B5C-19C2-4499-8D43-D7D53FDAF787}" dt="2021-05-31T01:42:54.089" v="3679" actId="313"/>
        <pc:sldMkLst>
          <pc:docMk/>
          <pc:sldMk cId="3626135582" sldId="265"/>
        </pc:sldMkLst>
        <pc:spChg chg="mod">
          <ac:chgData name="Roshan Pandey" userId="6218bd21-2f1d-4062-b2f7-d6152fcbc347" providerId="ADAL" clId="{F1909B5C-19C2-4499-8D43-D7D53FDAF787}" dt="2021-05-31T01:42:54.089" v="3679" actId="313"/>
          <ac:spMkLst>
            <pc:docMk/>
            <pc:sldMk cId="3626135582" sldId="265"/>
            <ac:spMk id="2" creationId="{22DA37B4-E2CF-4BBC-8223-7343454904CC}"/>
          </ac:spMkLst>
        </pc:spChg>
        <pc:spChg chg="del">
          <ac:chgData name="Roshan Pandey" userId="6218bd21-2f1d-4062-b2f7-d6152fcbc347" providerId="ADAL" clId="{F1909B5C-19C2-4499-8D43-D7D53FDAF787}" dt="2021-05-30T23:08:20.726" v="1066" actId="478"/>
          <ac:spMkLst>
            <pc:docMk/>
            <pc:sldMk cId="3626135582" sldId="265"/>
            <ac:spMk id="3" creationId="{27E778BA-CA1E-49B2-9E5C-A29BEE2A5ECC}"/>
          </ac:spMkLst>
        </pc:spChg>
        <pc:picChg chg="add mod">
          <ac:chgData name="Roshan Pandey" userId="6218bd21-2f1d-4062-b2f7-d6152fcbc347" providerId="ADAL" clId="{F1909B5C-19C2-4499-8D43-D7D53FDAF787}" dt="2021-05-30T23:10:34.897" v="1083" actId="1076"/>
          <ac:picMkLst>
            <pc:docMk/>
            <pc:sldMk cId="3626135582" sldId="265"/>
            <ac:picMk id="5" creationId="{09764531-B76F-48E2-8ACF-46D1F193BC9D}"/>
          </ac:picMkLst>
        </pc:picChg>
        <pc:picChg chg="add mod">
          <ac:chgData name="Roshan Pandey" userId="6218bd21-2f1d-4062-b2f7-d6152fcbc347" providerId="ADAL" clId="{F1909B5C-19C2-4499-8D43-D7D53FDAF787}" dt="2021-05-30T23:10:45.127" v="1086" actId="1076"/>
          <ac:picMkLst>
            <pc:docMk/>
            <pc:sldMk cId="3626135582" sldId="265"/>
            <ac:picMk id="6" creationId="{443CCBDE-FA1A-4423-9EFF-2B438E265196}"/>
          </ac:picMkLst>
        </pc:picChg>
      </pc:sldChg>
      <pc:sldChg chg="addSp delSp modSp new mod">
        <pc:chgData name="Roshan Pandey" userId="6218bd21-2f1d-4062-b2f7-d6152fcbc347" providerId="ADAL" clId="{F1909B5C-19C2-4499-8D43-D7D53FDAF787}" dt="2021-05-31T01:39:48.390" v="3648"/>
        <pc:sldMkLst>
          <pc:docMk/>
          <pc:sldMk cId="452352539" sldId="266"/>
        </pc:sldMkLst>
        <pc:spChg chg="mod">
          <ac:chgData name="Roshan Pandey" userId="6218bd21-2f1d-4062-b2f7-d6152fcbc347" providerId="ADAL" clId="{F1909B5C-19C2-4499-8D43-D7D53FDAF787}" dt="2021-05-31T01:39:48.390" v="3648"/>
          <ac:spMkLst>
            <pc:docMk/>
            <pc:sldMk cId="452352539" sldId="266"/>
            <ac:spMk id="2" creationId="{AD83DCC0-ACAD-43C8-8F23-78A76B60A28F}"/>
          </ac:spMkLst>
        </pc:spChg>
        <pc:spChg chg="del">
          <ac:chgData name="Roshan Pandey" userId="6218bd21-2f1d-4062-b2f7-d6152fcbc347" providerId="ADAL" clId="{F1909B5C-19C2-4499-8D43-D7D53FDAF787}" dt="2021-05-30T23:12:03.475" v="1089" actId="478"/>
          <ac:spMkLst>
            <pc:docMk/>
            <pc:sldMk cId="452352539" sldId="266"/>
            <ac:spMk id="3" creationId="{7F9F0535-1606-4A18-9F9C-0C7126396403}"/>
          </ac:spMkLst>
        </pc:spChg>
        <pc:picChg chg="add mod">
          <ac:chgData name="Roshan Pandey" userId="6218bd21-2f1d-4062-b2f7-d6152fcbc347" providerId="ADAL" clId="{F1909B5C-19C2-4499-8D43-D7D53FDAF787}" dt="2021-05-30T23:12:14.307" v="1094" actId="1076"/>
          <ac:picMkLst>
            <pc:docMk/>
            <pc:sldMk cId="452352539" sldId="266"/>
            <ac:picMk id="5" creationId="{11073827-7661-4A04-BEBD-5B181090334C}"/>
          </ac:picMkLst>
        </pc:picChg>
        <pc:picChg chg="add mod">
          <ac:chgData name="Roshan Pandey" userId="6218bd21-2f1d-4062-b2f7-d6152fcbc347" providerId="ADAL" clId="{F1909B5C-19C2-4499-8D43-D7D53FDAF787}" dt="2021-05-30T23:13:05.291" v="1113" actId="1076"/>
          <ac:picMkLst>
            <pc:docMk/>
            <pc:sldMk cId="452352539" sldId="266"/>
            <ac:picMk id="7" creationId="{1BD7976B-7678-445F-84D3-7215D1FFAB15}"/>
          </ac:picMkLst>
        </pc:picChg>
      </pc:sldChg>
      <pc:sldChg chg="addSp delSp modSp new mod">
        <pc:chgData name="Roshan Pandey" userId="6218bd21-2f1d-4062-b2f7-d6152fcbc347" providerId="ADAL" clId="{F1909B5C-19C2-4499-8D43-D7D53FDAF787}" dt="2021-05-31T00:05:28.747" v="1892" actId="14100"/>
        <pc:sldMkLst>
          <pc:docMk/>
          <pc:sldMk cId="1304505640" sldId="267"/>
        </pc:sldMkLst>
        <pc:spChg chg="mod">
          <ac:chgData name="Roshan Pandey" userId="6218bd21-2f1d-4062-b2f7-d6152fcbc347" providerId="ADAL" clId="{F1909B5C-19C2-4499-8D43-D7D53FDAF787}" dt="2021-05-30T23:50:37.076" v="1689" actId="14100"/>
          <ac:spMkLst>
            <pc:docMk/>
            <pc:sldMk cId="1304505640" sldId="267"/>
            <ac:spMk id="2" creationId="{E2BA0619-D245-4BA9-9EEF-2DC2D99DFB53}"/>
          </ac:spMkLst>
        </pc:spChg>
        <pc:spChg chg="mod">
          <ac:chgData name="Roshan Pandey" userId="6218bd21-2f1d-4062-b2f7-d6152fcbc347" providerId="ADAL" clId="{F1909B5C-19C2-4499-8D43-D7D53FDAF787}" dt="2021-05-30T23:50:42.542" v="1690" actId="1076"/>
          <ac:spMkLst>
            <pc:docMk/>
            <pc:sldMk cId="1304505640" sldId="267"/>
            <ac:spMk id="3" creationId="{B27E88B8-C0C9-45BA-BEDE-83F69A3FC03D}"/>
          </ac:spMkLst>
        </pc:spChg>
        <pc:graphicFrameChg chg="add del mod modGraphic">
          <ac:chgData name="Roshan Pandey" userId="6218bd21-2f1d-4062-b2f7-d6152fcbc347" providerId="ADAL" clId="{F1909B5C-19C2-4499-8D43-D7D53FDAF787}" dt="2021-05-31T00:02:03.054" v="1866" actId="21"/>
          <ac:graphicFrameMkLst>
            <pc:docMk/>
            <pc:sldMk cId="1304505640" sldId="267"/>
            <ac:graphicFrameMk id="6" creationId="{FEB7ACF0-7D00-46BB-A4D8-C5D57926C74D}"/>
          </ac:graphicFrameMkLst>
        </pc:graphicFrameChg>
        <pc:picChg chg="add del mod">
          <ac:chgData name="Roshan Pandey" userId="6218bd21-2f1d-4062-b2f7-d6152fcbc347" providerId="ADAL" clId="{F1909B5C-19C2-4499-8D43-D7D53FDAF787}" dt="2021-05-31T00:02:50.830" v="1876" actId="478"/>
          <ac:picMkLst>
            <pc:docMk/>
            <pc:sldMk cId="1304505640" sldId="267"/>
            <ac:picMk id="5" creationId="{3ED4F096-C449-40B0-A439-BD1DBBA47FE1}"/>
          </ac:picMkLst>
        </pc:picChg>
        <pc:picChg chg="add mod">
          <ac:chgData name="Roshan Pandey" userId="6218bd21-2f1d-4062-b2f7-d6152fcbc347" providerId="ADAL" clId="{F1909B5C-19C2-4499-8D43-D7D53FDAF787}" dt="2021-05-31T00:03:48.358" v="1880" actId="1076"/>
          <ac:picMkLst>
            <pc:docMk/>
            <pc:sldMk cId="1304505640" sldId="267"/>
            <ac:picMk id="8" creationId="{2D5433C5-0DDC-4B55-BC4D-70990716E511}"/>
          </ac:picMkLst>
        </pc:picChg>
        <pc:picChg chg="add mod">
          <ac:chgData name="Roshan Pandey" userId="6218bd21-2f1d-4062-b2f7-d6152fcbc347" providerId="ADAL" clId="{F1909B5C-19C2-4499-8D43-D7D53FDAF787}" dt="2021-05-31T00:04:21.437" v="1883" actId="1076"/>
          <ac:picMkLst>
            <pc:docMk/>
            <pc:sldMk cId="1304505640" sldId="267"/>
            <ac:picMk id="10" creationId="{08AF13E2-507D-4E24-BAF1-3F1B48AEB41D}"/>
          </ac:picMkLst>
        </pc:picChg>
        <pc:picChg chg="add mod">
          <ac:chgData name="Roshan Pandey" userId="6218bd21-2f1d-4062-b2f7-d6152fcbc347" providerId="ADAL" clId="{F1909B5C-19C2-4499-8D43-D7D53FDAF787}" dt="2021-05-31T00:05:28.747" v="1892" actId="14100"/>
          <ac:picMkLst>
            <pc:docMk/>
            <pc:sldMk cId="1304505640" sldId="267"/>
            <ac:picMk id="12" creationId="{89909E20-9B00-4B58-89FC-AC60B7F2F9E6}"/>
          </ac:picMkLst>
        </pc:picChg>
      </pc:sldChg>
      <pc:sldChg chg="addSp delSp modSp new mod">
        <pc:chgData name="Roshan Pandey" userId="6218bd21-2f1d-4062-b2f7-d6152fcbc347" providerId="ADAL" clId="{F1909B5C-19C2-4499-8D43-D7D53FDAF787}" dt="2021-05-31T00:08:51.920" v="2083" actId="20577"/>
        <pc:sldMkLst>
          <pc:docMk/>
          <pc:sldMk cId="1050297356" sldId="268"/>
        </pc:sldMkLst>
        <pc:spChg chg="del">
          <ac:chgData name="Roshan Pandey" userId="6218bd21-2f1d-4062-b2f7-d6152fcbc347" providerId="ADAL" clId="{F1909B5C-19C2-4499-8D43-D7D53FDAF787}" dt="2021-05-31T00:02:08.509" v="1867" actId="478"/>
          <ac:spMkLst>
            <pc:docMk/>
            <pc:sldMk cId="1050297356" sldId="268"/>
            <ac:spMk id="2" creationId="{BA2484BD-631A-446E-976B-5E6E1A6FDB29}"/>
          </ac:spMkLst>
        </pc:spChg>
        <pc:spChg chg="del">
          <ac:chgData name="Roshan Pandey" userId="6218bd21-2f1d-4062-b2f7-d6152fcbc347" providerId="ADAL" clId="{F1909B5C-19C2-4499-8D43-D7D53FDAF787}" dt="2021-05-31T00:00:47.221" v="1864" actId="478"/>
          <ac:spMkLst>
            <pc:docMk/>
            <pc:sldMk cId="1050297356" sldId="268"/>
            <ac:spMk id="3" creationId="{0108EBC7-2DFA-4F61-AA62-ADA64B719504}"/>
          </ac:spMkLst>
        </pc:spChg>
        <pc:spChg chg="add mod">
          <ac:chgData name="Roshan Pandey" userId="6218bd21-2f1d-4062-b2f7-d6152fcbc347" providerId="ADAL" clId="{F1909B5C-19C2-4499-8D43-D7D53FDAF787}" dt="2021-05-31T00:08:51.920" v="2083" actId="20577"/>
          <ac:spMkLst>
            <pc:docMk/>
            <pc:sldMk cId="1050297356" sldId="268"/>
            <ac:spMk id="7" creationId="{26CF174F-BACB-4D0A-91FE-599F4B41B892}"/>
          </ac:spMkLst>
        </pc:spChg>
        <pc:spChg chg="add mod">
          <ac:chgData name="Roshan Pandey" userId="6218bd21-2f1d-4062-b2f7-d6152fcbc347" providerId="ADAL" clId="{F1909B5C-19C2-4499-8D43-D7D53FDAF787}" dt="2021-05-31T00:08:35.209" v="2081" actId="33524"/>
          <ac:spMkLst>
            <pc:docMk/>
            <pc:sldMk cId="1050297356" sldId="268"/>
            <ac:spMk id="8" creationId="{4D93E640-BA60-4590-8A31-5992ABC25F43}"/>
          </ac:spMkLst>
        </pc:spChg>
        <pc:graphicFrameChg chg="add mod">
          <ac:chgData name="Roshan Pandey" userId="6218bd21-2f1d-4062-b2f7-d6152fcbc347" providerId="ADAL" clId="{F1909B5C-19C2-4499-8D43-D7D53FDAF787}" dt="2021-05-31T00:06:51.422" v="1898" actId="1076"/>
          <ac:graphicFrameMkLst>
            <pc:docMk/>
            <pc:sldMk cId="1050297356" sldId="268"/>
            <ac:graphicFrameMk id="6" creationId="{7FB65EDB-DB74-476F-9DAB-0C545E4EB553}"/>
          </ac:graphicFrameMkLst>
        </pc:graphicFrameChg>
        <pc:picChg chg="add mod">
          <ac:chgData name="Roshan Pandey" userId="6218bd21-2f1d-4062-b2f7-d6152fcbc347" providerId="ADAL" clId="{F1909B5C-19C2-4499-8D43-D7D53FDAF787}" dt="2021-05-31T00:08:41.636" v="2082" actId="14100"/>
          <ac:picMkLst>
            <pc:docMk/>
            <pc:sldMk cId="1050297356" sldId="268"/>
            <ac:picMk id="5" creationId="{D6706DB4-FE63-4FF1-A969-D08C255B2FA7}"/>
          </ac:picMkLst>
        </pc:picChg>
      </pc:sldChg>
      <pc:sldChg chg="addSp delSp modSp new del mod">
        <pc:chgData name="Roshan Pandey" userId="6218bd21-2f1d-4062-b2f7-d6152fcbc347" providerId="ADAL" clId="{F1909B5C-19C2-4499-8D43-D7D53FDAF787}" dt="2021-05-31T00:13:12.570" v="2158" actId="47"/>
        <pc:sldMkLst>
          <pc:docMk/>
          <pc:sldMk cId="604879969" sldId="269"/>
        </pc:sldMkLst>
        <pc:spChg chg="mod">
          <ac:chgData name="Roshan Pandey" userId="6218bd21-2f1d-4062-b2f7-d6152fcbc347" providerId="ADAL" clId="{F1909B5C-19C2-4499-8D43-D7D53FDAF787}" dt="2021-05-31T00:09:42.069" v="2138" actId="20577"/>
          <ac:spMkLst>
            <pc:docMk/>
            <pc:sldMk cId="604879969" sldId="269"/>
            <ac:spMk id="2" creationId="{68094B7C-B2DB-47E2-B009-55D0A3D0833E}"/>
          </ac:spMkLst>
        </pc:spChg>
        <pc:spChg chg="del mod">
          <ac:chgData name="Roshan Pandey" userId="6218bd21-2f1d-4062-b2f7-d6152fcbc347" providerId="ADAL" clId="{F1909B5C-19C2-4499-8D43-D7D53FDAF787}" dt="2021-05-31T00:12:13.681" v="2152" actId="22"/>
          <ac:spMkLst>
            <pc:docMk/>
            <pc:sldMk cId="604879969" sldId="269"/>
            <ac:spMk id="3" creationId="{44F1EED0-6B96-48AD-8F00-EADE65ED92CC}"/>
          </ac:spMkLst>
        </pc:spChg>
        <pc:picChg chg="add mod">
          <ac:chgData name="Roshan Pandey" userId="6218bd21-2f1d-4062-b2f7-d6152fcbc347" providerId="ADAL" clId="{F1909B5C-19C2-4499-8D43-D7D53FDAF787}" dt="2021-05-31T00:11:49.623" v="2145" actId="14100"/>
          <ac:picMkLst>
            <pc:docMk/>
            <pc:sldMk cId="604879969" sldId="269"/>
            <ac:picMk id="5" creationId="{6A7B4E39-2633-42C2-B0ED-6289633A5FF4}"/>
          </ac:picMkLst>
        </pc:picChg>
        <pc:picChg chg="add mod ord">
          <ac:chgData name="Roshan Pandey" userId="6218bd21-2f1d-4062-b2f7-d6152fcbc347" providerId="ADAL" clId="{F1909B5C-19C2-4499-8D43-D7D53FDAF787}" dt="2021-05-31T00:12:19.676" v="2153" actId="1076"/>
          <ac:picMkLst>
            <pc:docMk/>
            <pc:sldMk cId="604879969" sldId="269"/>
            <ac:picMk id="7" creationId="{BBC12DA1-92D1-4A36-A2DE-7B3BA5379E1F}"/>
          </ac:picMkLst>
        </pc:picChg>
      </pc:sldChg>
      <pc:sldChg chg="addSp delSp modSp add mod">
        <pc:chgData name="Roshan Pandey" userId="6218bd21-2f1d-4062-b2f7-d6152fcbc347" providerId="ADAL" clId="{F1909B5C-19C2-4499-8D43-D7D53FDAF787}" dt="2021-05-31T00:24:06.798" v="2454" actId="20577"/>
        <pc:sldMkLst>
          <pc:docMk/>
          <pc:sldMk cId="38389721" sldId="270"/>
        </pc:sldMkLst>
        <pc:spChg chg="mod">
          <ac:chgData name="Roshan Pandey" userId="6218bd21-2f1d-4062-b2f7-d6152fcbc347" providerId="ADAL" clId="{F1909B5C-19C2-4499-8D43-D7D53FDAF787}" dt="2021-05-31T00:19:12.510" v="2270" actId="1076"/>
          <ac:spMkLst>
            <pc:docMk/>
            <pc:sldMk cId="38389721" sldId="270"/>
            <ac:spMk id="7" creationId="{26CF174F-BACB-4D0A-91FE-599F4B41B892}"/>
          </ac:spMkLst>
        </pc:spChg>
        <pc:spChg chg="mod">
          <ac:chgData name="Roshan Pandey" userId="6218bd21-2f1d-4062-b2f7-d6152fcbc347" providerId="ADAL" clId="{F1909B5C-19C2-4499-8D43-D7D53FDAF787}" dt="2021-05-31T00:24:06.798" v="2454" actId="20577"/>
          <ac:spMkLst>
            <pc:docMk/>
            <pc:sldMk cId="38389721" sldId="270"/>
            <ac:spMk id="8" creationId="{4D93E640-BA60-4590-8A31-5992ABC25F43}"/>
          </ac:spMkLst>
        </pc:spChg>
        <pc:graphicFrameChg chg="mod modGraphic">
          <ac:chgData name="Roshan Pandey" userId="6218bd21-2f1d-4062-b2f7-d6152fcbc347" providerId="ADAL" clId="{F1909B5C-19C2-4499-8D43-D7D53FDAF787}" dt="2021-05-31T00:20:12.181" v="2276" actId="1076"/>
          <ac:graphicFrameMkLst>
            <pc:docMk/>
            <pc:sldMk cId="38389721" sldId="270"/>
            <ac:graphicFrameMk id="6" creationId="{7FB65EDB-DB74-476F-9DAB-0C545E4EB553}"/>
          </ac:graphicFrameMkLst>
        </pc:graphicFrameChg>
        <pc:picChg chg="add mod">
          <ac:chgData name="Roshan Pandey" userId="6218bd21-2f1d-4062-b2f7-d6152fcbc347" providerId="ADAL" clId="{F1909B5C-19C2-4499-8D43-D7D53FDAF787}" dt="2021-05-31T00:20:21.622" v="2278" actId="14100"/>
          <ac:picMkLst>
            <pc:docMk/>
            <pc:sldMk cId="38389721" sldId="270"/>
            <ac:picMk id="3" creationId="{4950EDB7-210A-4CD1-BB50-6D5700D3344D}"/>
          </ac:picMkLst>
        </pc:picChg>
        <pc:picChg chg="del">
          <ac:chgData name="Roshan Pandey" userId="6218bd21-2f1d-4062-b2f7-d6152fcbc347" providerId="ADAL" clId="{F1909B5C-19C2-4499-8D43-D7D53FDAF787}" dt="2021-05-31T00:13:01.747" v="2156" actId="478"/>
          <ac:picMkLst>
            <pc:docMk/>
            <pc:sldMk cId="38389721" sldId="270"/>
            <ac:picMk id="5" creationId="{D6706DB4-FE63-4FF1-A969-D08C255B2FA7}"/>
          </ac:picMkLst>
        </pc:picChg>
        <pc:picChg chg="add mod">
          <ac:chgData name="Roshan Pandey" userId="6218bd21-2f1d-4062-b2f7-d6152fcbc347" providerId="ADAL" clId="{F1909B5C-19C2-4499-8D43-D7D53FDAF787}" dt="2021-05-31T00:20:17.770" v="2277" actId="14100"/>
          <ac:picMkLst>
            <pc:docMk/>
            <pc:sldMk cId="38389721" sldId="270"/>
            <ac:picMk id="9" creationId="{B23278AB-CAB6-48A2-AEA7-F2C53B972AFE}"/>
          </ac:picMkLst>
        </pc:picChg>
      </pc:sldChg>
      <pc:sldChg chg="new del">
        <pc:chgData name="Roshan Pandey" userId="6218bd21-2f1d-4062-b2f7-d6152fcbc347" providerId="ADAL" clId="{F1909B5C-19C2-4499-8D43-D7D53FDAF787}" dt="2021-05-31T00:39:40.922" v="2520" actId="47"/>
        <pc:sldMkLst>
          <pc:docMk/>
          <pc:sldMk cId="2542208046" sldId="271"/>
        </pc:sldMkLst>
      </pc:sldChg>
      <pc:sldChg chg="addSp delSp modSp add mod">
        <pc:chgData name="Roshan Pandey" userId="6218bd21-2f1d-4062-b2f7-d6152fcbc347" providerId="ADAL" clId="{F1909B5C-19C2-4499-8D43-D7D53FDAF787}" dt="2021-05-31T00:39:26.082" v="2517"/>
        <pc:sldMkLst>
          <pc:docMk/>
          <pc:sldMk cId="2178962999" sldId="272"/>
        </pc:sldMkLst>
        <pc:spChg chg="mod">
          <ac:chgData name="Roshan Pandey" userId="6218bd21-2f1d-4062-b2f7-d6152fcbc347" providerId="ADAL" clId="{F1909B5C-19C2-4499-8D43-D7D53FDAF787}" dt="2021-05-31T00:21:15.389" v="2304" actId="20577"/>
          <ac:spMkLst>
            <pc:docMk/>
            <pc:sldMk cId="2178962999" sldId="272"/>
            <ac:spMk id="7" creationId="{26CF174F-BACB-4D0A-91FE-599F4B41B892}"/>
          </ac:spMkLst>
        </pc:spChg>
        <pc:spChg chg="mod">
          <ac:chgData name="Roshan Pandey" userId="6218bd21-2f1d-4062-b2f7-d6152fcbc347" providerId="ADAL" clId="{F1909B5C-19C2-4499-8D43-D7D53FDAF787}" dt="2021-05-31T00:33:56.226" v="2492" actId="14100"/>
          <ac:spMkLst>
            <pc:docMk/>
            <pc:sldMk cId="2178962999" sldId="272"/>
            <ac:spMk id="8" creationId="{4D93E640-BA60-4590-8A31-5992ABC25F43}"/>
          </ac:spMkLst>
        </pc:spChg>
        <pc:graphicFrameChg chg="mod modGraphic">
          <ac:chgData name="Roshan Pandey" userId="6218bd21-2f1d-4062-b2f7-d6152fcbc347" providerId="ADAL" clId="{F1909B5C-19C2-4499-8D43-D7D53FDAF787}" dt="2021-05-31T00:39:26.082" v="2517"/>
          <ac:graphicFrameMkLst>
            <pc:docMk/>
            <pc:sldMk cId="2178962999" sldId="272"/>
            <ac:graphicFrameMk id="6" creationId="{7FB65EDB-DB74-476F-9DAB-0C545E4EB553}"/>
          </ac:graphicFrameMkLst>
        </pc:graphicFrameChg>
        <pc:picChg chg="del">
          <ac:chgData name="Roshan Pandey" userId="6218bd21-2f1d-4062-b2f7-d6152fcbc347" providerId="ADAL" clId="{F1909B5C-19C2-4499-8D43-D7D53FDAF787}" dt="2021-05-31T00:34:25.642" v="2493" actId="478"/>
          <ac:picMkLst>
            <pc:docMk/>
            <pc:sldMk cId="2178962999" sldId="272"/>
            <ac:picMk id="3" creationId="{4950EDB7-210A-4CD1-BB50-6D5700D3344D}"/>
          </ac:picMkLst>
        </pc:picChg>
        <pc:picChg chg="add mod">
          <ac:chgData name="Roshan Pandey" userId="6218bd21-2f1d-4062-b2f7-d6152fcbc347" providerId="ADAL" clId="{F1909B5C-19C2-4499-8D43-D7D53FDAF787}" dt="2021-05-31T00:33:02.895" v="2490" actId="1076"/>
          <ac:picMkLst>
            <pc:docMk/>
            <pc:sldMk cId="2178962999" sldId="272"/>
            <ac:picMk id="4" creationId="{BEC9C39F-0632-40EE-803B-319A23731EA4}"/>
          </ac:picMkLst>
        </pc:picChg>
        <pc:picChg chg="del">
          <ac:chgData name="Roshan Pandey" userId="6218bd21-2f1d-4062-b2f7-d6152fcbc347" providerId="ADAL" clId="{F1909B5C-19C2-4499-8D43-D7D53FDAF787}" dt="2021-05-31T00:32:50.295" v="2486" actId="478"/>
          <ac:picMkLst>
            <pc:docMk/>
            <pc:sldMk cId="2178962999" sldId="272"/>
            <ac:picMk id="9" creationId="{B23278AB-CAB6-48A2-AEA7-F2C53B972AFE}"/>
          </ac:picMkLst>
        </pc:picChg>
        <pc:picChg chg="add mod">
          <ac:chgData name="Roshan Pandey" userId="6218bd21-2f1d-4062-b2f7-d6152fcbc347" providerId="ADAL" clId="{F1909B5C-19C2-4499-8D43-D7D53FDAF787}" dt="2021-05-31T00:34:32.432" v="2496" actId="1076"/>
          <ac:picMkLst>
            <pc:docMk/>
            <pc:sldMk cId="2178962999" sldId="272"/>
            <ac:picMk id="10" creationId="{05F66D42-A172-4E5B-8A75-73DE36247268}"/>
          </ac:picMkLst>
        </pc:picChg>
        <pc:picChg chg="add del mod">
          <ac:chgData name="Roshan Pandey" userId="6218bd21-2f1d-4062-b2f7-d6152fcbc347" providerId="ADAL" clId="{F1909B5C-19C2-4499-8D43-D7D53FDAF787}" dt="2021-05-31T00:35:59.780" v="2503" actId="478"/>
          <ac:picMkLst>
            <pc:docMk/>
            <pc:sldMk cId="2178962999" sldId="272"/>
            <ac:picMk id="12" creationId="{B54564D7-FE97-4BD4-88D5-8472FB77C611}"/>
          </ac:picMkLst>
        </pc:picChg>
        <pc:picChg chg="add mod">
          <ac:chgData name="Roshan Pandey" userId="6218bd21-2f1d-4062-b2f7-d6152fcbc347" providerId="ADAL" clId="{F1909B5C-19C2-4499-8D43-D7D53FDAF787}" dt="2021-05-31T00:36:37.107" v="2507" actId="1076"/>
          <ac:picMkLst>
            <pc:docMk/>
            <pc:sldMk cId="2178962999" sldId="272"/>
            <ac:picMk id="14" creationId="{4BA23275-F3F2-4DEC-A65B-05BE141BF20F}"/>
          </ac:picMkLst>
        </pc:picChg>
      </pc:sldChg>
      <pc:sldChg chg="new del">
        <pc:chgData name="Roshan Pandey" userId="6218bd21-2f1d-4062-b2f7-d6152fcbc347" providerId="ADAL" clId="{F1909B5C-19C2-4499-8D43-D7D53FDAF787}" dt="2021-05-31T00:39:38.764" v="2519" actId="47"/>
        <pc:sldMkLst>
          <pc:docMk/>
          <pc:sldMk cId="1316537125" sldId="273"/>
        </pc:sldMkLst>
      </pc:sldChg>
      <pc:sldChg chg="addSp delSp modSp add mod">
        <pc:chgData name="Roshan Pandey" userId="6218bd21-2f1d-4062-b2f7-d6152fcbc347" providerId="ADAL" clId="{F1909B5C-19C2-4499-8D43-D7D53FDAF787}" dt="2021-05-31T02:01:14.119" v="3688" actId="20577"/>
        <pc:sldMkLst>
          <pc:docMk/>
          <pc:sldMk cId="4106583981" sldId="273"/>
        </pc:sldMkLst>
        <pc:spChg chg="mod">
          <ac:chgData name="Roshan Pandey" userId="6218bd21-2f1d-4062-b2f7-d6152fcbc347" providerId="ADAL" clId="{F1909B5C-19C2-4499-8D43-D7D53FDAF787}" dt="2021-05-31T00:40:36.690" v="2556"/>
          <ac:spMkLst>
            <pc:docMk/>
            <pc:sldMk cId="4106583981" sldId="273"/>
            <ac:spMk id="7" creationId="{26CF174F-BACB-4D0A-91FE-599F4B41B892}"/>
          </ac:spMkLst>
        </pc:spChg>
        <pc:graphicFrameChg chg="mod modGraphic">
          <ac:chgData name="Roshan Pandey" userId="6218bd21-2f1d-4062-b2f7-d6152fcbc347" providerId="ADAL" clId="{F1909B5C-19C2-4499-8D43-D7D53FDAF787}" dt="2021-05-31T02:01:14.119" v="3688" actId="20577"/>
          <ac:graphicFrameMkLst>
            <pc:docMk/>
            <pc:sldMk cId="4106583981" sldId="273"/>
            <ac:graphicFrameMk id="6" creationId="{7FB65EDB-DB74-476F-9DAB-0C545E4EB553}"/>
          </ac:graphicFrameMkLst>
        </pc:graphicFrameChg>
        <pc:picChg chg="add mod">
          <ac:chgData name="Roshan Pandey" userId="6218bd21-2f1d-4062-b2f7-d6152fcbc347" providerId="ADAL" clId="{F1909B5C-19C2-4499-8D43-D7D53FDAF787}" dt="2021-05-31T00:43:51.844" v="2597" actId="1076"/>
          <ac:picMkLst>
            <pc:docMk/>
            <pc:sldMk cId="4106583981" sldId="273"/>
            <ac:picMk id="3" creationId="{A4E67021-210F-4727-9090-91BA02D59426}"/>
          </ac:picMkLst>
        </pc:picChg>
        <pc:picChg chg="del">
          <ac:chgData name="Roshan Pandey" userId="6218bd21-2f1d-4062-b2f7-d6152fcbc347" providerId="ADAL" clId="{F1909B5C-19C2-4499-8D43-D7D53FDAF787}" dt="2021-05-31T00:43:40.670" v="2592" actId="478"/>
          <ac:picMkLst>
            <pc:docMk/>
            <pc:sldMk cId="4106583981" sldId="273"/>
            <ac:picMk id="4" creationId="{BEC9C39F-0632-40EE-803B-319A23731EA4}"/>
          </ac:picMkLst>
        </pc:picChg>
        <pc:picChg chg="add mod">
          <ac:chgData name="Roshan Pandey" userId="6218bd21-2f1d-4062-b2f7-d6152fcbc347" providerId="ADAL" clId="{F1909B5C-19C2-4499-8D43-D7D53FDAF787}" dt="2021-05-31T00:45:13.036" v="2601" actId="1076"/>
          <ac:picMkLst>
            <pc:docMk/>
            <pc:sldMk cId="4106583981" sldId="273"/>
            <ac:picMk id="9" creationId="{FEC6A7D0-A902-47D6-AF35-F4040F6B218C}"/>
          </ac:picMkLst>
        </pc:picChg>
        <pc:picChg chg="del">
          <ac:chgData name="Roshan Pandey" userId="6218bd21-2f1d-4062-b2f7-d6152fcbc347" providerId="ADAL" clId="{F1909B5C-19C2-4499-8D43-D7D53FDAF787}" dt="2021-05-31T00:45:05.097" v="2598" actId="478"/>
          <ac:picMkLst>
            <pc:docMk/>
            <pc:sldMk cId="4106583981" sldId="273"/>
            <ac:picMk id="10" creationId="{05F66D42-A172-4E5B-8A75-73DE36247268}"/>
          </ac:picMkLst>
        </pc:picChg>
        <pc:picChg chg="add mod">
          <ac:chgData name="Roshan Pandey" userId="6218bd21-2f1d-4062-b2f7-d6152fcbc347" providerId="ADAL" clId="{F1909B5C-19C2-4499-8D43-D7D53FDAF787}" dt="2021-05-31T00:46:09.959" v="2607" actId="1076"/>
          <ac:picMkLst>
            <pc:docMk/>
            <pc:sldMk cId="4106583981" sldId="273"/>
            <ac:picMk id="12" creationId="{AABECC00-DE7F-4B67-B7B1-D656520D95D0}"/>
          </ac:picMkLst>
        </pc:picChg>
        <pc:picChg chg="del">
          <ac:chgData name="Roshan Pandey" userId="6218bd21-2f1d-4062-b2f7-d6152fcbc347" providerId="ADAL" clId="{F1909B5C-19C2-4499-8D43-D7D53FDAF787}" dt="2021-05-31T00:45:59.483" v="2602" actId="478"/>
          <ac:picMkLst>
            <pc:docMk/>
            <pc:sldMk cId="4106583981" sldId="273"/>
            <ac:picMk id="14" creationId="{4BA23275-F3F2-4DEC-A65B-05BE141BF20F}"/>
          </ac:picMkLst>
        </pc:picChg>
      </pc:sldChg>
      <pc:sldChg chg="addSp delSp modSp add mod">
        <pc:chgData name="Roshan Pandey" userId="6218bd21-2f1d-4062-b2f7-d6152fcbc347" providerId="ADAL" clId="{F1909B5C-19C2-4499-8D43-D7D53FDAF787}" dt="2021-05-31T01:05:44.301" v="3006" actId="20577"/>
        <pc:sldMkLst>
          <pc:docMk/>
          <pc:sldMk cId="2263148804" sldId="274"/>
        </pc:sldMkLst>
        <pc:spChg chg="mod">
          <ac:chgData name="Roshan Pandey" userId="6218bd21-2f1d-4062-b2f7-d6152fcbc347" providerId="ADAL" clId="{F1909B5C-19C2-4499-8D43-D7D53FDAF787}" dt="2021-05-31T00:51:43.739" v="2748" actId="20577"/>
          <ac:spMkLst>
            <pc:docMk/>
            <pc:sldMk cId="2263148804" sldId="274"/>
            <ac:spMk id="7" creationId="{26CF174F-BACB-4D0A-91FE-599F4B41B892}"/>
          </ac:spMkLst>
        </pc:spChg>
        <pc:spChg chg="mod">
          <ac:chgData name="Roshan Pandey" userId="6218bd21-2f1d-4062-b2f7-d6152fcbc347" providerId="ADAL" clId="{F1909B5C-19C2-4499-8D43-D7D53FDAF787}" dt="2021-05-31T01:05:00.056" v="2999" actId="20577"/>
          <ac:spMkLst>
            <pc:docMk/>
            <pc:sldMk cId="2263148804" sldId="274"/>
            <ac:spMk id="8" creationId="{4D93E640-BA60-4590-8A31-5992ABC25F43}"/>
          </ac:spMkLst>
        </pc:spChg>
        <pc:graphicFrameChg chg="mod modGraphic">
          <ac:chgData name="Roshan Pandey" userId="6218bd21-2f1d-4062-b2f7-d6152fcbc347" providerId="ADAL" clId="{F1909B5C-19C2-4499-8D43-D7D53FDAF787}" dt="2021-05-31T01:05:44.301" v="3006" actId="20577"/>
          <ac:graphicFrameMkLst>
            <pc:docMk/>
            <pc:sldMk cId="2263148804" sldId="274"/>
            <ac:graphicFrameMk id="6" creationId="{7FB65EDB-DB74-476F-9DAB-0C545E4EB553}"/>
          </ac:graphicFrameMkLst>
        </pc:graphicFrameChg>
        <pc:picChg chg="del">
          <ac:chgData name="Roshan Pandey" userId="6218bd21-2f1d-4062-b2f7-d6152fcbc347" providerId="ADAL" clId="{F1909B5C-19C2-4499-8D43-D7D53FDAF787}" dt="2021-05-31T00:52:02.300" v="2749" actId="478"/>
          <ac:picMkLst>
            <pc:docMk/>
            <pc:sldMk cId="2263148804" sldId="274"/>
            <ac:picMk id="3" creationId="{A4E67021-210F-4727-9090-91BA02D59426}"/>
          </ac:picMkLst>
        </pc:picChg>
        <pc:picChg chg="add del mod">
          <ac:chgData name="Roshan Pandey" userId="6218bd21-2f1d-4062-b2f7-d6152fcbc347" providerId="ADAL" clId="{F1909B5C-19C2-4499-8D43-D7D53FDAF787}" dt="2021-05-31T00:55:07.699" v="2756" actId="478"/>
          <ac:picMkLst>
            <pc:docMk/>
            <pc:sldMk cId="2263148804" sldId="274"/>
            <ac:picMk id="4" creationId="{969F86BB-F8D4-49BA-8DD9-424AEF2E105D}"/>
          </ac:picMkLst>
        </pc:picChg>
        <pc:picChg chg="del">
          <ac:chgData name="Roshan Pandey" userId="6218bd21-2f1d-4062-b2f7-d6152fcbc347" providerId="ADAL" clId="{F1909B5C-19C2-4499-8D43-D7D53FDAF787}" dt="2021-05-31T01:03:27.930" v="2978" actId="478"/>
          <ac:picMkLst>
            <pc:docMk/>
            <pc:sldMk cId="2263148804" sldId="274"/>
            <ac:picMk id="9" creationId="{FEC6A7D0-A902-47D6-AF35-F4040F6B218C}"/>
          </ac:picMkLst>
        </pc:picChg>
        <pc:picChg chg="add mod">
          <ac:chgData name="Roshan Pandey" userId="6218bd21-2f1d-4062-b2f7-d6152fcbc347" providerId="ADAL" clId="{F1909B5C-19C2-4499-8D43-D7D53FDAF787}" dt="2021-05-31T00:55:30.494" v="2764" actId="1076"/>
          <ac:picMkLst>
            <pc:docMk/>
            <pc:sldMk cId="2263148804" sldId="274"/>
            <ac:picMk id="10" creationId="{FED12C00-F749-4ED3-BF74-B1830DBD558F}"/>
          </ac:picMkLst>
        </pc:picChg>
        <pc:picChg chg="del">
          <ac:chgData name="Roshan Pandey" userId="6218bd21-2f1d-4062-b2f7-d6152fcbc347" providerId="ADAL" clId="{F1909B5C-19C2-4499-8D43-D7D53FDAF787}" dt="2021-05-31T01:04:38.280" v="2985" actId="478"/>
          <ac:picMkLst>
            <pc:docMk/>
            <pc:sldMk cId="2263148804" sldId="274"/>
            <ac:picMk id="12" creationId="{AABECC00-DE7F-4B67-B7B1-D656520D95D0}"/>
          </ac:picMkLst>
        </pc:picChg>
        <pc:picChg chg="add mod">
          <ac:chgData name="Roshan Pandey" userId="6218bd21-2f1d-4062-b2f7-d6152fcbc347" providerId="ADAL" clId="{F1909B5C-19C2-4499-8D43-D7D53FDAF787}" dt="2021-05-31T01:03:40.767" v="2984" actId="1076"/>
          <ac:picMkLst>
            <pc:docMk/>
            <pc:sldMk cId="2263148804" sldId="274"/>
            <ac:picMk id="13" creationId="{B9C009C4-892B-4C73-9669-831959F95991}"/>
          </ac:picMkLst>
        </pc:picChg>
        <pc:picChg chg="add mod">
          <ac:chgData name="Roshan Pandey" userId="6218bd21-2f1d-4062-b2f7-d6152fcbc347" providerId="ADAL" clId="{F1909B5C-19C2-4499-8D43-D7D53FDAF787}" dt="2021-05-31T01:04:45.053" v="2988" actId="1076"/>
          <ac:picMkLst>
            <pc:docMk/>
            <pc:sldMk cId="2263148804" sldId="274"/>
            <ac:picMk id="15" creationId="{C3BC708C-1B5A-43A9-AE4A-215E93D05478}"/>
          </ac:picMkLst>
        </pc:picChg>
      </pc:sldChg>
      <pc:sldChg chg="new del">
        <pc:chgData name="Roshan Pandey" userId="6218bd21-2f1d-4062-b2f7-d6152fcbc347" providerId="ADAL" clId="{F1909B5C-19C2-4499-8D43-D7D53FDAF787}" dt="2021-05-31T01:38:56.531" v="3630" actId="47"/>
        <pc:sldMkLst>
          <pc:docMk/>
          <pc:sldMk cId="1741407323" sldId="275"/>
        </pc:sldMkLst>
      </pc:sldChg>
      <pc:sldChg chg="addSp delSp modSp add mod">
        <pc:chgData name="Roshan Pandey" userId="6218bd21-2f1d-4062-b2f7-d6152fcbc347" providerId="ADAL" clId="{F1909B5C-19C2-4499-8D43-D7D53FDAF787}" dt="2021-05-31T02:10:45.255" v="3703" actId="20577"/>
        <pc:sldMkLst>
          <pc:docMk/>
          <pc:sldMk cId="1321453466" sldId="276"/>
        </pc:sldMkLst>
        <pc:spChg chg="mod">
          <ac:chgData name="Roshan Pandey" userId="6218bd21-2f1d-4062-b2f7-d6152fcbc347" providerId="ADAL" clId="{F1909B5C-19C2-4499-8D43-D7D53FDAF787}" dt="2021-05-31T01:12:41.953" v="3024" actId="20577"/>
          <ac:spMkLst>
            <pc:docMk/>
            <pc:sldMk cId="1321453466" sldId="276"/>
            <ac:spMk id="7" creationId="{26CF174F-BACB-4D0A-91FE-599F4B41B892}"/>
          </ac:spMkLst>
        </pc:spChg>
        <pc:graphicFrameChg chg="mod modGraphic">
          <ac:chgData name="Roshan Pandey" userId="6218bd21-2f1d-4062-b2f7-d6152fcbc347" providerId="ADAL" clId="{F1909B5C-19C2-4499-8D43-D7D53FDAF787}" dt="2021-05-31T02:10:45.255" v="3703" actId="20577"/>
          <ac:graphicFrameMkLst>
            <pc:docMk/>
            <pc:sldMk cId="1321453466" sldId="276"/>
            <ac:graphicFrameMk id="6" creationId="{7FB65EDB-DB74-476F-9DAB-0C545E4EB553}"/>
          </ac:graphicFrameMkLst>
        </pc:graphicFrameChg>
        <pc:picChg chg="add mod">
          <ac:chgData name="Roshan Pandey" userId="6218bd21-2f1d-4062-b2f7-d6152fcbc347" providerId="ADAL" clId="{F1909B5C-19C2-4499-8D43-D7D53FDAF787}" dt="2021-05-31T01:43:44.526" v="3681" actId="1076"/>
          <ac:picMkLst>
            <pc:docMk/>
            <pc:sldMk cId="1321453466" sldId="276"/>
            <ac:picMk id="3" creationId="{068422C2-38FF-4798-9E93-93F103CF14D5}"/>
          </ac:picMkLst>
        </pc:picChg>
        <pc:picChg chg="del">
          <ac:chgData name="Roshan Pandey" userId="6218bd21-2f1d-4062-b2f7-d6152fcbc347" providerId="ADAL" clId="{F1909B5C-19C2-4499-8D43-D7D53FDAF787}" dt="2021-05-31T01:17:57.335" v="3161" actId="478"/>
          <ac:picMkLst>
            <pc:docMk/>
            <pc:sldMk cId="1321453466" sldId="276"/>
            <ac:picMk id="10" creationId="{FED12C00-F749-4ED3-BF74-B1830DBD558F}"/>
          </ac:picMkLst>
        </pc:picChg>
        <pc:picChg chg="del">
          <ac:chgData name="Roshan Pandey" userId="6218bd21-2f1d-4062-b2f7-d6152fcbc347" providerId="ADAL" clId="{F1909B5C-19C2-4499-8D43-D7D53FDAF787}" dt="2021-05-31T01:17:54.986" v="3160" actId="478"/>
          <ac:picMkLst>
            <pc:docMk/>
            <pc:sldMk cId="1321453466" sldId="276"/>
            <ac:picMk id="13" creationId="{B9C009C4-892B-4C73-9669-831959F95991}"/>
          </ac:picMkLst>
        </pc:picChg>
        <pc:picChg chg="del">
          <ac:chgData name="Roshan Pandey" userId="6218bd21-2f1d-4062-b2f7-d6152fcbc347" providerId="ADAL" clId="{F1909B5C-19C2-4499-8D43-D7D53FDAF787}" dt="2021-05-31T01:16:57.003" v="3154" actId="478"/>
          <ac:picMkLst>
            <pc:docMk/>
            <pc:sldMk cId="1321453466" sldId="276"/>
            <ac:picMk id="15" creationId="{C3BC708C-1B5A-43A9-AE4A-215E93D05478}"/>
          </ac:picMkLst>
        </pc:picChg>
      </pc:sldChg>
      <pc:sldChg chg="modSp new del mod">
        <pc:chgData name="Roshan Pandey" userId="6218bd21-2f1d-4062-b2f7-d6152fcbc347" providerId="ADAL" clId="{F1909B5C-19C2-4499-8D43-D7D53FDAF787}" dt="2021-05-31T01:39:58.619" v="3650" actId="47"/>
        <pc:sldMkLst>
          <pc:docMk/>
          <pc:sldMk cId="172470885" sldId="277"/>
        </pc:sldMkLst>
        <pc:spChg chg="mod">
          <ac:chgData name="Roshan Pandey" userId="6218bd21-2f1d-4062-b2f7-d6152fcbc347" providerId="ADAL" clId="{F1909B5C-19C2-4499-8D43-D7D53FDAF787}" dt="2021-05-31T01:39:48.390" v="3648"/>
          <ac:spMkLst>
            <pc:docMk/>
            <pc:sldMk cId="172470885" sldId="277"/>
            <ac:spMk id="2" creationId="{F1133BBD-D737-4C6A-9815-9B04B2A5B105}"/>
          </ac:spMkLst>
        </pc:spChg>
        <pc:spChg chg="mod">
          <ac:chgData name="Roshan Pandey" userId="6218bd21-2f1d-4062-b2f7-d6152fcbc347" providerId="ADAL" clId="{F1909B5C-19C2-4499-8D43-D7D53FDAF787}" dt="2021-05-31T01:39:48.390" v="3648"/>
          <ac:spMkLst>
            <pc:docMk/>
            <pc:sldMk cId="172470885" sldId="277"/>
            <ac:spMk id="3" creationId="{E4AF89C3-4C24-4987-BD86-A94AACE1D657}"/>
          </ac:spMkLst>
        </pc:spChg>
      </pc:sldChg>
      <pc:sldChg chg="addSp delSp modSp add mod">
        <pc:chgData name="Roshan Pandey" userId="6218bd21-2f1d-4062-b2f7-d6152fcbc347" providerId="ADAL" clId="{F1909B5C-19C2-4499-8D43-D7D53FDAF787}" dt="2021-05-31T01:38:33.160" v="3622" actId="20577"/>
        <pc:sldMkLst>
          <pc:docMk/>
          <pc:sldMk cId="2012576974" sldId="278"/>
        </pc:sldMkLst>
        <pc:spChg chg="mod">
          <ac:chgData name="Roshan Pandey" userId="6218bd21-2f1d-4062-b2f7-d6152fcbc347" providerId="ADAL" clId="{F1909B5C-19C2-4499-8D43-D7D53FDAF787}" dt="2021-05-31T01:18:38.476" v="3176" actId="20577"/>
          <ac:spMkLst>
            <pc:docMk/>
            <pc:sldMk cId="2012576974" sldId="278"/>
            <ac:spMk id="7" creationId="{26CF174F-BACB-4D0A-91FE-599F4B41B892}"/>
          </ac:spMkLst>
        </pc:spChg>
        <pc:spChg chg="mod">
          <ac:chgData name="Roshan Pandey" userId="6218bd21-2f1d-4062-b2f7-d6152fcbc347" providerId="ADAL" clId="{F1909B5C-19C2-4499-8D43-D7D53FDAF787}" dt="2021-05-31T01:36:34.601" v="3605" actId="1076"/>
          <ac:spMkLst>
            <pc:docMk/>
            <pc:sldMk cId="2012576974" sldId="278"/>
            <ac:spMk id="8" creationId="{4D93E640-BA60-4590-8A31-5992ABC25F43}"/>
          </ac:spMkLst>
        </pc:spChg>
        <pc:graphicFrameChg chg="mod modGraphic">
          <ac:chgData name="Roshan Pandey" userId="6218bd21-2f1d-4062-b2f7-d6152fcbc347" providerId="ADAL" clId="{F1909B5C-19C2-4499-8D43-D7D53FDAF787}" dt="2021-05-31T01:38:33.160" v="3622" actId="20577"/>
          <ac:graphicFrameMkLst>
            <pc:docMk/>
            <pc:sldMk cId="2012576974" sldId="278"/>
            <ac:graphicFrameMk id="6" creationId="{7FB65EDB-DB74-476F-9DAB-0C545E4EB553}"/>
          </ac:graphicFrameMkLst>
        </pc:graphicFrameChg>
        <pc:picChg chg="del mod">
          <ac:chgData name="Roshan Pandey" userId="6218bd21-2f1d-4062-b2f7-d6152fcbc347" providerId="ADAL" clId="{F1909B5C-19C2-4499-8D43-D7D53FDAF787}" dt="2021-05-31T01:21:31.377" v="3376" actId="478"/>
          <ac:picMkLst>
            <pc:docMk/>
            <pc:sldMk cId="2012576974" sldId="278"/>
            <ac:picMk id="3" creationId="{068422C2-38FF-4798-9E93-93F103CF14D5}"/>
          </ac:picMkLst>
        </pc:picChg>
        <pc:picChg chg="add del mod">
          <ac:chgData name="Roshan Pandey" userId="6218bd21-2f1d-4062-b2f7-d6152fcbc347" providerId="ADAL" clId="{F1909B5C-19C2-4499-8D43-D7D53FDAF787}" dt="2021-05-31T01:20:52.039" v="3370" actId="478"/>
          <ac:picMkLst>
            <pc:docMk/>
            <pc:sldMk cId="2012576974" sldId="278"/>
            <ac:picMk id="4" creationId="{BA64A534-A037-4C9C-98A2-09227D0C2BDC}"/>
          </ac:picMkLst>
        </pc:picChg>
        <pc:picChg chg="add mod">
          <ac:chgData name="Roshan Pandey" userId="6218bd21-2f1d-4062-b2f7-d6152fcbc347" providerId="ADAL" clId="{F1909B5C-19C2-4499-8D43-D7D53FDAF787}" dt="2021-05-31T01:21:06.132" v="3375" actId="1076"/>
          <ac:picMkLst>
            <pc:docMk/>
            <pc:sldMk cId="2012576974" sldId="278"/>
            <ac:picMk id="9" creationId="{84C96FAA-7F19-4A0B-BB62-D5318D4B08C7}"/>
          </ac:picMkLst>
        </pc:picChg>
        <pc:picChg chg="add mod">
          <ac:chgData name="Roshan Pandey" userId="6218bd21-2f1d-4062-b2f7-d6152fcbc347" providerId="ADAL" clId="{F1909B5C-19C2-4499-8D43-D7D53FDAF787}" dt="2021-05-31T01:21:41.688" v="3380" actId="14100"/>
          <ac:picMkLst>
            <pc:docMk/>
            <pc:sldMk cId="2012576974" sldId="278"/>
            <ac:picMk id="11" creationId="{2DD09679-00C3-4A0C-9542-F56D5FCFDCCE}"/>
          </ac:picMkLst>
        </pc:picChg>
      </pc:sldChg>
      <pc:sldChg chg="addSp delSp modSp new mod setBg">
        <pc:chgData name="Roshan Pandey" userId="6218bd21-2f1d-4062-b2f7-d6152fcbc347" providerId="ADAL" clId="{F1909B5C-19C2-4499-8D43-D7D53FDAF787}" dt="2021-05-31T01:40:06.011" v="3651" actId="26606"/>
        <pc:sldMkLst>
          <pc:docMk/>
          <pc:sldMk cId="1829642117" sldId="279"/>
        </pc:sldMkLst>
        <pc:spChg chg="add mod">
          <ac:chgData name="Roshan Pandey" userId="6218bd21-2f1d-4062-b2f7-d6152fcbc347" providerId="ADAL" clId="{F1909B5C-19C2-4499-8D43-D7D53FDAF787}" dt="2021-05-31T01:40:06.011" v="3651" actId="26606"/>
          <ac:spMkLst>
            <pc:docMk/>
            <pc:sldMk cId="1829642117" sldId="279"/>
            <ac:spMk id="2" creationId="{65274DF8-2057-4DCB-A428-32913CD779B8}"/>
          </ac:spMkLst>
        </pc:spChg>
        <pc:spChg chg="add del">
          <ac:chgData name="Roshan Pandey" userId="6218bd21-2f1d-4062-b2f7-d6152fcbc347" providerId="ADAL" clId="{F1909B5C-19C2-4499-8D43-D7D53FDAF787}" dt="2021-05-31T01:40:06.011" v="3651" actId="26606"/>
          <ac:spMkLst>
            <pc:docMk/>
            <pc:sldMk cId="1829642117" sldId="279"/>
            <ac:spMk id="9" creationId="{8F9CBE3F-79A8-4F8F-88D9-DAD03D0D281F}"/>
          </ac:spMkLst>
        </pc:spChg>
        <pc:spChg chg="add del">
          <ac:chgData name="Roshan Pandey" userId="6218bd21-2f1d-4062-b2f7-d6152fcbc347" providerId="ADAL" clId="{F1909B5C-19C2-4499-8D43-D7D53FDAF787}" dt="2021-05-31T01:40:06.011" v="3651" actId="26606"/>
          <ac:spMkLst>
            <pc:docMk/>
            <pc:sldMk cId="1829642117" sldId="279"/>
            <ac:spMk id="11" creationId="{508BEF50-7B1E-49A4-BC19-5F4F1D755E64}"/>
          </ac:spMkLst>
        </pc:spChg>
        <pc:spChg chg="add del">
          <ac:chgData name="Roshan Pandey" userId="6218bd21-2f1d-4062-b2f7-d6152fcbc347" providerId="ADAL" clId="{F1909B5C-19C2-4499-8D43-D7D53FDAF787}" dt="2021-05-31T01:40:06.011" v="3651" actId="26606"/>
          <ac:spMkLst>
            <pc:docMk/>
            <pc:sldMk cId="1829642117" sldId="279"/>
            <ac:spMk id="13" creationId="{C5CB530E-515E-412C-9DF1-5F8FFBD6F383}"/>
          </ac:spMkLst>
        </pc:spChg>
        <pc:spChg chg="add del">
          <ac:chgData name="Roshan Pandey" userId="6218bd21-2f1d-4062-b2f7-d6152fcbc347" providerId="ADAL" clId="{F1909B5C-19C2-4499-8D43-D7D53FDAF787}" dt="2021-05-31T01:40:06.011" v="3651" actId="26606"/>
          <ac:spMkLst>
            <pc:docMk/>
            <pc:sldMk cId="1829642117" sldId="279"/>
            <ac:spMk id="15" creationId="{AEA7509D-F04F-40CB-A0B3-EEF16499CC9F}"/>
          </ac:spMkLst>
        </pc:spChg>
        <pc:spChg chg="add del">
          <ac:chgData name="Roshan Pandey" userId="6218bd21-2f1d-4062-b2f7-d6152fcbc347" providerId="ADAL" clId="{F1909B5C-19C2-4499-8D43-D7D53FDAF787}" dt="2021-05-31T01:40:06.011" v="3651" actId="26606"/>
          <ac:spMkLst>
            <pc:docMk/>
            <pc:sldMk cId="1829642117" sldId="279"/>
            <ac:spMk id="17" creationId="{C39ADB8F-D187-49D7-BDCF-C1B6DC727068}"/>
          </ac:spMkLst>
        </pc:spChg>
        <pc:spChg chg="add del">
          <ac:chgData name="Roshan Pandey" userId="6218bd21-2f1d-4062-b2f7-d6152fcbc347" providerId="ADAL" clId="{F1909B5C-19C2-4499-8D43-D7D53FDAF787}" dt="2021-05-31T01:40:06.011" v="3651" actId="26606"/>
          <ac:spMkLst>
            <pc:docMk/>
            <pc:sldMk cId="1829642117" sldId="279"/>
            <ac:spMk id="19" creationId="{712D4376-A578-4FF1-94FC-245E7A6A489F}"/>
          </ac:spMkLst>
        </pc:spChg>
        <pc:spChg chg="add del">
          <ac:chgData name="Roshan Pandey" userId="6218bd21-2f1d-4062-b2f7-d6152fcbc347" providerId="ADAL" clId="{F1909B5C-19C2-4499-8D43-D7D53FDAF787}" dt="2021-05-31T01:40:06.011" v="3651" actId="26606"/>
          <ac:spMkLst>
            <pc:docMk/>
            <pc:sldMk cId="1829642117" sldId="279"/>
            <ac:spMk id="21" creationId="{3FBAD350-5664-4811-A208-657FB882D350}"/>
          </ac:spMkLst>
        </pc:spChg>
        <pc:spChg chg="add">
          <ac:chgData name="Roshan Pandey" userId="6218bd21-2f1d-4062-b2f7-d6152fcbc347" providerId="ADAL" clId="{F1909B5C-19C2-4499-8D43-D7D53FDAF787}" dt="2021-05-31T01:40:06.011" v="3651" actId="26606"/>
          <ac:spMkLst>
            <pc:docMk/>
            <pc:sldMk cId="1829642117" sldId="279"/>
            <ac:spMk id="31" creationId="{EFA9B6C6-A247-48A8-9A1C-1E36FA9456B5}"/>
          </ac:spMkLst>
        </pc:spChg>
        <pc:spChg chg="add">
          <ac:chgData name="Roshan Pandey" userId="6218bd21-2f1d-4062-b2f7-d6152fcbc347" providerId="ADAL" clId="{F1909B5C-19C2-4499-8D43-D7D53FDAF787}" dt="2021-05-31T01:40:06.011" v="3651" actId="26606"/>
          <ac:spMkLst>
            <pc:docMk/>
            <pc:sldMk cId="1829642117" sldId="279"/>
            <ac:spMk id="33" creationId="{C5CB530E-515E-412C-9DF1-5F8FFBD6F383}"/>
          </ac:spMkLst>
        </pc:spChg>
        <pc:spChg chg="add">
          <ac:chgData name="Roshan Pandey" userId="6218bd21-2f1d-4062-b2f7-d6152fcbc347" providerId="ADAL" clId="{F1909B5C-19C2-4499-8D43-D7D53FDAF787}" dt="2021-05-31T01:40:06.011" v="3651" actId="26606"/>
          <ac:spMkLst>
            <pc:docMk/>
            <pc:sldMk cId="1829642117" sldId="279"/>
            <ac:spMk id="35" creationId="{712D4376-A578-4FF1-94FC-245E7A6A489F}"/>
          </ac:spMkLst>
        </pc:spChg>
        <pc:spChg chg="add">
          <ac:chgData name="Roshan Pandey" userId="6218bd21-2f1d-4062-b2f7-d6152fcbc347" providerId="ADAL" clId="{F1909B5C-19C2-4499-8D43-D7D53FDAF787}" dt="2021-05-31T01:40:06.011" v="3651" actId="26606"/>
          <ac:spMkLst>
            <pc:docMk/>
            <pc:sldMk cId="1829642117" sldId="279"/>
            <ac:spMk id="37" creationId="{AEA7509D-F04F-40CB-A0B3-EEF16499CC9F}"/>
          </ac:spMkLst>
        </pc:spChg>
        <pc:picChg chg="add">
          <ac:chgData name="Roshan Pandey" userId="6218bd21-2f1d-4062-b2f7-d6152fcbc347" providerId="ADAL" clId="{F1909B5C-19C2-4499-8D43-D7D53FDAF787}" dt="2021-05-31T01:40:06.011" v="3651" actId="26606"/>
          <ac:picMkLst>
            <pc:docMk/>
            <pc:sldMk cId="1829642117" sldId="279"/>
            <ac:picMk id="25" creationId="{C19A9850-6A71-4D6B-BA5D-C15DBEFE8F82}"/>
          </ac:picMkLst>
        </pc:picChg>
        <pc:cxnChg chg="add del">
          <ac:chgData name="Roshan Pandey" userId="6218bd21-2f1d-4062-b2f7-d6152fcbc347" providerId="ADAL" clId="{F1909B5C-19C2-4499-8D43-D7D53FDAF787}" dt="2021-05-31T01:40:06.011" v="3651" actId="26606"/>
          <ac:cxnSpMkLst>
            <pc:docMk/>
            <pc:sldMk cId="1829642117" sldId="279"/>
            <ac:cxnSpMk id="7" creationId="{D1B787A8-0D67-4B7E-9B48-86BD906AB6B5}"/>
          </ac:cxnSpMkLst>
        </pc:cxnChg>
        <pc:cxnChg chg="add del">
          <ac:chgData name="Roshan Pandey" userId="6218bd21-2f1d-4062-b2f7-d6152fcbc347" providerId="ADAL" clId="{F1909B5C-19C2-4499-8D43-D7D53FDAF787}" dt="2021-05-31T01:40:06.011" v="3651" actId="26606"/>
          <ac:cxnSpMkLst>
            <pc:docMk/>
            <pc:sldMk cId="1829642117" sldId="279"/>
            <ac:cxnSpMk id="23" creationId="{56020367-4FD5-4596-8E10-C5F095CD8DBF}"/>
          </ac:cxnSpMkLst>
        </pc:cxnChg>
        <pc:cxnChg chg="add">
          <ac:chgData name="Roshan Pandey" userId="6218bd21-2f1d-4062-b2f7-d6152fcbc347" providerId="ADAL" clId="{F1909B5C-19C2-4499-8D43-D7D53FDAF787}" dt="2021-05-31T01:40:06.011" v="3651" actId="26606"/>
          <ac:cxnSpMkLst>
            <pc:docMk/>
            <pc:sldMk cId="1829642117" sldId="279"/>
            <ac:cxnSpMk id="29" creationId="{D1B787A8-0D67-4B7E-9B48-86BD906AB6B5}"/>
          </ac:cxnSpMkLst>
        </pc:cxnChg>
        <pc:cxnChg chg="add">
          <ac:chgData name="Roshan Pandey" userId="6218bd21-2f1d-4062-b2f7-d6152fcbc347" providerId="ADAL" clId="{F1909B5C-19C2-4499-8D43-D7D53FDAF787}" dt="2021-05-31T01:40:06.011" v="3651" actId="26606"/>
          <ac:cxnSpMkLst>
            <pc:docMk/>
            <pc:sldMk cId="1829642117" sldId="279"/>
            <ac:cxnSpMk id="39" creationId="{56020367-4FD5-4596-8E10-C5F095CD8DBF}"/>
          </ac:cxnSpMkLst>
        </pc:cxnChg>
      </pc:sldChg>
      <pc:sldMasterChg chg="add del addSldLayout delSldLayout">
        <pc:chgData name="Roshan Pandey" userId="6218bd21-2f1d-4062-b2f7-d6152fcbc347" providerId="ADAL" clId="{F1909B5C-19C2-4499-8D43-D7D53FDAF787}" dt="2021-05-30T22:44:12.394" v="158" actId="26606"/>
        <pc:sldMasterMkLst>
          <pc:docMk/>
          <pc:sldMasterMk cId="3967101637" sldId="2147483648"/>
        </pc:sldMasterMkLst>
        <pc:sldLayoutChg chg="add del">
          <pc:chgData name="Roshan Pandey" userId="6218bd21-2f1d-4062-b2f7-d6152fcbc347" providerId="ADAL" clId="{F1909B5C-19C2-4499-8D43-D7D53FDAF787}" dt="2021-05-30T22:44:12.394" v="158" actId="26606"/>
          <pc:sldLayoutMkLst>
            <pc:docMk/>
            <pc:sldMasterMk cId="3967101637" sldId="2147483648"/>
            <pc:sldLayoutMk cId="537092969" sldId="2147483649"/>
          </pc:sldLayoutMkLst>
        </pc:sldLayoutChg>
        <pc:sldLayoutChg chg="add del">
          <pc:chgData name="Roshan Pandey" userId="6218bd21-2f1d-4062-b2f7-d6152fcbc347" providerId="ADAL" clId="{F1909B5C-19C2-4499-8D43-D7D53FDAF787}" dt="2021-05-30T22:44:12.394" v="158" actId="26606"/>
          <pc:sldLayoutMkLst>
            <pc:docMk/>
            <pc:sldMasterMk cId="3967101637" sldId="2147483648"/>
            <pc:sldLayoutMk cId="1596550252" sldId="2147483650"/>
          </pc:sldLayoutMkLst>
        </pc:sldLayoutChg>
        <pc:sldLayoutChg chg="add del">
          <pc:chgData name="Roshan Pandey" userId="6218bd21-2f1d-4062-b2f7-d6152fcbc347" providerId="ADAL" clId="{F1909B5C-19C2-4499-8D43-D7D53FDAF787}" dt="2021-05-30T22:44:12.394" v="158" actId="26606"/>
          <pc:sldLayoutMkLst>
            <pc:docMk/>
            <pc:sldMasterMk cId="3967101637" sldId="2147483648"/>
            <pc:sldLayoutMk cId="3920869999" sldId="2147483651"/>
          </pc:sldLayoutMkLst>
        </pc:sldLayoutChg>
        <pc:sldLayoutChg chg="add del">
          <pc:chgData name="Roshan Pandey" userId="6218bd21-2f1d-4062-b2f7-d6152fcbc347" providerId="ADAL" clId="{F1909B5C-19C2-4499-8D43-D7D53FDAF787}" dt="2021-05-30T22:44:12.394" v="158" actId="26606"/>
          <pc:sldLayoutMkLst>
            <pc:docMk/>
            <pc:sldMasterMk cId="3967101637" sldId="2147483648"/>
            <pc:sldLayoutMk cId="179505631" sldId="2147483652"/>
          </pc:sldLayoutMkLst>
        </pc:sldLayoutChg>
        <pc:sldLayoutChg chg="add del">
          <pc:chgData name="Roshan Pandey" userId="6218bd21-2f1d-4062-b2f7-d6152fcbc347" providerId="ADAL" clId="{F1909B5C-19C2-4499-8D43-D7D53FDAF787}" dt="2021-05-30T22:44:12.394" v="158" actId="26606"/>
          <pc:sldLayoutMkLst>
            <pc:docMk/>
            <pc:sldMasterMk cId="3967101637" sldId="2147483648"/>
            <pc:sldLayoutMk cId="594327375" sldId="2147483653"/>
          </pc:sldLayoutMkLst>
        </pc:sldLayoutChg>
        <pc:sldLayoutChg chg="add del">
          <pc:chgData name="Roshan Pandey" userId="6218bd21-2f1d-4062-b2f7-d6152fcbc347" providerId="ADAL" clId="{F1909B5C-19C2-4499-8D43-D7D53FDAF787}" dt="2021-05-30T22:44:12.394" v="158" actId="26606"/>
          <pc:sldLayoutMkLst>
            <pc:docMk/>
            <pc:sldMasterMk cId="3967101637" sldId="2147483648"/>
            <pc:sldLayoutMk cId="2188560732" sldId="2147483654"/>
          </pc:sldLayoutMkLst>
        </pc:sldLayoutChg>
        <pc:sldLayoutChg chg="add del">
          <pc:chgData name="Roshan Pandey" userId="6218bd21-2f1d-4062-b2f7-d6152fcbc347" providerId="ADAL" clId="{F1909B5C-19C2-4499-8D43-D7D53FDAF787}" dt="2021-05-30T22:44:12.394" v="158" actId="26606"/>
          <pc:sldLayoutMkLst>
            <pc:docMk/>
            <pc:sldMasterMk cId="3967101637" sldId="2147483648"/>
            <pc:sldLayoutMk cId="2312116223" sldId="2147483655"/>
          </pc:sldLayoutMkLst>
        </pc:sldLayoutChg>
        <pc:sldLayoutChg chg="add del">
          <pc:chgData name="Roshan Pandey" userId="6218bd21-2f1d-4062-b2f7-d6152fcbc347" providerId="ADAL" clId="{F1909B5C-19C2-4499-8D43-D7D53FDAF787}" dt="2021-05-30T22:44:12.394" v="158" actId="26606"/>
          <pc:sldLayoutMkLst>
            <pc:docMk/>
            <pc:sldMasterMk cId="3967101637" sldId="2147483648"/>
            <pc:sldLayoutMk cId="1191270842" sldId="2147483656"/>
          </pc:sldLayoutMkLst>
        </pc:sldLayoutChg>
        <pc:sldLayoutChg chg="add del">
          <pc:chgData name="Roshan Pandey" userId="6218bd21-2f1d-4062-b2f7-d6152fcbc347" providerId="ADAL" clId="{F1909B5C-19C2-4499-8D43-D7D53FDAF787}" dt="2021-05-30T22:44:12.394" v="158" actId="26606"/>
          <pc:sldLayoutMkLst>
            <pc:docMk/>
            <pc:sldMasterMk cId="3967101637" sldId="2147483648"/>
            <pc:sldLayoutMk cId="4067121642" sldId="2147483657"/>
          </pc:sldLayoutMkLst>
        </pc:sldLayoutChg>
        <pc:sldLayoutChg chg="add del">
          <pc:chgData name="Roshan Pandey" userId="6218bd21-2f1d-4062-b2f7-d6152fcbc347" providerId="ADAL" clId="{F1909B5C-19C2-4499-8D43-D7D53FDAF787}" dt="2021-05-30T22:44:12.394" v="158" actId="26606"/>
          <pc:sldLayoutMkLst>
            <pc:docMk/>
            <pc:sldMasterMk cId="3967101637" sldId="2147483648"/>
            <pc:sldLayoutMk cId="3931728441" sldId="2147483658"/>
          </pc:sldLayoutMkLst>
        </pc:sldLayoutChg>
        <pc:sldLayoutChg chg="add del">
          <pc:chgData name="Roshan Pandey" userId="6218bd21-2f1d-4062-b2f7-d6152fcbc347" providerId="ADAL" clId="{F1909B5C-19C2-4499-8D43-D7D53FDAF787}" dt="2021-05-30T22:44:12.394" v="158" actId="26606"/>
          <pc:sldLayoutMkLst>
            <pc:docMk/>
            <pc:sldMasterMk cId="3967101637" sldId="2147483648"/>
            <pc:sldLayoutMk cId="3515510458" sldId="2147483659"/>
          </pc:sldLayoutMkLst>
        </pc:sldLayoutChg>
      </pc:sldMasterChg>
      <pc:sldMasterChg chg="add del addSldLayout delSldLayout">
        <pc:chgData name="Roshan Pandey" userId="6218bd21-2f1d-4062-b2f7-d6152fcbc347" providerId="ADAL" clId="{F1909B5C-19C2-4499-8D43-D7D53FDAF787}" dt="2021-05-30T22:43:44.636" v="147" actId="26606"/>
        <pc:sldMasterMkLst>
          <pc:docMk/>
          <pc:sldMasterMk cId="2440198045" sldId="2147483683"/>
        </pc:sldMasterMkLst>
        <pc:sldLayoutChg chg="add del">
          <pc:chgData name="Roshan Pandey" userId="6218bd21-2f1d-4062-b2f7-d6152fcbc347" providerId="ADAL" clId="{F1909B5C-19C2-4499-8D43-D7D53FDAF787}" dt="2021-05-30T22:43:44.636" v="147" actId="26606"/>
          <pc:sldLayoutMkLst>
            <pc:docMk/>
            <pc:sldMasterMk cId="2440198045" sldId="2147483683"/>
            <pc:sldLayoutMk cId="2865027963" sldId="2147483672"/>
          </pc:sldLayoutMkLst>
        </pc:sldLayoutChg>
        <pc:sldLayoutChg chg="add del">
          <pc:chgData name="Roshan Pandey" userId="6218bd21-2f1d-4062-b2f7-d6152fcbc347" providerId="ADAL" clId="{F1909B5C-19C2-4499-8D43-D7D53FDAF787}" dt="2021-05-30T22:43:44.636" v="147" actId="26606"/>
          <pc:sldLayoutMkLst>
            <pc:docMk/>
            <pc:sldMasterMk cId="2440198045" sldId="2147483683"/>
            <pc:sldLayoutMk cId="324415343" sldId="2147483673"/>
          </pc:sldLayoutMkLst>
        </pc:sldLayoutChg>
        <pc:sldLayoutChg chg="add del">
          <pc:chgData name="Roshan Pandey" userId="6218bd21-2f1d-4062-b2f7-d6152fcbc347" providerId="ADAL" clId="{F1909B5C-19C2-4499-8D43-D7D53FDAF787}" dt="2021-05-30T22:43:44.636" v="147" actId="26606"/>
          <pc:sldLayoutMkLst>
            <pc:docMk/>
            <pc:sldMasterMk cId="2440198045" sldId="2147483683"/>
            <pc:sldLayoutMk cId="636383362" sldId="2147483674"/>
          </pc:sldLayoutMkLst>
        </pc:sldLayoutChg>
        <pc:sldLayoutChg chg="add del">
          <pc:chgData name="Roshan Pandey" userId="6218bd21-2f1d-4062-b2f7-d6152fcbc347" providerId="ADAL" clId="{F1909B5C-19C2-4499-8D43-D7D53FDAF787}" dt="2021-05-30T22:43:44.636" v="147" actId="26606"/>
          <pc:sldLayoutMkLst>
            <pc:docMk/>
            <pc:sldMasterMk cId="2440198045" sldId="2147483683"/>
            <pc:sldLayoutMk cId="4098250442" sldId="2147483675"/>
          </pc:sldLayoutMkLst>
        </pc:sldLayoutChg>
        <pc:sldLayoutChg chg="add del">
          <pc:chgData name="Roshan Pandey" userId="6218bd21-2f1d-4062-b2f7-d6152fcbc347" providerId="ADAL" clId="{F1909B5C-19C2-4499-8D43-D7D53FDAF787}" dt="2021-05-30T22:43:44.636" v="147" actId="26606"/>
          <pc:sldLayoutMkLst>
            <pc:docMk/>
            <pc:sldMasterMk cId="2440198045" sldId="2147483683"/>
            <pc:sldLayoutMk cId="4257345956" sldId="2147483676"/>
          </pc:sldLayoutMkLst>
        </pc:sldLayoutChg>
        <pc:sldLayoutChg chg="add del">
          <pc:chgData name="Roshan Pandey" userId="6218bd21-2f1d-4062-b2f7-d6152fcbc347" providerId="ADAL" clId="{F1909B5C-19C2-4499-8D43-D7D53FDAF787}" dt="2021-05-30T22:43:44.636" v="147" actId="26606"/>
          <pc:sldLayoutMkLst>
            <pc:docMk/>
            <pc:sldMasterMk cId="2440198045" sldId="2147483683"/>
            <pc:sldLayoutMk cId="2245709308" sldId="2147483677"/>
          </pc:sldLayoutMkLst>
        </pc:sldLayoutChg>
        <pc:sldLayoutChg chg="add del">
          <pc:chgData name="Roshan Pandey" userId="6218bd21-2f1d-4062-b2f7-d6152fcbc347" providerId="ADAL" clId="{F1909B5C-19C2-4499-8D43-D7D53FDAF787}" dt="2021-05-30T22:43:44.636" v="147" actId="26606"/>
          <pc:sldLayoutMkLst>
            <pc:docMk/>
            <pc:sldMasterMk cId="2440198045" sldId="2147483683"/>
            <pc:sldLayoutMk cId="2526066095" sldId="2147483678"/>
          </pc:sldLayoutMkLst>
        </pc:sldLayoutChg>
        <pc:sldLayoutChg chg="add del">
          <pc:chgData name="Roshan Pandey" userId="6218bd21-2f1d-4062-b2f7-d6152fcbc347" providerId="ADAL" clId="{F1909B5C-19C2-4499-8D43-D7D53FDAF787}" dt="2021-05-30T22:43:44.636" v="147" actId="26606"/>
          <pc:sldLayoutMkLst>
            <pc:docMk/>
            <pc:sldMasterMk cId="2440198045" sldId="2147483683"/>
            <pc:sldLayoutMk cId="2513197848" sldId="2147483679"/>
          </pc:sldLayoutMkLst>
        </pc:sldLayoutChg>
        <pc:sldLayoutChg chg="add del">
          <pc:chgData name="Roshan Pandey" userId="6218bd21-2f1d-4062-b2f7-d6152fcbc347" providerId="ADAL" clId="{F1909B5C-19C2-4499-8D43-D7D53FDAF787}" dt="2021-05-30T22:43:44.636" v="147" actId="26606"/>
          <pc:sldLayoutMkLst>
            <pc:docMk/>
            <pc:sldMasterMk cId="2440198045" sldId="2147483683"/>
            <pc:sldLayoutMk cId="1999273253" sldId="2147483680"/>
          </pc:sldLayoutMkLst>
        </pc:sldLayoutChg>
        <pc:sldLayoutChg chg="add del">
          <pc:chgData name="Roshan Pandey" userId="6218bd21-2f1d-4062-b2f7-d6152fcbc347" providerId="ADAL" clId="{F1909B5C-19C2-4499-8D43-D7D53FDAF787}" dt="2021-05-30T22:43:44.636" v="147" actId="26606"/>
          <pc:sldLayoutMkLst>
            <pc:docMk/>
            <pc:sldMasterMk cId="2440198045" sldId="2147483683"/>
            <pc:sldLayoutMk cId="3971041861" sldId="2147483681"/>
          </pc:sldLayoutMkLst>
        </pc:sldLayoutChg>
        <pc:sldLayoutChg chg="add del">
          <pc:chgData name="Roshan Pandey" userId="6218bd21-2f1d-4062-b2f7-d6152fcbc347" providerId="ADAL" clId="{F1909B5C-19C2-4499-8D43-D7D53FDAF787}" dt="2021-05-30T22:43:44.636" v="147" actId="26606"/>
          <pc:sldLayoutMkLst>
            <pc:docMk/>
            <pc:sldMasterMk cId="2440198045" sldId="2147483683"/>
            <pc:sldLayoutMk cId="325832099" sldId="2147483682"/>
          </pc:sldLayoutMkLst>
        </pc:sldLayoutChg>
      </pc:sldMasterChg>
      <pc:sldMasterChg chg="add del addSldLayout delSldLayout">
        <pc:chgData name="Roshan Pandey" userId="6218bd21-2f1d-4062-b2f7-d6152fcbc347" providerId="ADAL" clId="{F1909B5C-19C2-4499-8D43-D7D53FDAF787}" dt="2021-05-30T22:43:59.434" v="151" actId="26606"/>
        <pc:sldMasterMkLst>
          <pc:docMk/>
          <pc:sldMasterMk cId="3996712755" sldId="2147483696"/>
        </pc:sldMasterMkLst>
        <pc:sldLayoutChg chg="add del">
          <pc:chgData name="Roshan Pandey" userId="6218bd21-2f1d-4062-b2f7-d6152fcbc347" providerId="ADAL" clId="{F1909B5C-19C2-4499-8D43-D7D53FDAF787}" dt="2021-05-30T22:43:59.434" v="151" actId="26606"/>
          <pc:sldLayoutMkLst>
            <pc:docMk/>
            <pc:sldMasterMk cId="3996712755" sldId="2147483696"/>
            <pc:sldLayoutMk cId="4063978630" sldId="2147483685"/>
          </pc:sldLayoutMkLst>
        </pc:sldLayoutChg>
        <pc:sldLayoutChg chg="add del">
          <pc:chgData name="Roshan Pandey" userId="6218bd21-2f1d-4062-b2f7-d6152fcbc347" providerId="ADAL" clId="{F1909B5C-19C2-4499-8D43-D7D53FDAF787}" dt="2021-05-30T22:43:59.434" v="151" actId="26606"/>
          <pc:sldLayoutMkLst>
            <pc:docMk/>
            <pc:sldMasterMk cId="3996712755" sldId="2147483696"/>
            <pc:sldLayoutMk cId="2553712215" sldId="2147483686"/>
          </pc:sldLayoutMkLst>
        </pc:sldLayoutChg>
        <pc:sldLayoutChg chg="add del">
          <pc:chgData name="Roshan Pandey" userId="6218bd21-2f1d-4062-b2f7-d6152fcbc347" providerId="ADAL" clId="{F1909B5C-19C2-4499-8D43-D7D53FDAF787}" dt="2021-05-30T22:43:59.434" v="151" actId="26606"/>
          <pc:sldLayoutMkLst>
            <pc:docMk/>
            <pc:sldMasterMk cId="3996712755" sldId="2147483696"/>
            <pc:sldLayoutMk cId="1798729415" sldId="2147483687"/>
          </pc:sldLayoutMkLst>
        </pc:sldLayoutChg>
        <pc:sldLayoutChg chg="add del">
          <pc:chgData name="Roshan Pandey" userId="6218bd21-2f1d-4062-b2f7-d6152fcbc347" providerId="ADAL" clId="{F1909B5C-19C2-4499-8D43-D7D53FDAF787}" dt="2021-05-30T22:43:59.434" v="151" actId="26606"/>
          <pc:sldLayoutMkLst>
            <pc:docMk/>
            <pc:sldMasterMk cId="3996712755" sldId="2147483696"/>
            <pc:sldLayoutMk cId="2399070055" sldId="2147483688"/>
          </pc:sldLayoutMkLst>
        </pc:sldLayoutChg>
        <pc:sldLayoutChg chg="add del">
          <pc:chgData name="Roshan Pandey" userId="6218bd21-2f1d-4062-b2f7-d6152fcbc347" providerId="ADAL" clId="{F1909B5C-19C2-4499-8D43-D7D53FDAF787}" dt="2021-05-30T22:43:59.434" v="151" actId="26606"/>
          <pc:sldLayoutMkLst>
            <pc:docMk/>
            <pc:sldMasterMk cId="3996712755" sldId="2147483696"/>
            <pc:sldLayoutMk cId="1024611432" sldId="2147483689"/>
          </pc:sldLayoutMkLst>
        </pc:sldLayoutChg>
        <pc:sldLayoutChg chg="add del">
          <pc:chgData name="Roshan Pandey" userId="6218bd21-2f1d-4062-b2f7-d6152fcbc347" providerId="ADAL" clId="{F1909B5C-19C2-4499-8D43-D7D53FDAF787}" dt="2021-05-30T22:43:59.434" v="151" actId="26606"/>
          <pc:sldLayoutMkLst>
            <pc:docMk/>
            <pc:sldMasterMk cId="3996712755" sldId="2147483696"/>
            <pc:sldLayoutMk cId="3776468075" sldId="2147483690"/>
          </pc:sldLayoutMkLst>
        </pc:sldLayoutChg>
        <pc:sldLayoutChg chg="add del">
          <pc:chgData name="Roshan Pandey" userId="6218bd21-2f1d-4062-b2f7-d6152fcbc347" providerId="ADAL" clId="{F1909B5C-19C2-4499-8D43-D7D53FDAF787}" dt="2021-05-30T22:43:59.434" v="151" actId="26606"/>
          <pc:sldLayoutMkLst>
            <pc:docMk/>
            <pc:sldMasterMk cId="3996712755" sldId="2147483696"/>
            <pc:sldLayoutMk cId="2281136709" sldId="2147483691"/>
          </pc:sldLayoutMkLst>
        </pc:sldLayoutChg>
        <pc:sldLayoutChg chg="add del">
          <pc:chgData name="Roshan Pandey" userId="6218bd21-2f1d-4062-b2f7-d6152fcbc347" providerId="ADAL" clId="{F1909B5C-19C2-4499-8D43-D7D53FDAF787}" dt="2021-05-30T22:43:59.434" v="151" actId="26606"/>
          <pc:sldLayoutMkLst>
            <pc:docMk/>
            <pc:sldMasterMk cId="3996712755" sldId="2147483696"/>
            <pc:sldLayoutMk cId="3481982720" sldId="2147483692"/>
          </pc:sldLayoutMkLst>
        </pc:sldLayoutChg>
        <pc:sldLayoutChg chg="add del">
          <pc:chgData name="Roshan Pandey" userId="6218bd21-2f1d-4062-b2f7-d6152fcbc347" providerId="ADAL" clId="{F1909B5C-19C2-4499-8D43-D7D53FDAF787}" dt="2021-05-30T22:43:59.434" v="151" actId="26606"/>
          <pc:sldLayoutMkLst>
            <pc:docMk/>
            <pc:sldMasterMk cId="3996712755" sldId="2147483696"/>
            <pc:sldLayoutMk cId="2898392111" sldId="2147483693"/>
          </pc:sldLayoutMkLst>
        </pc:sldLayoutChg>
        <pc:sldLayoutChg chg="add del">
          <pc:chgData name="Roshan Pandey" userId="6218bd21-2f1d-4062-b2f7-d6152fcbc347" providerId="ADAL" clId="{F1909B5C-19C2-4499-8D43-D7D53FDAF787}" dt="2021-05-30T22:43:59.434" v="151" actId="26606"/>
          <pc:sldLayoutMkLst>
            <pc:docMk/>
            <pc:sldMasterMk cId="3996712755" sldId="2147483696"/>
            <pc:sldLayoutMk cId="3728238754" sldId="2147483694"/>
          </pc:sldLayoutMkLst>
        </pc:sldLayoutChg>
        <pc:sldLayoutChg chg="add del">
          <pc:chgData name="Roshan Pandey" userId="6218bd21-2f1d-4062-b2f7-d6152fcbc347" providerId="ADAL" clId="{F1909B5C-19C2-4499-8D43-D7D53FDAF787}" dt="2021-05-30T22:43:59.434" v="151" actId="26606"/>
          <pc:sldLayoutMkLst>
            <pc:docMk/>
            <pc:sldMasterMk cId="3996712755" sldId="2147483696"/>
            <pc:sldLayoutMk cId="616031221" sldId="2147483695"/>
          </pc:sldLayoutMkLst>
        </pc:sldLayoutChg>
      </pc:sldMasterChg>
      <pc:sldMasterChg chg="add del addSldLayout delSldLayout">
        <pc:chgData name="Roshan Pandey" userId="6218bd21-2f1d-4062-b2f7-d6152fcbc347" providerId="ADAL" clId="{F1909B5C-19C2-4499-8D43-D7D53FDAF787}" dt="2021-05-30T22:44:12.341" v="157" actId="26606"/>
        <pc:sldMasterMkLst>
          <pc:docMk/>
          <pc:sldMasterMk cId="2678205951" sldId="2147483709"/>
        </pc:sldMasterMkLst>
        <pc:sldLayoutChg chg="add del">
          <pc:chgData name="Roshan Pandey" userId="6218bd21-2f1d-4062-b2f7-d6152fcbc347" providerId="ADAL" clId="{F1909B5C-19C2-4499-8D43-D7D53FDAF787}" dt="2021-05-30T22:44:12.341" v="157" actId="26606"/>
          <pc:sldLayoutMkLst>
            <pc:docMk/>
            <pc:sldMasterMk cId="2678205951" sldId="2147483709"/>
            <pc:sldLayoutMk cId="465862492" sldId="2147483698"/>
          </pc:sldLayoutMkLst>
        </pc:sldLayoutChg>
        <pc:sldLayoutChg chg="add del">
          <pc:chgData name="Roshan Pandey" userId="6218bd21-2f1d-4062-b2f7-d6152fcbc347" providerId="ADAL" clId="{F1909B5C-19C2-4499-8D43-D7D53FDAF787}" dt="2021-05-30T22:44:12.341" v="157" actId="26606"/>
          <pc:sldLayoutMkLst>
            <pc:docMk/>
            <pc:sldMasterMk cId="2678205951" sldId="2147483709"/>
            <pc:sldLayoutMk cId="1479924247" sldId="2147483699"/>
          </pc:sldLayoutMkLst>
        </pc:sldLayoutChg>
        <pc:sldLayoutChg chg="add del">
          <pc:chgData name="Roshan Pandey" userId="6218bd21-2f1d-4062-b2f7-d6152fcbc347" providerId="ADAL" clId="{F1909B5C-19C2-4499-8D43-D7D53FDAF787}" dt="2021-05-30T22:44:12.341" v="157" actId="26606"/>
          <pc:sldLayoutMkLst>
            <pc:docMk/>
            <pc:sldMasterMk cId="2678205951" sldId="2147483709"/>
            <pc:sldLayoutMk cId="1516109056" sldId="2147483700"/>
          </pc:sldLayoutMkLst>
        </pc:sldLayoutChg>
        <pc:sldLayoutChg chg="add del">
          <pc:chgData name="Roshan Pandey" userId="6218bd21-2f1d-4062-b2f7-d6152fcbc347" providerId="ADAL" clId="{F1909B5C-19C2-4499-8D43-D7D53FDAF787}" dt="2021-05-30T22:44:12.341" v="157" actId="26606"/>
          <pc:sldLayoutMkLst>
            <pc:docMk/>
            <pc:sldMasterMk cId="2678205951" sldId="2147483709"/>
            <pc:sldLayoutMk cId="3798558202" sldId="2147483701"/>
          </pc:sldLayoutMkLst>
        </pc:sldLayoutChg>
        <pc:sldLayoutChg chg="add del">
          <pc:chgData name="Roshan Pandey" userId="6218bd21-2f1d-4062-b2f7-d6152fcbc347" providerId="ADAL" clId="{F1909B5C-19C2-4499-8D43-D7D53FDAF787}" dt="2021-05-30T22:44:12.341" v="157" actId="26606"/>
          <pc:sldLayoutMkLst>
            <pc:docMk/>
            <pc:sldMasterMk cId="2678205951" sldId="2147483709"/>
            <pc:sldLayoutMk cId="226164574" sldId="2147483702"/>
          </pc:sldLayoutMkLst>
        </pc:sldLayoutChg>
        <pc:sldLayoutChg chg="add del">
          <pc:chgData name="Roshan Pandey" userId="6218bd21-2f1d-4062-b2f7-d6152fcbc347" providerId="ADAL" clId="{F1909B5C-19C2-4499-8D43-D7D53FDAF787}" dt="2021-05-30T22:44:12.341" v="157" actId="26606"/>
          <pc:sldLayoutMkLst>
            <pc:docMk/>
            <pc:sldMasterMk cId="2678205951" sldId="2147483709"/>
            <pc:sldLayoutMk cId="3062549158" sldId="2147483703"/>
          </pc:sldLayoutMkLst>
        </pc:sldLayoutChg>
        <pc:sldLayoutChg chg="add del">
          <pc:chgData name="Roshan Pandey" userId="6218bd21-2f1d-4062-b2f7-d6152fcbc347" providerId="ADAL" clId="{F1909B5C-19C2-4499-8D43-D7D53FDAF787}" dt="2021-05-30T22:44:12.341" v="157" actId="26606"/>
          <pc:sldLayoutMkLst>
            <pc:docMk/>
            <pc:sldMasterMk cId="2678205951" sldId="2147483709"/>
            <pc:sldLayoutMk cId="3746134522" sldId="2147483704"/>
          </pc:sldLayoutMkLst>
        </pc:sldLayoutChg>
        <pc:sldLayoutChg chg="add del">
          <pc:chgData name="Roshan Pandey" userId="6218bd21-2f1d-4062-b2f7-d6152fcbc347" providerId="ADAL" clId="{F1909B5C-19C2-4499-8D43-D7D53FDAF787}" dt="2021-05-30T22:44:12.341" v="157" actId="26606"/>
          <pc:sldLayoutMkLst>
            <pc:docMk/>
            <pc:sldMasterMk cId="2678205951" sldId="2147483709"/>
            <pc:sldLayoutMk cId="538055066" sldId="2147483705"/>
          </pc:sldLayoutMkLst>
        </pc:sldLayoutChg>
        <pc:sldLayoutChg chg="add del">
          <pc:chgData name="Roshan Pandey" userId="6218bd21-2f1d-4062-b2f7-d6152fcbc347" providerId="ADAL" clId="{F1909B5C-19C2-4499-8D43-D7D53FDAF787}" dt="2021-05-30T22:44:12.341" v="157" actId="26606"/>
          <pc:sldLayoutMkLst>
            <pc:docMk/>
            <pc:sldMasterMk cId="2678205951" sldId="2147483709"/>
            <pc:sldLayoutMk cId="2861607242" sldId="2147483706"/>
          </pc:sldLayoutMkLst>
        </pc:sldLayoutChg>
        <pc:sldLayoutChg chg="add del">
          <pc:chgData name="Roshan Pandey" userId="6218bd21-2f1d-4062-b2f7-d6152fcbc347" providerId="ADAL" clId="{F1909B5C-19C2-4499-8D43-D7D53FDAF787}" dt="2021-05-30T22:44:12.341" v="157" actId="26606"/>
          <pc:sldLayoutMkLst>
            <pc:docMk/>
            <pc:sldMasterMk cId="2678205951" sldId="2147483709"/>
            <pc:sldLayoutMk cId="477707763" sldId="2147483707"/>
          </pc:sldLayoutMkLst>
        </pc:sldLayoutChg>
        <pc:sldLayoutChg chg="add del">
          <pc:chgData name="Roshan Pandey" userId="6218bd21-2f1d-4062-b2f7-d6152fcbc347" providerId="ADAL" clId="{F1909B5C-19C2-4499-8D43-D7D53FDAF787}" dt="2021-05-30T22:44:12.341" v="157" actId="26606"/>
          <pc:sldLayoutMkLst>
            <pc:docMk/>
            <pc:sldMasterMk cId="2678205951" sldId="2147483709"/>
            <pc:sldLayoutMk cId="2629274423" sldId="2147483708"/>
          </pc:sldLayoutMkLst>
        </pc:sldLayoutChg>
      </pc:sldMasterChg>
      <pc:sldMasterChg chg="add addSldLayout">
        <pc:chgData name="Roshan Pandey" userId="6218bd21-2f1d-4062-b2f7-d6152fcbc347" providerId="ADAL" clId="{F1909B5C-19C2-4499-8D43-D7D53FDAF787}" dt="2021-05-30T22:44:12.394" v="158" actId="26606"/>
        <pc:sldMasterMkLst>
          <pc:docMk/>
          <pc:sldMasterMk cId="768108142" sldId="2147483722"/>
        </pc:sldMasterMkLst>
        <pc:sldLayoutChg chg="add">
          <pc:chgData name="Roshan Pandey" userId="6218bd21-2f1d-4062-b2f7-d6152fcbc347" providerId="ADAL" clId="{F1909B5C-19C2-4499-8D43-D7D53FDAF787}" dt="2021-05-30T22:44:12.394" v="158" actId="26606"/>
          <pc:sldLayoutMkLst>
            <pc:docMk/>
            <pc:sldMasterMk cId="768108142" sldId="2147483722"/>
            <pc:sldLayoutMk cId="2905613792" sldId="2147483711"/>
          </pc:sldLayoutMkLst>
        </pc:sldLayoutChg>
        <pc:sldLayoutChg chg="add">
          <pc:chgData name="Roshan Pandey" userId="6218bd21-2f1d-4062-b2f7-d6152fcbc347" providerId="ADAL" clId="{F1909B5C-19C2-4499-8D43-D7D53FDAF787}" dt="2021-05-30T22:44:12.394" v="158" actId="26606"/>
          <pc:sldLayoutMkLst>
            <pc:docMk/>
            <pc:sldMasterMk cId="768108142" sldId="2147483722"/>
            <pc:sldLayoutMk cId="3143574306" sldId="2147483712"/>
          </pc:sldLayoutMkLst>
        </pc:sldLayoutChg>
        <pc:sldLayoutChg chg="add">
          <pc:chgData name="Roshan Pandey" userId="6218bd21-2f1d-4062-b2f7-d6152fcbc347" providerId="ADAL" clId="{F1909B5C-19C2-4499-8D43-D7D53FDAF787}" dt="2021-05-30T22:44:12.394" v="158" actId="26606"/>
          <pc:sldLayoutMkLst>
            <pc:docMk/>
            <pc:sldMasterMk cId="768108142" sldId="2147483722"/>
            <pc:sldLayoutMk cId="3779021094" sldId="2147483713"/>
          </pc:sldLayoutMkLst>
        </pc:sldLayoutChg>
        <pc:sldLayoutChg chg="add">
          <pc:chgData name="Roshan Pandey" userId="6218bd21-2f1d-4062-b2f7-d6152fcbc347" providerId="ADAL" clId="{F1909B5C-19C2-4499-8D43-D7D53FDAF787}" dt="2021-05-30T22:44:12.394" v="158" actId="26606"/>
          <pc:sldLayoutMkLst>
            <pc:docMk/>
            <pc:sldMasterMk cId="768108142" sldId="2147483722"/>
            <pc:sldLayoutMk cId="3950558053" sldId="2147483714"/>
          </pc:sldLayoutMkLst>
        </pc:sldLayoutChg>
        <pc:sldLayoutChg chg="add">
          <pc:chgData name="Roshan Pandey" userId="6218bd21-2f1d-4062-b2f7-d6152fcbc347" providerId="ADAL" clId="{F1909B5C-19C2-4499-8D43-D7D53FDAF787}" dt="2021-05-30T22:44:12.394" v="158" actId="26606"/>
          <pc:sldLayoutMkLst>
            <pc:docMk/>
            <pc:sldMasterMk cId="768108142" sldId="2147483722"/>
            <pc:sldLayoutMk cId="1193544685" sldId="2147483715"/>
          </pc:sldLayoutMkLst>
        </pc:sldLayoutChg>
        <pc:sldLayoutChg chg="add">
          <pc:chgData name="Roshan Pandey" userId="6218bd21-2f1d-4062-b2f7-d6152fcbc347" providerId="ADAL" clId="{F1909B5C-19C2-4499-8D43-D7D53FDAF787}" dt="2021-05-30T22:44:12.394" v="158" actId="26606"/>
          <pc:sldLayoutMkLst>
            <pc:docMk/>
            <pc:sldMasterMk cId="768108142" sldId="2147483722"/>
            <pc:sldLayoutMk cId="4126714528" sldId="2147483716"/>
          </pc:sldLayoutMkLst>
        </pc:sldLayoutChg>
        <pc:sldLayoutChg chg="add">
          <pc:chgData name="Roshan Pandey" userId="6218bd21-2f1d-4062-b2f7-d6152fcbc347" providerId="ADAL" clId="{F1909B5C-19C2-4499-8D43-D7D53FDAF787}" dt="2021-05-30T22:44:12.394" v="158" actId="26606"/>
          <pc:sldLayoutMkLst>
            <pc:docMk/>
            <pc:sldMasterMk cId="768108142" sldId="2147483722"/>
            <pc:sldLayoutMk cId="1246484890" sldId="2147483717"/>
          </pc:sldLayoutMkLst>
        </pc:sldLayoutChg>
        <pc:sldLayoutChg chg="add">
          <pc:chgData name="Roshan Pandey" userId="6218bd21-2f1d-4062-b2f7-d6152fcbc347" providerId="ADAL" clId="{F1909B5C-19C2-4499-8D43-D7D53FDAF787}" dt="2021-05-30T22:44:12.394" v="158" actId="26606"/>
          <pc:sldLayoutMkLst>
            <pc:docMk/>
            <pc:sldMasterMk cId="768108142" sldId="2147483722"/>
            <pc:sldLayoutMk cId="1859227484" sldId="2147483718"/>
          </pc:sldLayoutMkLst>
        </pc:sldLayoutChg>
        <pc:sldLayoutChg chg="add">
          <pc:chgData name="Roshan Pandey" userId="6218bd21-2f1d-4062-b2f7-d6152fcbc347" providerId="ADAL" clId="{F1909B5C-19C2-4499-8D43-D7D53FDAF787}" dt="2021-05-30T22:44:12.394" v="158" actId="26606"/>
          <pc:sldLayoutMkLst>
            <pc:docMk/>
            <pc:sldMasterMk cId="768108142" sldId="2147483722"/>
            <pc:sldLayoutMk cId="191707223" sldId="2147483719"/>
          </pc:sldLayoutMkLst>
        </pc:sldLayoutChg>
        <pc:sldLayoutChg chg="add">
          <pc:chgData name="Roshan Pandey" userId="6218bd21-2f1d-4062-b2f7-d6152fcbc347" providerId="ADAL" clId="{F1909B5C-19C2-4499-8D43-D7D53FDAF787}" dt="2021-05-30T22:44:12.394" v="158" actId="26606"/>
          <pc:sldLayoutMkLst>
            <pc:docMk/>
            <pc:sldMasterMk cId="768108142" sldId="2147483722"/>
            <pc:sldLayoutMk cId="325685160" sldId="2147483720"/>
          </pc:sldLayoutMkLst>
        </pc:sldLayoutChg>
        <pc:sldLayoutChg chg="add">
          <pc:chgData name="Roshan Pandey" userId="6218bd21-2f1d-4062-b2f7-d6152fcbc347" providerId="ADAL" clId="{F1909B5C-19C2-4499-8D43-D7D53FDAF787}" dt="2021-05-30T22:44:12.394" v="158" actId="26606"/>
          <pc:sldLayoutMkLst>
            <pc:docMk/>
            <pc:sldMasterMk cId="768108142" sldId="2147483722"/>
            <pc:sldLayoutMk cId="1956247202" sldId="2147483721"/>
          </pc:sldLayoutMkLst>
        </pc:sldLayoutChg>
      </pc:sldMasterChg>
      <pc:sldMasterChg chg="add del addSldLayout delSldLayout">
        <pc:chgData name="Roshan Pandey" userId="6218bd21-2f1d-4062-b2f7-d6152fcbc347" providerId="ADAL" clId="{F1909B5C-19C2-4499-8D43-D7D53FDAF787}" dt="2021-05-30T22:44:01.879" v="153" actId="26606"/>
        <pc:sldMasterMkLst>
          <pc:docMk/>
          <pc:sldMasterMk cId="1167096682" sldId="2147483749"/>
        </pc:sldMasterMkLst>
        <pc:sldLayoutChg chg="add del">
          <pc:chgData name="Roshan Pandey" userId="6218bd21-2f1d-4062-b2f7-d6152fcbc347" providerId="ADAL" clId="{F1909B5C-19C2-4499-8D43-D7D53FDAF787}" dt="2021-05-30T22:44:01.879" v="153" actId="26606"/>
          <pc:sldLayoutMkLst>
            <pc:docMk/>
            <pc:sldMasterMk cId="1167096682" sldId="2147483749"/>
            <pc:sldLayoutMk cId="1491643068" sldId="2147483738"/>
          </pc:sldLayoutMkLst>
        </pc:sldLayoutChg>
        <pc:sldLayoutChg chg="add del">
          <pc:chgData name="Roshan Pandey" userId="6218bd21-2f1d-4062-b2f7-d6152fcbc347" providerId="ADAL" clId="{F1909B5C-19C2-4499-8D43-D7D53FDAF787}" dt="2021-05-30T22:44:01.879" v="153" actId="26606"/>
          <pc:sldLayoutMkLst>
            <pc:docMk/>
            <pc:sldMasterMk cId="1167096682" sldId="2147483749"/>
            <pc:sldLayoutMk cId="1861775549" sldId="2147483739"/>
          </pc:sldLayoutMkLst>
        </pc:sldLayoutChg>
        <pc:sldLayoutChg chg="add del">
          <pc:chgData name="Roshan Pandey" userId="6218bd21-2f1d-4062-b2f7-d6152fcbc347" providerId="ADAL" clId="{F1909B5C-19C2-4499-8D43-D7D53FDAF787}" dt="2021-05-30T22:44:01.879" v="153" actId="26606"/>
          <pc:sldLayoutMkLst>
            <pc:docMk/>
            <pc:sldMasterMk cId="1167096682" sldId="2147483749"/>
            <pc:sldLayoutMk cId="1701288123" sldId="2147483740"/>
          </pc:sldLayoutMkLst>
        </pc:sldLayoutChg>
        <pc:sldLayoutChg chg="add del">
          <pc:chgData name="Roshan Pandey" userId="6218bd21-2f1d-4062-b2f7-d6152fcbc347" providerId="ADAL" clId="{F1909B5C-19C2-4499-8D43-D7D53FDAF787}" dt="2021-05-30T22:44:01.879" v="153" actId="26606"/>
          <pc:sldLayoutMkLst>
            <pc:docMk/>
            <pc:sldMasterMk cId="1167096682" sldId="2147483749"/>
            <pc:sldLayoutMk cId="2853103309" sldId="2147483741"/>
          </pc:sldLayoutMkLst>
        </pc:sldLayoutChg>
        <pc:sldLayoutChg chg="add del">
          <pc:chgData name="Roshan Pandey" userId="6218bd21-2f1d-4062-b2f7-d6152fcbc347" providerId="ADAL" clId="{F1909B5C-19C2-4499-8D43-D7D53FDAF787}" dt="2021-05-30T22:44:01.879" v="153" actId="26606"/>
          <pc:sldLayoutMkLst>
            <pc:docMk/>
            <pc:sldMasterMk cId="1167096682" sldId="2147483749"/>
            <pc:sldLayoutMk cId="49021495" sldId="2147483742"/>
          </pc:sldLayoutMkLst>
        </pc:sldLayoutChg>
        <pc:sldLayoutChg chg="add del">
          <pc:chgData name="Roshan Pandey" userId="6218bd21-2f1d-4062-b2f7-d6152fcbc347" providerId="ADAL" clId="{F1909B5C-19C2-4499-8D43-D7D53FDAF787}" dt="2021-05-30T22:44:01.879" v="153" actId="26606"/>
          <pc:sldLayoutMkLst>
            <pc:docMk/>
            <pc:sldMasterMk cId="1167096682" sldId="2147483749"/>
            <pc:sldLayoutMk cId="2304791180" sldId="2147483743"/>
          </pc:sldLayoutMkLst>
        </pc:sldLayoutChg>
        <pc:sldLayoutChg chg="add del">
          <pc:chgData name="Roshan Pandey" userId="6218bd21-2f1d-4062-b2f7-d6152fcbc347" providerId="ADAL" clId="{F1909B5C-19C2-4499-8D43-D7D53FDAF787}" dt="2021-05-30T22:44:01.879" v="153" actId="26606"/>
          <pc:sldLayoutMkLst>
            <pc:docMk/>
            <pc:sldMasterMk cId="1167096682" sldId="2147483749"/>
            <pc:sldLayoutMk cId="811801295" sldId="2147483744"/>
          </pc:sldLayoutMkLst>
        </pc:sldLayoutChg>
        <pc:sldLayoutChg chg="add del">
          <pc:chgData name="Roshan Pandey" userId="6218bd21-2f1d-4062-b2f7-d6152fcbc347" providerId="ADAL" clId="{F1909B5C-19C2-4499-8D43-D7D53FDAF787}" dt="2021-05-30T22:44:01.879" v="153" actId="26606"/>
          <pc:sldLayoutMkLst>
            <pc:docMk/>
            <pc:sldMasterMk cId="1167096682" sldId="2147483749"/>
            <pc:sldLayoutMk cId="2976240542" sldId="2147483745"/>
          </pc:sldLayoutMkLst>
        </pc:sldLayoutChg>
        <pc:sldLayoutChg chg="add del">
          <pc:chgData name="Roshan Pandey" userId="6218bd21-2f1d-4062-b2f7-d6152fcbc347" providerId="ADAL" clId="{F1909B5C-19C2-4499-8D43-D7D53FDAF787}" dt="2021-05-30T22:44:01.879" v="153" actId="26606"/>
          <pc:sldLayoutMkLst>
            <pc:docMk/>
            <pc:sldMasterMk cId="1167096682" sldId="2147483749"/>
            <pc:sldLayoutMk cId="3736104742" sldId="2147483746"/>
          </pc:sldLayoutMkLst>
        </pc:sldLayoutChg>
        <pc:sldLayoutChg chg="add del">
          <pc:chgData name="Roshan Pandey" userId="6218bd21-2f1d-4062-b2f7-d6152fcbc347" providerId="ADAL" clId="{F1909B5C-19C2-4499-8D43-D7D53FDAF787}" dt="2021-05-30T22:44:01.879" v="153" actId="26606"/>
          <pc:sldLayoutMkLst>
            <pc:docMk/>
            <pc:sldMasterMk cId="1167096682" sldId="2147483749"/>
            <pc:sldLayoutMk cId="1218353461" sldId="2147483747"/>
          </pc:sldLayoutMkLst>
        </pc:sldLayoutChg>
        <pc:sldLayoutChg chg="add del">
          <pc:chgData name="Roshan Pandey" userId="6218bd21-2f1d-4062-b2f7-d6152fcbc347" providerId="ADAL" clId="{F1909B5C-19C2-4499-8D43-D7D53FDAF787}" dt="2021-05-30T22:44:01.879" v="153" actId="26606"/>
          <pc:sldLayoutMkLst>
            <pc:docMk/>
            <pc:sldMasterMk cId="1167096682" sldId="2147483749"/>
            <pc:sldLayoutMk cId="958822697" sldId="2147483748"/>
          </pc:sldLayoutMkLst>
        </pc:sldLayoutChg>
      </pc:sldMasterChg>
      <pc:sldMasterChg chg="add del addSldLayout delSldLayout">
        <pc:chgData name="Roshan Pandey" userId="6218bd21-2f1d-4062-b2f7-d6152fcbc347" providerId="ADAL" clId="{F1909B5C-19C2-4499-8D43-D7D53FDAF787}" dt="2021-05-30T22:44:10.763" v="155" actId="26606"/>
        <pc:sldMasterMkLst>
          <pc:docMk/>
          <pc:sldMasterMk cId="3473451821" sldId="2147483762"/>
        </pc:sldMasterMkLst>
        <pc:sldLayoutChg chg="add del">
          <pc:chgData name="Roshan Pandey" userId="6218bd21-2f1d-4062-b2f7-d6152fcbc347" providerId="ADAL" clId="{F1909B5C-19C2-4499-8D43-D7D53FDAF787}" dt="2021-05-30T22:44:10.763" v="155" actId="26606"/>
          <pc:sldLayoutMkLst>
            <pc:docMk/>
            <pc:sldMasterMk cId="3473451821" sldId="2147483762"/>
            <pc:sldLayoutMk cId="249593298" sldId="2147483751"/>
          </pc:sldLayoutMkLst>
        </pc:sldLayoutChg>
        <pc:sldLayoutChg chg="add del">
          <pc:chgData name="Roshan Pandey" userId="6218bd21-2f1d-4062-b2f7-d6152fcbc347" providerId="ADAL" clId="{F1909B5C-19C2-4499-8D43-D7D53FDAF787}" dt="2021-05-30T22:44:10.763" v="155" actId="26606"/>
          <pc:sldLayoutMkLst>
            <pc:docMk/>
            <pc:sldMasterMk cId="3473451821" sldId="2147483762"/>
            <pc:sldLayoutMk cId="760658495" sldId="2147483752"/>
          </pc:sldLayoutMkLst>
        </pc:sldLayoutChg>
        <pc:sldLayoutChg chg="add del">
          <pc:chgData name="Roshan Pandey" userId="6218bd21-2f1d-4062-b2f7-d6152fcbc347" providerId="ADAL" clId="{F1909B5C-19C2-4499-8D43-D7D53FDAF787}" dt="2021-05-30T22:44:10.763" v="155" actId="26606"/>
          <pc:sldLayoutMkLst>
            <pc:docMk/>
            <pc:sldMasterMk cId="3473451821" sldId="2147483762"/>
            <pc:sldLayoutMk cId="581683813" sldId="2147483753"/>
          </pc:sldLayoutMkLst>
        </pc:sldLayoutChg>
        <pc:sldLayoutChg chg="add del">
          <pc:chgData name="Roshan Pandey" userId="6218bd21-2f1d-4062-b2f7-d6152fcbc347" providerId="ADAL" clId="{F1909B5C-19C2-4499-8D43-D7D53FDAF787}" dt="2021-05-30T22:44:10.763" v="155" actId="26606"/>
          <pc:sldLayoutMkLst>
            <pc:docMk/>
            <pc:sldMasterMk cId="3473451821" sldId="2147483762"/>
            <pc:sldLayoutMk cId="2349107733" sldId="2147483754"/>
          </pc:sldLayoutMkLst>
        </pc:sldLayoutChg>
        <pc:sldLayoutChg chg="add del">
          <pc:chgData name="Roshan Pandey" userId="6218bd21-2f1d-4062-b2f7-d6152fcbc347" providerId="ADAL" clId="{F1909B5C-19C2-4499-8D43-D7D53FDAF787}" dt="2021-05-30T22:44:10.763" v="155" actId="26606"/>
          <pc:sldLayoutMkLst>
            <pc:docMk/>
            <pc:sldMasterMk cId="3473451821" sldId="2147483762"/>
            <pc:sldLayoutMk cId="548305393" sldId="2147483755"/>
          </pc:sldLayoutMkLst>
        </pc:sldLayoutChg>
        <pc:sldLayoutChg chg="add del">
          <pc:chgData name="Roshan Pandey" userId="6218bd21-2f1d-4062-b2f7-d6152fcbc347" providerId="ADAL" clId="{F1909B5C-19C2-4499-8D43-D7D53FDAF787}" dt="2021-05-30T22:44:10.763" v="155" actId="26606"/>
          <pc:sldLayoutMkLst>
            <pc:docMk/>
            <pc:sldMasterMk cId="3473451821" sldId="2147483762"/>
            <pc:sldLayoutMk cId="1300531754" sldId="2147483756"/>
          </pc:sldLayoutMkLst>
        </pc:sldLayoutChg>
        <pc:sldLayoutChg chg="add del">
          <pc:chgData name="Roshan Pandey" userId="6218bd21-2f1d-4062-b2f7-d6152fcbc347" providerId="ADAL" clId="{F1909B5C-19C2-4499-8D43-D7D53FDAF787}" dt="2021-05-30T22:44:10.763" v="155" actId="26606"/>
          <pc:sldLayoutMkLst>
            <pc:docMk/>
            <pc:sldMasterMk cId="3473451821" sldId="2147483762"/>
            <pc:sldLayoutMk cId="3276965698" sldId="2147483757"/>
          </pc:sldLayoutMkLst>
        </pc:sldLayoutChg>
        <pc:sldLayoutChg chg="add del">
          <pc:chgData name="Roshan Pandey" userId="6218bd21-2f1d-4062-b2f7-d6152fcbc347" providerId="ADAL" clId="{F1909B5C-19C2-4499-8D43-D7D53FDAF787}" dt="2021-05-30T22:44:10.763" v="155" actId="26606"/>
          <pc:sldLayoutMkLst>
            <pc:docMk/>
            <pc:sldMasterMk cId="3473451821" sldId="2147483762"/>
            <pc:sldLayoutMk cId="1786206040" sldId="2147483758"/>
          </pc:sldLayoutMkLst>
        </pc:sldLayoutChg>
        <pc:sldLayoutChg chg="add del">
          <pc:chgData name="Roshan Pandey" userId="6218bd21-2f1d-4062-b2f7-d6152fcbc347" providerId="ADAL" clId="{F1909B5C-19C2-4499-8D43-D7D53FDAF787}" dt="2021-05-30T22:44:10.763" v="155" actId="26606"/>
          <pc:sldLayoutMkLst>
            <pc:docMk/>
            <pc:sldMasterMk cId="3473451821" sldId="2147483762"/>
            <pc:sldLayoutMk cId="1225983488" sldId="2147483759"/>
          </pc:sldLayoutMkLst>
        </pc:sldLayoutChg>
        <pc:sldLayoutChg chg="add del">
          <pc:chgData name="Roshan Pandey" userId="6218bd21-2f1d-4062-b2f7-d6152fcbc347" providerId="ADAL" clId="{F1909B5C-19C2-4499-8D43-D7D53FDAF787}" dt="2021-05-30T22:44:10.763" v="155" actId="26606"/>
          <pc:sldLayoutMkLst>
            <pc:docMk/>
            <pc:sldMasterMk cId="3473451821" sldId="2147483762"/>
            <pc:sldLayoutMk cId="445847024" sldId="2147483760"/>
          </pc:sldLayoutMkLst>
        </pc:sldLayoutChg>
        <pc:sldLayoutChg chg="add del">
          <pc:chgData name="Roshan Pandey" userId="6218bd21-2f1d-4062-b2f7-d6152fcbc347" providerId="ADAL" clId="{F1909B5C-19C2-4499-8D43-D7D53FDAF787}" dt="2021-05-30T22:44:10.763" v="155" actId="26606"/>
          <pc:sldLayoutMkLst>
            <pc:docMk/>
            <pc:sldMasterMk cId="3473451821" sldId="2147483762"/>
            <pc:sldLayoutMk cId="1389785832" sldId="214748376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4BC58-C644-4615-9CF5-65DA943F4B3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CFB80DE-5D5C-427E-B25B-57DB75562ED0}">
      <dgm:prSet/>
      <dgm:spPr/>
      <dgm:t>
        <a:bodyPr/>
        <a:lstStyle/>
        <a:p>
          <a:r>
            <a:rPr lang="en-US" dirty="0"/>
            <a:t>With globalization and manufacturing spreading all over the world supply chain operations have become complex to manage</a:t>
          </a:r>
        </a:p>
      </dgm:t>
    </dgm:pt>
    <dgm:pt modelId="{846D4293-8E0C-4DB9-985E-42A6B9CE492A}" type="parTrans" cxnId="{6481E7AC-E2A1-4043-9D13-033EED82E535}">
      <dgm:prSet/>
      <dgm:spPr/>
      <dgm:t>
        <a:bodyPr/>
        <a:lstStyle/>
        <a:p>
          <a:endParaRPr lang="en-US"/>
        </a:p>
      </dgm:t>
    </dgm:pt>
    <dgm:pt modelId="{1B8BC70F-C42E-46E9-B79F-AE0E8E0EDB05}" type="sibTrans" cxnId="{6481E7AC-E2A1-4043-9D13-033EED82E535}">
      <dgm:prSet/>
      <dgm:spPr/>
      <dgm:t>
        <a:bodyPr/>
        <a:lstStyle/>
        <a:p>
          <a:endParaRPr lang="en-US"/>
        </a:p>
      </dgm:t>
    </dgm:pt>
    <dgm:pt modelId="{0231D122-9E03-4168-801F-EC2ADA08AC37}">
      <dgm:prSet/>
      <dgm:spPr/>
      <dgm:t>
        <a:bodyPr/>
        <a:lstStyle/>
        <a:p>
          <a:r>
            <a:rPr lang="en-US" dirty="0"/>
            <a:t>Customer buying patterns have changed</a:t>
          </a:r>
        </a:p>
      </dgm:t>
    </dgm:pt>
    <dgm:pt modelId="{4138F457-9943-4A9C-AE24-45E969107140}" type="parTrans" cxnId="{EA67A468-88C3-450B-8E08-4438BB046E08}">
      <dgm:prSet/>
      <dgm:spPr/>
      <dgm:t>
        <a:bodyPr/>
        <a:lstStyle/>
        <a:p>
          <a:endParaRPr lang="en-US"/>
        </a:p>
      </dgm:t>
    </dgm:pt>
    <dgm:pt modelId="{C07546A3-A81B-4DE9-A952-1824DC1EC5C0}" type="sibTrans" cxnId="{EA67A468-88C3-450B-8E08-4438BB046E08}">
      <dgm:prSet/>
      <dgm:spPr/>
      <dgm:t>
        <a:bodyPr/>
        <a:lstStyle/>
        <a:p>
          <a:endParaRPr lang="en-US"/>
        </a:p>
      </dgm:t>
    </dgm:pt>
    <dgm:pt modelId="{01E01941-A02C-4E96-A964-05C2F5208E9F}">
      <dgm:prSet/>
      <dgm:spPr/>
      <dgm:t>
        <a:bodyPr/>
        <a:lstStyle/>
        <a:p>
          <a:r>
            <a:rPr lang="en-US" dirty="0"/>
            <a:t>Competition has been tough </a:t>
          </a:r>
        </a:p>
      </dgm:t>
    </dgm:pt>
    <dgm:pt modelId="{57D294AA-9641-4794-8CB3-EA5C808E41C7}" type="parTrans" cxnId="{FC00966A-CA59-4080-A8EB-53EE089449DD}">
      <dgm:prSet/>
      <dgm:spPr/>
      <dgm:t>
        <a:bodyPr/>
        <a:lstStyle/>
        <a:p>
          <a:endParaRPr lang="en-US"/>
        </a:p>
      </dgm:t>
    </dgm:pt>
    <dgm:pt modelId="{CB78EB3E-BE0A-46E9-996E-665714D6B91E}" type="sibTrans" cxnId="{FC00966A-CA59-4080-A8EB-53EE089449DD}">
      <dgm:prSet/>
      <dgm:spPr/>
      <dgm:t>
        <a:bodyPr/>
        <a:lstStyle/>
        <a:p>
          <a:endParaRPr lang="en-US"/>
        </a:p>
      </dgm:t>
    </dgm:pt>
    <dgm:pt modelId="{09792370-6133-4C56-B8B1-DF3D893AF4C1}">
      <dgm:prSet/>
      <dgm:spPr/>
      <dgm:t>
        <a:bodyPr/>
        <a:lstStyle/>
        <a:p>
          <a:r>
            <a:rPr lang="en-US" dirty="0"/>
            <a:t>Optimization is mandatory to keep operational cost down and increase revenue</a:t>
          </a:r>
        </a:p>
      </dgm:t>
    </dgm:pt>
    <dgm:pt modelId="{9B90F912-C4E7-4A3C-B881-70BEDDC5E8BA}" type="parTrans" cxnId="{D64896B1-5DBC-4204-B708-E375D3FACBDB}">
      <dgm:prSet/>
      <dgm:spPr/>
      <dgm:t>
        <a:bodyPr/>
        <a:lstStyle/>
        <a:p>
          <a:endParaRPr lang="en-US"/>
        </a:p>
      </dgm:t>
    </dgm:pt>
    <dgm:pt modelId="{225D1D94-5F59-45E8-9778-5617FBDE9861}" type="sibTrans" cxnId="{D64896B1-5DBC-4204-B708-E375D3FACBDB}">
      <dgm:prSet/>
      <dgm:spPr/>
      <dgm:t>
        <a:bodyPr/>
        <a:lstStyle/>
        <a:p>
          <a:endParaRPr lang="en-US"/>
        </a:p>
      </dgm:t>
    </dgm:pt>
    <dgm:pt modelId="{98286C02-F862-4E8F-9DAB-5CB236AF9540}" type="pres">
      <dgm:prSet presAssocID="{0C94BC58-C644-4615-9CF5-65DA943F4B38}" presName="linear" presStyleCnt="0">
        <dgm:presLayoutVars>
          <dgm:animLvl val="lvl"/>
          <dgm:resizeHandles val="exact"/>
        </dgm:presLayoutVars>
      </dgm:prSet>
      <dgm:spPr/>
    </dgm:pt>
    <dgm:pt modelId="{A8135D32-482E-43A3-B03C-9AA790138ED4}" type="pres">
      <dgm:prSet presAssocID="{8CFB80DE-5D5C-427E-B25B-57DB75562ED0}" presName="parentText" presStyleLbl="node1" presStyleIdx="0" presStyleCnt="4">
        <dgm:presLayoutVars>
          <dgm:chMax val="0"/>
          <dgm:bulletEnabled val="1"/>
        </dgm:presLayoutVars>
      </dgm:prSet>
      <dgm:spPr/>
    </dgm:pt>
    <dgm:pt modelId="{600B8A56-4D07-4821-99F1-495FB2639B46}" type="pres">
      <dgm:prSet presAssocID="{1B8BC70F-C42E-46E9-B79F-AE0E8E0EDB05}" presName="spacer" presStyleCnt="0"/>
      <dgm:spPr/>
    </dgm:pt>
    <dgm:pt modelId="{317A7A2B-1184-4409-809A-5C8E02B355E4}" type="pres">
      <dgm:prSet presAssocID="{0231D122-9E03-4168-801F-EC2ADA08AC37}" presName="parentText" presStyleLbl="node1" presStyleIdx="1" presStyleCnt="4">
        <dgm:presLayoutVars>
          <dgm:chMax val="0"/>
          <dgm:bulletEnabled val="1"/>
        </dgm:presLayoutVars>
      </dgm:prSet>
      <dgm:spPr/>
    </dgm:pt>
    <dgm:pt modelId="{61E96332-596B-4DB7-89B7-1C449842E173}" type="pres">
      <dgm:prSet presAssocID="{C07546A3-A81B-4DE9-A952-1824DC1EC5C0}" presName="spacer" presStyleCnt="0"/>
      <dgm:spPr/>
    </dgm:pt>
    <dgm:pt modelId="{C58CF20F-1B3C-44A0-A8EA-093E7C422661}" type="pres">
      <dgm:prSet presAssocID="{01E01941-A02C-4E96-A964-05C2F5208E9F}" presName="parentText" presStyleLbl="node1" presStyleIdx="2" presStyleCnt="4">
        <dgm:presLayoutVars>
          <dgm:chMax val="0"/>
          <dgm:bulletEnabled val="1"/>
        </dgm:presLayoutVars>
      </dgm:prSet>
      <dgm:spPr/>
    </dgm:pt>
    <dgm:pt modelId="{70EBE720-C0E3-41B5-B9B1-DDEF292B5A16}" type="pres">
      <dgm:prSet presAssocID="{CB78EB3E-BE0A-46E9-996E-665714D6B91E}" presName="spacer" presStyleCnt="0"/>
      <dgm:spPr/>
    </dgm:pt>
    <dgm:pt modelId="{1EA321D1-2A7F-4442-B835-2E963184C2B8}" type="pres">
      <dgm:prSet presAssocID="{09792370-6133-4C56-B8B1-DF3D893AF4C1}" presName="parentText" presStyleLbl="node1" presStyleIdx="3" presStyleCnt="4">
        <dgm:presLayoutVars>
          <dgm:chMax val="0"/>
          <dgm:bulletEnabled val="1"/>
        </dgm:presLayoutVars>
      </dgm:prSet>
      <dgm:spPr/>
    </dgm:pt>
  </dgm:ptLst>
  <dgm:cxnLst>
    <dgm:cxn modelId="{F4ABF81C-21CD-4460-94E5-F437EE8149D5}" type="presOf" srcId="{0231D122-9E03-4168-801F-EC2ADA08AC37}" destId="{317A7A2B-1184-4409-809A-5C8E02B355E4}" srcOrd="0" destOrd="0" presId="urn:microsoft.com/office/officeart/2005/8/layout/vList2"/>
    <dgm:cxn modelId="{BE217929-139B-41D5-85A8-AA89E0EA9B87}" type="presOf" srcId="{09792370-6133-4C56-B8B1-DF3D893AF4C1}" destId="{1EA321D1-2A7F-4442-B835-2E963184C2B8}" srcOrd="0" destOrd="0" presId="urn:microsoft.com/office/officeart/2005/8/layout/vList2"/>
    <dgm:cxn modelId="{EA67A468-88C3-450B-8E08-4438BB046E08}" srcId="{0C94BC58-C644-4615-9CF5-65DA943F4B38}" destId="{0231D122-9E03-4168-801F-EC2ADA08AC37}" srcOrd="1" destOrd="0" parTransId="{4138F457-9943-4A9C-AE24-45E969107140}" sibTransId="{C07546A3-A81B-4DE9-A952-1824DC1EC5C0}"/>
    <dgm:cxn modelId="{FC00966A-CA59-4080-A8EB-53EE089449DD}" srcId="{0C94BC58-C644-4615-9CF5-65DA943F4B38}" destId="{01E01941-A02C-4E96-A964-05C2F5208E9F}" srcOrd="2" destOrd="0" parTransId="{57D294AA-9641-4794-8CB3-EA5C808E41C7}" sibTransId="{CB78EB3E-BE0A-46E9-996E-665714D6B91E}"/>
    <dgm:cxn modelId="{6481E7AC-E2A1-4043-9D13-033EED82E535}" srcId="{0C94BC58-C644-4615-9CF5-65DA943F4B38}" destId="{8CFB80DE-5D5C-427E-B25B-57DB75562ED0}" srcOrd="0" destOrd="0" parTransId="{846D4293-8E0C-4DB9-985E-42A6B9CE492A}" sibTransId="{1B8BC70F-C42E-46E9-B79F-AE0E8E0EDB05}"/>
    <dgm:cxn modelId="{D64896B1-5DBC-4204-B708-E375D3FACBDB}" srcId="{0C94BC58-C644-4615-9CF5-65DA943F4B38}" destId="{09792370-6133-4C56-B8B1-DF3D893AF4C1}" srcOrd="3" destOrd="0" parTransId="{9B90F912-C4E7-4A3C-B881-70BEDDC5E8BA}" sibTransId="{225D1D94-5F59-45E8-9778-5617FBDE9861}"/>
    <dgm:cxn modelId="{D3D8B8C7-A78D-451D-9369-8287BF5F42E3}" type="presOf" srcId="{0C94BC58-C644-4615-9CF5-65DA943F4B38}" destId="{98286C02-F862-4E8F-9DAB-5CB236AF9540}" srcOrd="0" destOrd="0" presId="urn:microsoft.com/office/officeart/2005/8/layout/vList2"/>
    <dgm:cxn modelId="{3B543EDA-CF8D-4D47-8732-D96EEF69770E}" type="presOf" srcId="{8CFB80DE-5D5C-427E-B25B-57DB75562ED0}" destId="{A8135D32-482E-43A3-B03C-9AA790138ED4}" srcOrd="0" destOrd="0" presId="urn:microsoft.com/office/officeart/2005/8/layout/vList2"/>
    <dgm:cxn modelId="{509276F6-7A64-4E1F-944D-33FCC402BC41}" type="presOf" srcId="{01E01941-A02C-4E96-A964-05C2F5208E9F}" destId="{C58CF20F-1B3C-44A0-A8EA-093E7C422661}" srcOrd="0" destOrd="0" presId="urn:microsoft.com/office/officeart/2005/8/layout/vList2"/>
    <dgm:cxn modelId="{48DF90CF-0E13-4C61-ADEE-640A0F1E114F}" type="presParOf" srcId="{98286C02-F862-4E8F-9DAB-5CB236AF9540}" destId="{A8135D32-482E-43A3-B03C-9AA790138ED4}" srcOrd="0" destOrd="0" presId="urn:microsoft.com/office/officeart/2005/8/layout/vList2"/>
    <dgm:cxn modelId="{EF9252D8-73AC-4A2A-9523-A267DC0C10A8}" type="presParOf" srcId="{98286C02-F862-4E8F-9DAB-5CB236AF9540}" destId="{600B8A56-4D07-4821-99F1-495FB2639B46}" srcOrd="1" destOrd="0" presId="urn:microsoft.com/office/officeart/2005/8/layout/vList2"/>
    <dgm:cxn modelId="{A44358F3-AAC0-4D98-81B4-3D8AEAF7B877}" type="presParOf" srcId="{98286C02-F862-4E8F-9DAB-5CB236AF9540}" destId="{317A7A2B-1184-4409-809A-5C8E02B355E4}" srcOrd="2" destOrd="0" presId="urn:microsoft.com/office/officeart/2005/8/layout/vList2"/>
    <dgm:cxn modelId="{581BF989-0F23-462E-8C89-08F8DD3DC3B6}" type="presParOf" srcId="{98286C02-F862-4E8F-9DAB-5CB236AF9540}" destId="{61E96332-596B-4DB7-89B7-1C449842E173}" srcOrd="3" destOrd="0" presId="urn:microsoft.com/office/officeart/2005/8/layout/vList2"/>
    <dgm:cxn modelId="{CE818C84-3415-4F2D-B350-268A6AFBF22E}" type="presParOf" srcId="{98286C02-F862-4E8F-9DAB-5CB236AF9540}" destId="{C58CF20F-1B3C-44A0-A8EA-093E7C422661}" srcOrd="4" destOrd="0" presId="urn:microsoft.com/office/officeart/2005/8/layout/vList2"/>
    <dgm:cxn modelId="{5057DDBF-F2EC-4098-A4DF-76E6B936DF3A}" type="presParOf" srcId="{98286C02-F862-4E8F-9DAB-5CB236AF9540}" destId="{70EBE720-C0E3-41B5-B9B1-DDEF292B5A16}" srcOrd="5" destOrd="0" presId="urn:microsoft.com/office/officeart/2005/8/layout/vList2"/>
    <dgm:cxn modelId="{27EBCD5E-84AE-4781-AAEE-92D908E48926}" type="presParOf" srcId="{98286C02-F862-4E8F-9DAB-5CB236AF9540}" destId="{1EA321D1-2A7F-4442-B835-2E963184C2B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0A8E1B-FFF7-4BD2-AC6D-B7AB2F88783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E4582A9-BCEB-419F-BEFA-26B0D81DE7DB}">
      <dgm:prSet/>
      <dgm:spPr/>
      <dgm:t>
        <a:bodyPr/>
        <a:lstStyle/>
        <a:p>
          <a:r>
            <a:rPr lang="en-US"/>
            <a:t>Supply chain deals with lots of parameters like demand of products, promotion schedules, supply schedule from vendors, logistics, warehouse optimization, cost optimization, Supply &amp; Operations (SNOP) optimization and making sure product lands in the warehouse at the time of fulfillment</a:t>
          </a:r>
        </a:p>
      </dgm:t>
    </dgm:pt>
    <dgm:pt modelId="{22AB6F9C-E085-4A38-9373-6C0859545B0B}" type="parTrans" cxnId="{E04FC7D1-C390-4D3A-A039-5ED7FACA5331}">
      <dgm:prSet/>
      <dgm:spPr/>
      <dgm:t>
        <a:bodyPr/>
        <a:lstStyle/>
        <a:p>
          <a:endParaRPr lang="en-US"/>
        </a:p>
      </dgm:t>
    </dgm:pt>
    <dgm:pt modelId="{C19E3407-B70B-4309-8277-392139272987}" type="sibTrans" cxnId="{E04FC7D1-C390-4D3A-A039-5ED7FACA5331}">
      <dgm:prSet/>
      <dgm:spPr/>
      <dgm:t>
        <a:bodyPr/>
        <a:lstStyle/>
        <a:p>
          <a:endParaRPr lang="en-US"/>
        </a:p>
      </dgm:t>
    </dgm:pt>
    <dgm:pt modelId="{A9FEEBF9-9D8F-4830-A508-69563753C10C}">
      <dgm:prSet/>
      <dgm:spPr/>
      <dgm:t>
        <a:bodyPr/>
        <a:lstStyle/>
        <a:p>
          <a:r>
            <a:rPr lang="en-US"/>
            <a:t>Supply chain management then means optimizing the whole process in a way to lower cost and increase operating efficiency while improving customer service and revenue in tandem .</a:t>
          </a:r>
        </a:p>
      </dgm:t>
    </dgm:pt>
    <dgm:pt modelId="{04244561-CDCA-4655-87E7-50C5B4D56AA0}" type="parTrans" cxnId="{DD2F9711-930A-4CDE-AFBE-7D7E7E1755A4}">
      <dgm:prSet/>
      <dgm:spPr/>
      <dgm:t>
        <a:bodyPr/>
        <a:lstStyle/>
        <a:p>
          <a:endParaRPr lang="en-US"/>
        </a:p>
      </dgm:t>
    </dgm:pt>
    <dgm:pt modelId="{5827443B-C530-4497-94DE-CFE8C5D95FB0}" type="sibTrans" cxnId="{DD2F9711-930A-4CDE-AFBE-7D7E7E1755A4}">
      <dgm:prSet/>
      <dgm:spPr/>
      <dgm:t>
        <a:bodyPr/>
        <a:lstStyle/>
        <a:p>
          <a:endParaRPr lang="en-US"/>
        </a:p>
      </dgm:t>
    </dgm:pt>
    <dgm:pt modelId="{732F3E73-C903-4594-A5A7-F77621062FC4}" type="pres">
      <dgm:prSet presAssocID="{380A8E1B-FFF7-4BD2-AC6D-B7AB2F887835}" presName="linear" presStyleCnt="0">
        <dgm:presLayoutVars>
          <dgm:animLvl val="lvl"/>
          <dgm:resizeHandles val="exact"/>
        </dgm:presLayoutVars>
      </dgm:prSet>
      <dgm:spPr/>
    </dgm:pt>
    <dgm:pt modelId="{3E9A9182-0C5B-403F-818E-F88EABDE5EB8}" type="pres">
      <dgm:prSet presAssocID="{4E4582A9-BCEB-419F-BEFA-26B0D81DE7DB}" presName="parentText" presStyleLbl="node1" presStyleIdx="0" presStyleCnt="2">
        <dgm:presLayoutVars>
          <dgm:chMax val="0"/>
          <dgm:bulletEnabled val="1"/>
        </dgm:presLayoutVars>
      </dgm:prSet>
      <dgm:spPr/>
    </dgm:pt>
    <dgm:pt modelId="{96A94514-CA7E-4D99-9262-BD4C9FD6FE15}" type="pres">
      <dgm:prSet presAssocID="{C19E3407-B70B-4309-8277-392139272987}" presName="spacer" presStyleCnt="0"/>
      <dgm:spPr/>
    </dgm:pt>
    <dgm:pt modelId="{21553EBB-7843-4E51-9816-3E4043F6CD66}" type="pres">
      <dgm:prSet presAssocID="{A9FEEBF9-9D8F-4830-A508-69563753C10C}" presName="parentText" presStyleLbl="node1" presStyleIdx="1" presStyleCnt="2">
        <dgm:presLayoutVars>
          <dgm:chMax val="0"/>
          <dgm:bulletEnabled val="1"/>
        </dgm:presLayoutVars>
      </dgm:prSet>
      <dgm:spPr/>
    </dgm:pt>
  </dgm:ptLst>
  <dgm:cxnLst>
    <dgm:cxn modelId="{DD2F9711-930A-4CDE-AFBE-7D7E7E1755A4}" srcId="{380A8E1B-FFF7-4BD2-AC6D-B7AB2F887835}" destId="{A9FEEBF9-9D8F-4830-A508-69563753C10C}" srcOrd="1" destOrd="0" parTransId="{04244561-CDCA-4655-87E7-50C5B4D56AA0}" sibTransId="{5827443B-C530-4497-94DE-CFE8C5D95FB0}"/>
    <dgm:cxn modelId="{11699953-D7C2-4AA9-8684-395A63E80599}" type="presOf" srcId="{380A8E1B-FFF7-4BD2-AC6D-B7AB2F887835}" destId="{732F3E73-C903-4594-A5A7-F77621062FC4}" srcOrd="0" destOrd="0" presId="urn:microsoft.com/office/officeart/2005/8/layout/vList2"/>
    <dgm:cxn modelId="{967CF774-E7C5-486E-9F3C-1670DAF0F055}" type="presOf" srcId="{A9FEEBF9-9D8F-4830-A508-69563753C10C}" destId="{21553EBB-7843-4E51-9816-3E4043F6CD66}" srcOrd="0" destOrd="0" presId="urn:microsoft.com/office/officeart/2005/8/layout/vList2"/>
    <dgm:cxn modelId="{3DBF57B4-FD66-4770-9544-771234631B73}" type="presOf" srcId="{4E4582A9-BCEB-419F-BEFA-26B0D81DE7DB}" destId="{3E9A9182-0C5B-403F-818E-F88EABDE5EB8}" srcOrd="0" destOrd="0" presId="urn:microsoft.com/office/officeart/2005/8/layout/vList2"/>
    <dgm:cxn modelId="{E04FC7D1-C390-4D3A-A039-5ED7FACA5331}" srcId="{380A8E1B-FFF7-4BD2-AC6D-B7AB2F887835}" destId="{4E4582A9-BCEB-419F-BEFA-26B0D81DE7DB}" srcOrd="0" destOrd="0" parTransId="{22AB6F9C-E085-4A38-9373-6C0859545B0B}" sibTransId="{C19E3407-B70B-4309-8277-392139272987}"/>
    <dgm:cxn modelId="{B6B605BF-6A4D-4E02-A769-B19E9BCD1E3F}" type="presParOf" srcId="{732F3E73-C903-4594-A5A7-F77621062FC4}" destId="{3E9A9182-0C5B-403F-818E-F88EABDE5EB8}" srcOrd="0" destOrd="0" presId="urn:microsoft.com/office/officeart/2005/8/layout/vList2"/>
    <dgm:cxn modelId="{FD81005F-2D7A-4A38-8E16-245FEC410B77}" type="presParOf" srcId="{732F3E73-C903-4594-A5A7-F77621062FC4}" destId="{96A94514-CA7E-4D99-9262-BD4C9FD6FE15}" srcOrd="1" destOrd="0" presId="urn:microsoft.com/office/officeart/2005/8/layout/vList2"/>
    <dgm:cxn modelId="{6834882D-5FAD-46EF-BEEA-08C29C5DF59B}" type="presParOf" srcId="{732F3E73-C903-4594-A5A7-F77621062FC4}" destId="{21553EBB-7843-4E51-9816-3E4043F6CD6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8ADAED-8A09-4622-A2EA-8DA1930E894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2CDCCEE-09CB-4B55-BFA1-5794F2810A84}">
      <dgm:prSet/>
      <dgm:spPr/>
      <dgm:t>
        <a:bodyPr/>
        <a:lstStyle/>
        <a:p>
          <a:r>
            <a:rPr lang="en-US"/>
            <a:t>According to @souza2014supply, to address these challenges, companies are widely adopting Enterprise Resource Planning systems(ERP) that manage the workflow of business digitally. As these ERP systems are being implemented, companies are generating lots of data.</a:t>
          </a:r>
        </a:p>
      </dgm:t>
    </dgm:pt>
    <dgm:pt modelId="{D1707CAB-0CB9-45DD-A3A4-7878F3B3458B}" type="parTrans" cxnId="{67BFBBF9-5981-4831-ADCB-71CCDD7170F4}">
      <dgm:prSet/>
      <dgm:spPr/>
      <dgm:t>
        <a:bodyPr/>
        <a:lstStyle/>
        <a:p>
          <a:endParaRPr lang="en-US"/>
        </a:p>
      </dgm:t>
    </dgm:pt>
    <dgm:pt modelId="{B4D97F3F-E65B-4FB9-9F63-9BF4F6958EE3}" type="sibTrans" cxnId="{67BFBBF9-5981-4831-ADCB-71CCDD7170F4}">
      <dgm:prSet/>
      <dgm:spPr/>
      <dgm:t>
        <a:bodyPr/>
        <a:lstStyle/>
        <a:p>
          <a:endParaRPr lang="en-US"/>
        </a:p>
      </dgm:t>
    </dgm:pt>
    <dgm:pt modelId="{6EBB1C07-14EE-46E4-B0B4-99313EE1368B}">
      <dgm:prSet/>
      <dgm:spPr/>
      <dgm:t>
        <a:bodyPr/>
        <a:lstStyle/>
        <a:p>
          <a:r>
            <a:rPr lang="en-US"/>
            <a:t>Academia and practitioners agree that this flood of data creates new opportunities, therefore many organization tried to develop and enhance their analytics capability to uncover and gain a better understanding from their big data hidden values.(@BOONE2019170)</a:t>
          </a:r>
        </a:p>
      </dgm:t>
    </dgm:pt>
    <dgm:pt modelId="{AB2FEE5A-D00A-4E9C-9EDD-DBE76319689E}" type="parTrans" cxnId="{05DD6461-87B6-4E6A-8238-DB72B12501AC}">
      <dgm:prSet/>
      <dgm:spPr/>
      <dgm:t>
        <a:bodyPr/>
        <a:lstStyle/>
        <a:p>
          <a:endParaRPr lang="en-US"/>
        </a:p>
      </dgm:t>
    </dgm:pt>
    <dgm:pt modelId="{98BB6B8D-E95D-427B-BD4C-9A78A1CD197B}" type="sibTrans" cxnId="{05DD6461-87B6-4E6A-8238-DB72B12501AC}">
      <dgm:prSet/>
      <dgm:spPr/>
      <dgm:t>
        <a:bodyPr/>
        <a:lstStyle/>
        <a:p>
          <a:endParaRPr lang="en-US"/>
        </a:p>
      </dgm:t>
    </dgm:pt>
    <dgm:pt modelId="{F087FBE9-A337-4D2D-B9F6-5FB8906D8D51}" type="pres">
      <dgm:prSet presAssocID="{CF8ADAED-8A09-4622-A2EA-8DA1930E894F}" presName="linear" presStyleCnt="0">
        <dgm:presLayoutVars>
          <dgm:animLvl val="lvl"/>
          <dgm:resizeHandles val="exact"/>
        </dgm:presLayoutVars>
      </dgm:prSet>
      <dgm:spPr/>
    </dgm:pt>
    <dgm:pt modelId="{BE7B63DD-972D-4CF6-9895-4F2124689228}" type="pres">
      <dgm:prSet presAssocID="{92CDCCEE-09CB-4B55-BFA1-5794F2810A84}" presName="parentText" presStyleLbl="node1" presStyleIdx="0" presStyleCnt="2">
        <dgm:presLayoutVars>
          <dgm:chMax val="0"/>
          <dgm:bulletEnabled val="1"/>
        </dgm:presLayoutVars>
      </dgm:prSet>
      <dgm:spPr/>
    </dgm:pt>
    <dgm:pt modelId="{6D5996C6-7461-4132-88C5-6EDB7472FFBB}" type="pres">
      <dgm:prSet presAssocID="{B4D97F3F-E65B-4FB9-9F63-9BF4F6958EE3}" presName="spacer" presStyleCnt="0"/>
      <dgm:spPr/>
    </dgm:pt>
    <dgm:pt modelId="{911B7EE0-A18F-40C0-B42B-9A4544DB9D4B}" type="pres">
      <dgm:prSet presAssocID="{6EBB1C07-14EE-46E4-B0B4-99313EE1368B}" presName="parentText" presStyleLbl="node1" presStyleIdx="1" presStyleCnt="2">
        <dgm:presLayoutVars>
          <dgm:chMax val="0"/>
          <dgm:bulletEnabled val="1"/>
        </dgm:presLayoutVars>
      </dgm:prSet>
      <dgm:spPr/>
    </dgm:pt>
  </dgm:ptLst>
  <dgm:cxnLst>
    <dgm:cxn modelId="{05DD6461-87B6-4E6A-8238-DB72B12501AC}" srcId="{CF8ADAED-8A09-4622-A2EA-8DA1930E894F}" destId="{6EBB1C07-14EE-46E4-B0B4-99313EE1368B}" srcOrd="1" destOrd="0" parTransId="{AB2FEE5A-D00A-4E9C-9EDD-DBE76319689E}" sibTransId="{98BB6B8D-E95D-427B-BD4C-9A78A1CD197B}"/>
    <dgm:cxn modelId="{3BFC4082-8E35-40FB-A392-EB1318E5491C}" type="presOf" srcId="{6EBB1C07-14EE-46E4-B0B4-99313EE1368B}" destId="{911B7EE0-A18F-40C0-B42B-9A4544DB9D4B}" srcOrd="0" destOrd="0" presId="urn:microsoft.com/office/officeart/2005/8/layout/vList2"/>
    <dgm:cxn modelId="{C8FC0594-FF39-4151-BEB9-C8659DAD817C}" type="presOf" srcId="{92CDCCEE-09CB-4B55-BFA1-5794F2810A84}" destId="{BE7B63DD-972D-4CF6-9895-4F2124689228}" srcOrd="0" destOrd="0" presId="urn:microsoft.com/office/officeart/2005/8/layout/vList2"/>
    <dgm:cxn modelId="{6A00FBAB-E577-4A67-B7BB-94BF832B0132}" type="presOf" srcId="{CF8ADAED-8A09-4622-A2EA-8DA1930E894F}" destId="{F087FBE9-A337-4D2D-B9F6-5FB8906D8D51}" srcOrd="0" destOrd="0" presId="urn:microsoft.com/office/officeart/2005/8/layout/vList2"/>
    <dgm:cxn modelId="{67BFBBF9-5981-4831-ADCB-71CCDD7170F4}" srcId="{CF8ADAED-8A09-4622-A2EA-8DA1930E894F}" destId="{92CDCCEE-09CB-4B55-BFA1-5794F2810A84}" srcOrd="0" destOrd="0" parTransId="{D1707CAB-0CB9-45DD-A3A4-7878F3B3458B}" sibTransId="{B4D97F3F-E65B-4FB9-9F63-9BF4F6958EE3}"/>
    <dgm:cxn modelId="{D08F7037-A394-417D-BC65-FA6500BE97DD}" type="presParOf" srcId="{F087FBE9-A337-4D2D-B9F6-5FB8906D8D51}" destId="{BE7B63DD-972D-4CF6-9895-4F2124689228}" srcOrd="0" destOrd="0" presId="urn:microsoft.com/office/officeart/2005/8/layout/vList2"/>
    <dgm:cxn modelId="{DA53C7D3-1363-45DD-B06B-30F039043223}" type="presParOf" srcId="{F087FBE9-A337-4D2D-B9F6-5FB8906D8D51}" destId="{6D5996C6-7461-4132-88C5-6EDB7472FFBB}" srcOrd="1" destOrd="0" presId="urn:microsoft.com/office/officeart/2005/8/layout/vList2"/>
    <dgm:cxn modelId="{1AF16C5A-1915-4B76-A52D-FAAE6E7A7656}" type="presParOf" srcId="{F087FBE9-A337-4D2D-B9F6-5FB8906D8D51}" destId="{911B7EE0-A18F-40C0-B42B-9A4544DB9D4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C00146-AA19-4C74-83BF-DD9C453037E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1686BDF-768F-4D50-A7E0-3D9984C38D3E}">
      <dgm:prSet/>
      <dgm:spPr/>
      <dgm:t>
        <a:bodyPr/>
        <a:lstStyle/>
        <a:p>
          <a:r>
            <a:rPr lang="en-US"/>
            <a:t>Analytics is the way to uncover hidden insights from raw data. According to @russom2011big, analytics includes data mining, statistical analysis, predictive analysis to uncover hidden patterns, trends and corelations. Analytics covers integration of data in such a way that that it can be easily studied and drawn insights from. According to @9314713, digitization of business have become a revolution and machine learning is at the heart of it.</a:t>
          </a:r>
        </a:p>
      </dgm:t>
    </dgm:pt>
    <dgm:pt modelId="{37DF3233-CDAF-4A9B-A669-F271CA967D3E}" type="parTrans" cxnId="{130762E9-6B26-458D-8C2B-4222661D6F1D}">
      <dgm:prSet/>
      <dgm:spPr/>
      <dgm:t>
        <a:bodyPr/>
        <a:lstStyle/>
        <a:p>
          <a:endParaRPr lang="en-US"/>
        </a:p>
      </dgm:t>
    </dgm:pt>
    <dgm:pt modelId="{4BB0ACD1-867B-4040-8C31-1082CAEE8F7D}" type="sibTrans" cxnId="{130762E9-6B26-458D-8C2B-4222661D6F1D}">
      <dgm:prSet/>
      <dgm:spPr/>
      <dgm:t>
        <a:bodyPr/>
        <a:lstStyle/>
        <a:p>
          <a:endParaRPr lang="en-US"/>
        </a:p>
      </dgm:t>
    </dgm:pt>
    <dgm:pt modelId="{028460A0-0012-4773-8C79-39BAC7578FD4}">
      <dgm:prSet/>
      <dgm:spPr/>
      <dgm:t>
        <a:bodyPr/>
        <a:lstStyle/>
        <a:p>
          <a:r>
            <a:rPr lang="en-US"/>
            <a:t>Information flow has become just as important as real flow of goods to get actionable insights and achieve business goals (@TIWARI2018319)</a:t>
          </a:r>
        </a:p>
      </dgm:t>
    </dgm:pt>
    <dgm:pt modelId="{8466196D-04D0-46B2-9B09-83AED08BA10A}" type="parTrans" cxnId="{E87882E0-0432-4A15-AFC5-D539E537A05D}">
      <dgm:prSet/>
      <dgm:spPr/>
      <dgm:t>
        <a:bodyPr/>
        <a:lstStyle/>
        <a:p>
          <a:endParaRPr lang="en-US"/>
        </a:p>
      </dgm:t>
    </dgm:pt>
    <dgm:pt modelId="{A076C040-6C66-4A3B-A430-345BF72AB2B2}" type="sibTrans" cxnId="{E87882E0-0432-4A15-AFC5-D539E537A05D}">
      <dgm:prSet/>
      <dgm:spPr/>
      <dgm:t>
        <a:bodyPr/>
        <a:lstStyle/>
        <a:p>
          <a:endParaRPr lang="en-US"/>
        </a:p>
      </dgm:t>
    </dgm:pt>
    <dgm:pt modelId="{116C5849-4785-4EFE-A4C0-9C67A747057D}" type="pres">
      <dgm:prSet presAssocID="{AFC00146-AA19-4C74-83BF-DD9C453037EF}" presName="linear" presStyleCnt="0">
        <dgm:presLayoutVars>
          <dgm:animLvl val="lvl"/>
          <dgm:resizeHandles val="exact"/>
        </dgm:presLayoutVars>
      </dgm:prSet>
      <dgm:spPr/>
    </dgm:pt>
    <dgm:pt modelId="{A9F49A3C-1383-44D6-A6BE-B299A4C3ED4E}" type="pres">
      <dgm:prSet presAssocID="{E1686BDF-768F-4D50-A7E0-3D9984C38D3E}" presName="parentText" presStyleLbl="node1" presStyleIdx="0" presStyleCnt="2">
        <dgm:presLayoutVars>
          <dgm:chMax val="0"/>
          <dgm:bulletEnabled val="1"/>
        </dgm:presLayoutVars>
      </dgm:prSet>
      <dgm:spPr/>
    </dgm:pt>
    <dgm:pt modelId="{7866C14C-F41B-49C5-9DEA-67EB4BD35616}" type="pres">
      <dgm:prSet presAssocID="{4BB0ACD1-867B-4040-8C31-1082CAEE8F7D}" presName="spacer" presStyleCnt="0"/>
      <dgm:spPr/>
    </dgm:pt>
    <dgm:pt modelId="{72AAD0D0-BDC6-4286-961E-8187EF878D84}" type="pres">
      <dgm:prSet presAssocID="{028460A0-0012-4773-8C79-39BAC7578FD4}" presName="parentText" presStyleLbl="node1" presStyleIdx="1" presStyleCnt="2">
        <dgm:presLayoutVars>
          <dgm:chMax val="0"/>
          <dgm:bulletEnabled val="1"/>
        </dgm:presLayoutVars>
      </dgm:prSet>
      <dgm:spPr/>
    </dgm:pt>
  </dgm:ptLst>
  <dgm:cxnLst>
    <dgm:cxn modelId="{CEE2730E-4500-4AB4-9E08-DEDCFAE96B79}" type="presOf" srcId="{AFC00146-AA19-4C74-83BF-DD9C453037EF}" destId="{116C5849-4785-4EFE-A4C0-9C67A747057D}" srcOrd="0" destOrd="0" presId="urn:microsoft.com/office/officeart/2005/8/layout/vList2"/>
    <dgm:cxn modelId="{D9DC2052-CB37-438F-B027-F63B3F2FBAC7}" type="presOf" srcId="{028460A0-0012-4773-8C79-39BAC7578FD4}" destId="{72AAD0D0-BDC6-4286-961E-8187EF878D84}" srcOrd="0" destOrd="0" presId="urn:microsoft.com/office/officeart/2005/8/layout/vList2"/>
    <dgm:cxn modelId="{FEB136B6-CDDA-4E44-9447-5107DE77947C}" type="presOf" srcId="{E1686BDF-768F-4D50-A7E0-3D9984C38D3E}" destId="{A9F49A3C-1383-44D6-A6BE-B299A4C3ED4E}" srcOrd="0" destOrd="0" presId="urn:microsoft.com/office/officeart/2005/8/layout/vList2"/>
    <dgm:cxn modelId="{E87882E0-0432-4A15-AFC5-D539E537A05D}" srcId="{AFC00146-AA19-4C74-83BF-DD9C453037EF}" destId="{028460A0-0012-4773-8C79-39BAC7578FD4}" srcOrd="1" destOrd="0" parTransId="{8466196D-04D0-46B2-9B09-83AED08BA10A}" sibTransId="{A076C040-6C66-4A3B-A430-345BF72AB2B2}"/>
    <dgm:cxn modelId="{130762E9-6B26-458D-8C2B-4222661D6F1D}" srcId="{AFC00146-AA19-4C74-83BF-DD9C453037EF}" destId="{E1686BDF-768F-4D50-A7E0-3D9984C38D3E}" srcOrd="0" destOrd="0" parTransId="{37DF3233-CDAF-4A9B-A669-F271CA967D3E}" sibTransId="{4BB0ACD1-867B-4040-8C31-1082CAEE8F7D}"/>
    <dgm:cxn modelId="{BAB3D270-55EB-47BD-BCC5-A6E5E72F3DEE}" type="presParOf" srcId="{116C5849-4785-4EFE-A4C0-9C67A747057D}" destId="{A9F49A3C-1383-44D6-A6BE-B299A4C3ED4E}" srcOrd="0" destOrd="0" presId="urn:microsoft.com/office/officeart/2005/8/layout/vList2"/>
    <dgm:cxn modelId="{FD963C16-CBA7-42F2-835B-96658EE4009B}" type="presParOf" srcId="{116C5849-4785-4EFE-A4C0-9C67A747057D}" destId="{7866C14C-F41B-49C5-9DEA-67EB4BD35616}" srcOrd="1" destOrd="0" presId="urn:microsoft.com/office/officeart/2005/8/layout/vList2"/>
    <dgm:cxn modelId="{B42BEC8B-8630-4195-B114-E0987F5B48C7}" type="presParOf" srcId="{116C5849-4785-4EFE-A4C0-9C67A747057D}" destId="{72AAD0D0-BDC6-4286-961E-8187EF878D8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63F7A7-5767-465D-84E3-82A5708C6D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87BD9A8-51F1-4871-B3E7-3AF1EF128B5C}">
      <dgm:prSet/>
      <dgm:spPr/>
      <dgm:t>
        <a:bodyPr/>
        <a:lstStyle/>
        <a:p>
          <a:r>
            <a:rPr lang="en-US"/>
            <a:t>In the research conducted by @CARBONNEAU20081140, the researchers compare the results obtained by implementing machine learning with other traditional methods of supply chain planning.</a:t>
          </a:r>
        </a:p>
      </dgm:t>
    </dgm:pt>
    <dgm:pt modelId="{80CA9E32-5238-48E9-ABF1-4650297719C4}" type="parTrans" cxnId="{D0A049C0-24A0-4E71-813A-7C00E121DFE3}">
      <dgm:prSet/>
      <dgm:spPr/>
      <dgm:t>
        <a:bodyPr/>
        <a:lstStyle/>
        <a:p>
          <a:endParaRPr lang="en-US"/>
        </a:p>
      </dgm:t>
    </dgm:pt>
    <dgm:pt modelId="{6CA6934A-E75E-4B33-BB6E-6C35CF257E8D}" type="sibTrans" cxnId="{D0A049C0-24A0-4E71-813A-7C00E121DFE3}">
      <dgm:prSet/>
      <dgm:spPr/>
      <dgm:t>
        <a:bodyPr/>
        <a:lstStyle/>
        <a:p>
          <a:endParaRPr lang="en-US"/>
        </a:p>
      </dgm:t>
    </dgm:pt>
    <dgm:pt modelId="{28DB3BED-9C8C-4522-BF0F-B74D29B743E3}">
      <dgm:prSet/>
      <dgm:spPr/>
      <dgm:t>
        <a:bodyPr/>
        <a:lstStyle/>
        <a:p>
          <a:r>
            <a:rPr lang="en-US"/>
            <a:t>According to @9314713, Machine learning is most suitable for supply chain function. As this area is being flooded with data, the adoption of machine learning can help make supply chain automated with very minimal human intervention. </a:t>
          </a:r>
        </a:p>
      </dgm:t>
    </dgm:pt>
    <dgm:pt modelId="{1D35323D-F048-443F-BEBE-DC4F6382C800}" type="parTrans" cxnId="{1CC58733-8A79-4FA2-A8C3-BAD5FD0A117C}">
      <dgm:prSet/>
      <dgm:spPr/>
      <dgm:t>
        <a:bodyPr/>
        <a:lstStyle/>
        <a:p>
          <a:endParaRPr lang="en-US"/>
        </a:p>
      </dgm:t>
    </dgm:pt>
    <dgm:pt modelId="{A9F17D43-99A5-44F0-8814-120E024BBBAC}" type="sibTrans" cxnId="{1CC58733-8A79-4FA2-A8C3-BAD5FD0A117C}">
      <dgm:prSet/>
      <dgm:spPr/>
      <dgm:t>
        <a:bodyPr/>
        <a:lstStyle/>
        <a:p>
          <a:endParaRPr lang="en-US"/>
        </a:p>
      </dgm:t>
    </dgm:pt>
    <dgm:pt modelId="{A701359C-438B-42C7-9912-E51C77243976}" type="pres">
      <dgm:prSet presAssocID="{4B63F7A7-5767-465D-84E3-82A5708C6D1E}" presName="linear" presStyleCnt="0">
        <dgm:presLayoutVars>
          <dgm:animLvl val="lvl"/>
          <dgm:resizeHandles val="exact"/>
        </dgm:presLayoutVars>
      </dgm:prSet>
      <dgm:spPr/>
    </dgm:pt>
    <dgm:pt modelId="{697957E1-7DCA-482D-A848-96997DE6266C}" type="pres">
      <dgm:prSet presAssocID="{887BD9A8-51F1-4871-B3E7-3AF1EF128B5C}" presName="parentText" presStyleLbl="node1" presStyleIdx="0" presStyleCnt="2">
        <dgm:presLayoutVars>
          <dgm:chMax val="0"/>
          <dgm:bulletEnabled val="1"/>
        </dgm:presLayoutVars>
      </dgm:prSet>
      <dgm:spPr/>
    </dgm:pt>
    <dgm:pt modelId="{653D8097-2781-4EAB-9166-E66B8C0DEC58}" type="pres">
      <dgm:prSet presAssocID="{6CA6934A-E75E-4B33-BB6E-6C35CF257E8D}" presName="spacer" presStyleCnt="0"/>
      <dgm:spPr/>
    </dgm:pt>
    <dgm:pt modelId="{90642E72-D196-4AFA-A271-E72E55E0D828}" type="pres">
      <dgm:prSet presAssocID="{28DB3BED-9C8C-4522-BF0F-B74D29B743E3}" presName="parentText" presStyleLbl="node1" presStyleIdx="1" presStyleCnt="2">
        <dgm:presLayoutVars>
          <dgm:chMax val="0"/>
          <dgm:bulletEnabled val="1"/>
        </dgm:presLayoutVars>
      </dgm:prSet>
      <dgm:spPr/>
    </dgm:pt>
  </dgm:ptLst>
  <dgm:cxnLst>
    <dgm:cxn modelId="{0AA3EA1A-260E-468A-8390-A3A886916626}" type="presOf" srcId="{4B63F7A7-5767-465D-84E3-82A5708C6D1E}" destId="{A701359C-438B-42C7-9912-E51C77243976}" srcOrd="0" destOrd="0" presId="urn:microsoft.com/office/officeart/2005/8/layout/vList2"/>
    <dgm:cxn modelId="{1CC58733-8A79-4FA2-A8C3-BAD5FD0A117C}" srcId="{4B63F7A7-5767-465D-84E3-82A5708C6D1E}" destId="{28DB3BED-9C8C-4522-BF0F-B74D29B743E3}" srcOrd="1" destOrd="0" parTransId="{1D35323D-F048-443F-BEBE-DC4F6382C800}" sibTransId="{A9F17D43-99A5-44F0-8814-120E024BBBAC}"/>
    <dgm:cxn modelId="{46F06D98-C23F-455E-8BDE-D7B12A47F8CE}" type="presOf" srcId="{28DB3BED-9C8C-4522-BF0F-B74D29B743E3}" destId="{90642E72-D196-4AFA-A271-E72E55E0D828}" srcOrd="0" destOrd="0" presId="urn:microsoft.com/office/officeart/2005/8/layout/vList2"/>
    <dgm:cxn modelId="{D0A049C0-24A0-4E71-813A-7C00E121DFE3}" srcId="{4B63F7A7-5767-465D-84E3-82A5708C6D1E}" destId="{887BD9A8-51F1-4871-B3E7-3AF1EF128B5C}" srcOrd="0" destOrd="0" parTransId="{80CA9E32-5238-48E9-ABF1-4650297719C4}" sibTransId="{6CA6934A-E75E-4B33-BB6E-6C35CF257E8D}"/>
    <dgm:cxn modelId="{79135FF7-93E1-4C03-AF0D-885C9F2B9C7C}" type="presOf" srcId="{887BD9A8-51F1-4871-B3E7-3AF1EF128B5C}" destId="{697957E1-7DCA-482D-A848-96997DE6266C}" srcOrd="0" destOrd="0" presId="urn:microsoft.com/office/officeart/2005/8/layout/vList2"/>
    <dgm:cxn modelId="{BE270C14-C48B-4C68-A0AA-31F1898E8989}" type="presParOf" srcId="{A701359C-438B-42C7-9912-E51C77243976}" destId="{697957E1-7DCA-482D-A848-96997DE6266C}" srcOrd="0" destOrd="0" presId="urn:microsoft.com/office/officeart/2005/8/layout/vList2"/>
    <dgm:cxn modelId="{1AC5F98F-34EF-4C7E-8039-837340FFAEE2}" type="presParOf" srcId="{A701359C-438B-42C7-9912-E51C77243976}" destId="{653D8097-2781-4EAB-9166-E66B8C0DEC58}" srcOrd="1" destOrd="0" presId="urn:microsoft.com/office/officeart/2005/8/layout/vList2"/>
    <dgm:cxn modelId="{C65A9341-2E1E-462D-BA59-823FFBD62FE9}" type="presParOf" srcId="{A701359C-438B-42C7-9912-E51C77243976}" destId="{90642E72-D196-4AFA-A271-E72E55E0D82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35D32-482E-43A3-B03C-9AA790138ED4}">
      <dsp:nvSpPr>
        <dsp:cNvPr id="0" name=""/>
        <dsp:cNvSpPr/>
      </dsp:nvSpPr>
      <dsp:spPr>
        <a:xfrm>
          <a:off x="0" y="345233"/>
          <a:ext cx="6245265" cy="1179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With globalization and manufacturing spreading all over the world supply chain operations have become complex to manage</a:t>
          </a:r>
        </a:p>
      </dsp:txBody>
      <dsp:txXfrm>
        <a:off x="57572" y="402805"/>
        <a:ext cx="6130121" cy="1064216"/>
      </dsp:txXfrm>
    </dsp:sp>
    <dsp:sp modelId="{317A7A2B-1184-4409-809A-5C8E02B355E4}">
      <dsp:nvSpPr>
        <dsp:cNvPr id="0" name=""/>
        <dsp:cNvSpPr/>
      </dsp:nvSpPr>
      <dsp:spPr>
        <a:xfrm>
          <a:off x="0" y="1585073"/>
          <a:ext cx="6245265" cy="1179360"/>
        </a:xfrm>
        <a:prstGeom prst="roundRect">
          <a:avLst/>
        </a:prstGeom>
        <a:solidFill>
          <a:schemeClr val="accent5">
            <a:hueOff val="138169"/>
            <a:satOff val="13165"/>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Customer buying patterns have changed</a:t>
          </a:r>
        </a:p>
      </dsp:txBody>
      <dsp:txXfrm>
        <a:off x="57572" y="1642645"/>
        <a:ext cx="6130121" cy="1064216"/>
      </dsp:txXfrm>
    </dsp:sp>
    <dsp:sp modelId="{C58CF20F-1B3C-44A0-A8EA-093E7C422661}">
      <dsp:nvSpPr>
        <dsp:cNvPr id="0" name=""/>
        <dsp:cNvSpPr/>
      </dsp:nvSpPr>
      <dsp:spPr>
        <a:xfrm>
          <a:off x="0" y="2824913"/>
          <a:ext cx="6245265" cy="1179360"/>
        </a:xfrm>
        <a:prstGeom prst="roundRect">
          <a:avLst/>
        </a:prstGeom>
        <a:solidFill>
          <a:schemeClr val="accent5">
            <a:hueOff val="276338"/>
            <a:satOff val="26330"/>
            <a:lumOff val="-10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Competition has been tough </a:t>
          </a:r>
        </a:p>
      </dsp:txBody>
      <dsp:txXfrm>
        <a:off x="57572" y="2882485"/>
        <a:ext cx="6130121" cy="1064216"/>
      </dsp:txXfrm>
    </dsp:sp>
    <dsp:sp modelId="{1EA321D1-2A7F-4442-B835-2E963184C2B8}">
      <dsp:nvSpPr>
        <dsp:cNvPr id="0" name=""/>
        <dsp:cNvSpPr/>
      </dsp:nvSpPr>
      <dsp:spPr>
        <a:xfrm>
          <a:off x="0" y="4064753"/>
          <a:ext cx="6245265" cy="1179360"/>
        </a:xfrm>
        <a:prstGeom prst="roundRect">
          <a:avLst/>
        </a:prstGeom>
        <a:solidFill>
          <a:schemeClr val="accent5">
            <a:hueOff val="414507"/>
            <a:satOff val="39495"/>
            <a:lumOff val="-1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Optimization is mandatory to keep operational cost down and increase revenue</a:t>
          </a:r>
        </a:p>
      </dsp:txBody>
      <dsp:txXfrm>
        <a:off x="57572" y="4122325"/>
        <a:ext cx="6130121" cy="1064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A9182-0C5B-403F-818E-F88EABDE5EB8}">
      <dsp:nvSpPr>
        <dsp:cNvPr id="0" name=""/>
        <dsp:cNvSpPr/>
      </dsp:nvSpPr>
      <dsp:spPr>
        <a:xfrm>
          <a:off x="0" y="258293"/>
          <a:ext cx="6245265" cy="2506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Supply chain deals with lots of parameters like demand of products, promotion schedules, supply schedule from vendors, logistics, warehouse optimization, cost optimization, Supply &amp; Operations (SNOP) optimization and making sure product lands in the warehouse at the time of fulfillment</a:t>
          </a:r>
        </a:p>
      </dsp:txBody>
      <dsp:txXfrm>
        <a:off x="122340" y="380633"/>
        <a:ext cx="6000585" cy="2261460"/>
      </dsp:txXfrm>
    </dsp:sp>
    <dsp:sp modelId="{21553EBB-7843-4E51-9816-3E4043F6CD66}">
      <dsp:nvSpPr>
        <dsp:cNvPr id="0" name=""/>
        <dsp:cNvSpPr/>
      </dsp:nvSpPr>
      <dsp:spPr>
        <a:xfrm>
          <a:off x="0" y="2824913"/>
          <a:ext cx="6245265" cy="250614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Supply chain management then means optimizing the whole process in a way to lower cost and increase operating efficiency while improving customer service and revenue in tandem .</a:t>
          </a:r>
        </a:p>
      </dsp:txBody>
      <dsp:txXfrm>
        <a:off x="122340" y="2947253"/>
        <a:ext cx="6000585" cy="2261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B63DD-972D-4CF6-9895-4F2124689228}">
      <dsp:nvSpPr>
        <dsp:cNvPr id="0" name=""/>
        <dsp:cNvSpPr/>
      </dsp:nvSpPr>
      <dsp:spPr>
        <a:xfrm>
          <a:off x="0" y="137513"/>
          <a:ext cx="6245265" cy="2625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According to @souza2014supply, to address these challenges, companies are widely adopting Enterprise Resource Planning systems(ERP) that manage the workflow of business digitally. As these ERP systems are being implemented, companies are generating lots of data.</a:t>
          </a:r>
        </a:p>
      </dsp:txBody>
      <dsp:txXfrm>
        <a:off x="128165" y="265678"/>
        <a:ext cx="5988935" cy="2369150"/>
      </dsp:txXfrm>
    </dsp:sp>
    <dsp:sp modelId="{911B7EE0-A18F-40C0-B42B-9A4544DB9D4B}">
      <dsp:nvSpPr>
        <dsp:cNvPr id="0" name=""/>
        <dsp:cNvSpPr/>
      </dsp:nvSpPr>
      <dsp:spPr>
        <a:xfrm>
          <a:off x="0" y="2826353"/>
          <a:ext cx="6245265" cy="262548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Academia and practitioners agree that this flood of data creates new opportunities, therefore many organization tried to develop and enhance their analytics capability to uncover and gain a better understanding from their big data hidden values.(@BOONE2019170)</a:t>
          </a:r>
        </a:p>
      </dsp:txBody>
      <dsp:txXfrm>
        <a:off x="128165" y="2954518"/>
        <a:ext cx="5988935" cy="2369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49A3C-1383-44D6-A6BE-B299A4C3ED4E}">
      <dsp:nvSpPr>
        <dsp:cNvPr id="0" name=""/>
        <dsp:cNvSpPr/>
      </dsp:nvSpPr>
      <dsp:spPr>
        <a:xfrm>
          <a:off x="0" y="73073"/>
          <a:ext cx="6245265" cy="2695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Analytics is the way to uncover hidden insights from raw data. According to @russom2011big, analytics includes data mining, statistical analysis, predictive analysis to uncover hidden patterns, trends and corelations. Analytics covers integration of data in such a way that that it can be easily studied and drawn insights from. According to @9314713, digitization of business have become a revolution and machine learning is at the heart of it.</a:t>
          </a:r>
        </a:p>
      </dsp:txBody>
      <dsp:txXfrm>
        <a:off x="131592" y="204665"/>
        <a:ext cx="5982081" cy="2432496"/>
      </dsp:txXfrm>
    </dsp:sp>
    <dsp:sp modelId="{72AAD0D0-BDC6-4286-961E-8187EF878D84}">
      <dsp:nvSpPr>
        <dsp:cNvPr id="0" name=""/>
        <dsp:cNvSpPr/>
      </dsp:nvSpPr>
      <dsp:spPr>
        <a:xfrm>
          <a:off x="0" y="2820593"/>
          <a:ext cx="6245265" cy="269568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Information flow has become just as important as real flow of goods to get actionable insights and achieve business goals (@TIWARI2018319)</a:t>
          </a:r>
        </a:p>
      </dsp:txBody>
      <dsp:txXfrm>
        <a:off x="131592" y="2952185"/>
        <a:ext cx="5982081" cy="24324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957E1-7DCA-482D-A848-96997DE6266C}">
      <dsp:nvSpPr>
        <dsp:cNvPr id="0" name=""/>
        <dsp:cNvSpPr/>
      </dsp:nvSpPr>
      <dsp:spPr>
        <a:xfrm>
          <a:off x="0" y="23461"/>
          <a:ext cx="6245265" cy="273809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 the research conducted by @CARBONNEAU20081140, the researchers compare the results obtained by implementing machine learning with other traditional methods of supply chain planning.</a:t>
          </a:r>
        </a:p>
      </dsp:txBody>
      <dsp:txXfrm>
        <a:off x="133663" y="157124"/>
        <a:ext cx="5977939" cy="2470766"/>
      </dsp:txXfrm>
    </dsp:sp>
    <dsp:sp modelId="{90642E72-D196-4AFA-A271-E72E55E0D828}">
      <dsp:nvSpPr>
        <dsp:cNvPr id="0" name=""/>
        <dsp:cNvSpPr/>
      </dsp:nvSpPr>
      <dsp:spPr>
        <a:xfrm>
          <a:off x="0" y="2827793"/>
          <a:ext cx="6245265" cy="2738092"/>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According to @9314713, Machine learning is most suitable for supply chain function. As this area is being flooded with data, the adoption of machine learning can help make supply chain automated with very minimal human intervention. </a:t>
          </a:r>
        </a:p>
      </dsp:txBody>
      <dsp:txXfrm>
        <a:off x="133663" y="2961456"/>
        <a:ext cx="5977939" cy="24707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61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0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57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02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5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54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71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24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48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227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5/30/2021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76810814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21"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3">
            <a:extLst>
              <a:ext uri="{FF2B5EF4-FFF2-40B4-BE49-F238E27FC236}">
                <a16:creationId xmlns:a16="http://schemas.microsoft.com/office/drawing/2014/main" id="{42C777DB-D016-4CB2-AC2F-339985849D05}"/>
              </a:ext>
            </a:extLst>
          </p:cNvPr>
          <p:cNvPicPr>
            <a:picLocks noChangeAspect="1"/>
          </p:cNvPicPr>
          <p:nvPr/>
        </p:nvPicPr>
        <p:blipFill rotWithShape="1">
          <a:blip r:embed="rId2"/>
          <a:srcRect t="15413"/>
          <a:stretch/>
        </p:blipFill>
        <p:spPr>
          <a:xfrm>
            <a:off x="20" y="-22"/>
            <a:ext cx="12191977" cy="6858022"/>
          </a:xfrm>
          <a:prstGeom prst="rect">
            <a:avLst/>
          </a:prstGeom>
        </p:spPr>
      </p:pic>
      <p:sp>
        <p:nvSpPr>
          <p:cNvPr id="51" name="Rectangle 5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82473-905D-458F-A825-4DAF6B2BEFBD}"/>
              </a:ext>
            </a:extLst>
          </p:cNvPr>
          <p:cNvSpPr>
            <a:spLocks noGrp="1"/>
          </p:cNvSpPr>
          <p:nvPr>
            <p:ph type="ctrTitle"/>
          </p:nvPr>
        </p:nvSpPr>
        <p:spPr>
          <a:xfrm>
            <a:off x="1" y="0"/>
            <a:ext cx="4654298" cy="3349690"/>
          </a:xfrm>
        </p:spPr>
        <p:txBody>
          <a:bodyPr anchor="t">
            <a:normAutofit fontScale="90000"/>
          </a:bodyPr>
          <a:lstStyle/>
          <a:p>
            <a:r>
              <a:rPr lang="en-US" sz="4700" dirty="0">
                <a:solidFill>
                  <a:schemeClr val="bg1"/>
                </a:solidFill>
              </a:rPr>
              <a:t>Impact of Supply chain Analytics on Operational Optimization</a:t>
            </a:r>
          </a:p>
        </p:txBody>
      </p:sp>
      <p:sp>
        <p:nvSpPr>
          <p:cNvPr id="3" name="Subtitle 2">
            <a:extLst>
              <a:ext uri="{FF2B5EF4-FFF2-40B4-BE49-F238E27FC236}">
                <a16:creationId xmlns:a16="http://schemas.microsoft.com/office/drawing/2014/main" id="{78C6B1B8-B991-4E26-A9C3-8D159E91D9CD}"/>
              </a:ext>
            </a:extLst>
          </p:cNvPr>
          <p:cNvSpPr>
            <a:spLocks noGrp="1"/>
          </p:cNvSpPr>
          <p:nvPr>
            <p:ph type="subTitle" idx="1"/>
          </p:nvPr>
        </p:nvSpPr>
        <p:spPr>
          <a:xfrm>
            <a:off x="-3050" y="4560367"/>
            <a:ext cx="5449479" cy="1919433"/>
          </a:xfrm>
        </p:spPr>
        <p:txBody>
          <a:bodyPr anchor="b">
            <a:normAutofit/>
          </a:bodyPr>
          <a:lstStyle/>
          <a:p>
            <a:r>
              <a:rPr lang="en-US" dirty="0">
                <a:solidFill>
                  <a:schemeClr val="bg1"/>
                </a:solidFill>
              </a:rPr>
              <a:t>A case study on Global Manufacturing Company</a:t>
            </a:r>
          </a:p>
        </p:txBody>
      </p:sp>
      <p:sp>
        <p:nvSpPr>
          <p:cNvPr id="53" name="Rectangle 5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03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37B4-E2CF-4BBC-8223-7343454904CC}"/>
              </a:ext>
            </a:extLst>
          </p:cNvPr>
          <p:cNvSpPr>
            <a:spLocks noGrp="1"/>
          </p:cNvSpPr>
          <p:nvPr>
            <p:ph type="title"/>
          </p:nvPr>
        </p:nvSpPr>
        <p:spPr/>
        <p:txBody>
          <a:bodyPr/>
          <a:lstStyle/>
          <a:p>
            <a:r>
              <a:rPr lang="en-US" dirty="0"/>
              <a:t>Data Decomposition</a:t>
            </a:r>
          </a:p>
        </p:txBody>
      </p:sp>
      <p:pic>
        <p:nvPicPr>
          <p:cNvPr id="5" name="Picture 4">
            <a:extLst>
              <a:ext uri="{FF2B5EF4-FFF2-40B4-BE49-F238E27FC236}">
                <a16:creationId xmlns:a16="http://schemas.microsoft.com/office/drawing/2014/main" id="{09764531-B76F-48E2-8ACF-46D1F193BC9D}"/>
              </a:ext>
            </a:extLst>
          </p:cNvPr>
          <p:cNvPicPr>
            <a:picLocks noChangeAspect="1"/>
          </p:cNvPicPr>
          <p:nvPr/>
        </p:nvPicPr>
        <p:blipFill>
          <a:blip r:embed="rId2"/>
          <a:stretch>
            <a:fillRect/>
          </a:stretch>
        </p:blipFill>
        <p:spPr>
          <a:xfrm>
            <a:off x="838200" y="1819469"/>
            <a:ext cx="5870000" cy="4283513"/>
          </a:xfrm>
          <a:prstGeom prst="rect">
            <a:avLst/>
          </a:prstGeom>
        </p:spPr>
      </p:pic>
      <p:pic>
        <p:nvPicPr>
          <p:cNvPr id="6" name="Picture 5">
            <a:extLst>
              <a:ext uri="{FF2B5EF4-FFF2-40B4-BE49-F238E27FC236}">
                <a16:creationId xmlns:a16="http://schemas.microsoft.com/office/drawing/2014/main" id="{443CCBDE-FA1A-4423-9EFF-2B438E265196}"/>
              </a:ext>
            </a:extLst>
          </p:cNvPr>
          <p:cNvPicPr>
            <a:picLocks noChangeAspect="1"/>
          </p:cNvPicPr>
          <p:nvPr/>
        </p:nvPicPr>
        <p:blipFill>
          <a:blip r:embed="rId3"/>
          <a:stretch>
            <a:fillRect/>
          </a:stretch>
        </p:blipFill>
        <p:spPr>
          <a:xfrm>
            <a:off x="6789885" y="1880117"/>
            <a:ext cx="5301282" cy="4162215"/>
          </a:xfrm>
          <a:prstGeom prst="rect">
            <a:avLst/>
          </a:prstGeom>
        </p:spPr>
      </p:pic>
    </p:spTree>
    <p:extLst>
      <p:ext uri="{BB962C8B-B14F-4D97-AF65-F5344CB8AC3E}">
        <p14:creationId xmlns:p14="http://schemas.microsoft.com/office/powerpoint/2010/main" val="362613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DCC0-ACAD-43C8-8F23-78A76B60A28F}"/>
              </a:ext>
            </a:extLst>
          </p:cNvPr>
          <p:cNvSpPr>
            <a:spLocks noGrp="1"/>
          </p:cNvSpPr>
          <p:nvPr>
            <p:ph type="title"/>
          </p:nvPr>
        </p:nvSpPr>
        <p:spPr/>
        <p:txBody>
          <a:bodyPr/>
          <a:lstStyle/>
          <a:p>
            <a:r>
              <a:rPr lang="en-US" dirty="0"/>
              <a:t>ACF and </a:t>
            </a:r>
            <a:r>
              <a:rPr lang="en-US" dirty="0" err="1"/>
              <a:t>Pacf</a:t>
            </a:r>
            <a:r>
              <a:rPr lang="en-US" dirty="0"/>
              <a:t> Statistics</a:t>
            </a:r>
          </a:p>
        </p:txBody>
      </p:sp>
      <p:pic>
        <p:nvPicPr>
          <p:cNvPr id="5" name="Picture 4">
            <a:extLst>
              <a:ext uri="{FF2B5EF4-FFF2-40B4-BE49-F238E27FC236}">
                <a16:creationId xmlns:a16="http://schemas.microsoft.com/office/drawing/2014/main" id="{11073827-7661-4A04-BEBD-5B181090334C}"/>
              </a:ext>
            </a:extLst>
          </p:cNvPr>
          <p:cNvPicPr>
            <a:picLocks noChangeAspect="1"/>
          </p:cNvPicPr>
          <p:nvPr/>
        </p:nvPicPr>
        <p:blipFill>
          <a:blip r:embed="rId2"/>
          <a:stretch>
            <a:fillRect/>
          </a:stretch>
        </p:blipFill>
        <p:spPr>
          <a:xfrm>
            <a:off x="966909" y="1996752"/>
            <a:ext cx="5520584" cy="4043070"/>
          </a:xfrm>
          <a:prstGeom prst="rect">
            <a:avLst/>
          </a:prstGeom>
        </p:spPr>
      </p:pic>
      <p:pic>
        <p:nvPicPr>
          <p:cNvPr id="7" name="Picture 6">
            <a:extLst>
              <a:ext uri="{FF2B5EF4-FFF2-40B4-BE49-F238E27FC236}">
                <a16:creationId xmlns:a16="http://schemas.microsoft.com/office/drawing/2014/main" id="{1BD7976B-7678-445F-84D3-7215D1FFAB15}"/>
              </a:ext>
            </a:extLst>
          </p:cNvPr>
          <p:cNvPicPr>
            <a:picLocks noChangeAspect="1"/>
          </p:cNvPicPr>
          <p:nvPr/>
        </p:nvPicPr>
        <p:blipFill>
          <a:blip r:embed="rId3"/>
          <a:stretch>
            <a:fillRect/>
          </a:stretch>
        </p:blipFill>
        <p:spPr>
          <a:xfrm>
            <a:off x="6681150" y="2202024"/>
            <a:ext cx="4543941" cy="3396634"/>
          </a:xfrm>
          <a:prstGeom prst="rect">
            <a:avLst/>
          </a:prstGeom>
        </p:spPr>
      </p:pic>
    </p:spTree>
    <p:extLst>
      <p:ext uri="{BB962C8B-B14F-4D97-AF65-F5344CB8AC3E}">
        <p14:creationId xmlns:p14="http://schemas.microsoft.com/office/powerpoint/2010/main" val="452352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0619-D245-4BA9-9EEF-2DC2D99DFB53}"/>
              </a:ext>
            </a:extLst>
          </p:cNvPr>
          <p:cNvSpPr>
            <a:spLocks noGrp="1"/>
          </p:cNvSpPr>
          <p:nvPr>
            <p:ph type="title"/>
          </p:nvPr>
        </p:nvSpPr>
        <p:spPr>
          <a:xfrm>
            <a:off x="767862" y="18255"/>
            <a:ext cx="10515600" cy="729091"/>
          </a:xfrm>
        </p:spPr>
        <p:txBody>
          <a:bodyPr/>
          <a:lstStyle/>
          <a:p>
            <a:r>
              <a:rPr lang="en-US" dirty="0"/>
              <a:t>Test data / Train data</a:t>
            </a:r>
          </a:p>
        </p:txBody>
      </p:sp>
      <p:sp>
        <p:nvSpPr>
          <p:cNvPr id="3" name="Content Placeholder 2">
            <a:extLst>
              <a:ext uri="{FF2B5EF4-FFF2-40B4-BE49-F238E27FC236}">
                <a16:creationId xmlns:a16="http://schemas.microsoft.com/office/drawing/2014/main" id="{B27E88B8-C0C9-45BA-BEDE-83F69A3FC03D}"/>
              </a:ext>
            </a:extLst>
          </p:cNvPr>
          <p:cNvSpPr>
            <a:spLocks noGrp="1"/>
          </p:cNvSpPr>
          <p:nvPr>
            <p:ph idx="1"/>
          </p:nvPr>
        </p:nvSpPr>
        <p:spPr>
          <a:xfrm>
            <a:off x="868880" y="665040"/>
            <a:ext cx="6169090" cy="4351338"/>
          </a:xfrm>
        </p:spPr>
        <p:txBody>
          <a:bodyPr/>
          <a:lstStyle/>
          <a:p>
            <a:r>
              <a:rPr lang="en-US" sz="1800" dirty="0"/>
              <a:t>Training data- Jan 2007 – July 2009</a:t>
            </a:r>
          </a:p>
          <a:p>
            <a:r>
              <a:rPr lang="en-US" sz="1800" dirty="0"/>
              <a:t>Test data- Aug 2009 – Dec 2009</a:t>
            </a:r>
          </a:p>
          <a:p>
            <a:r>
              <a:rPr lang="en-US" sz="1800" dirty="0"/>
              <a:t>Fitted following models</a:t>
            </a:r>
          </a:p>
          <a:p>
            <a:pPr lvl="1"/>
            <a:r>
              <a:rPr lang="en-US" sz="1800" dirty="0"/>
              <a:t>Mean Model</a:t>
            </a:r>
          </a:p>
          <a:p>
            <a:pPr lvl="1"/>
            <a:r>
              <a:rPr lang="en-US" sz="1800" dirty="0"/>
              <a:t>Naïve Model</a:t>
            </a:r>
          </a:p>
          <a:p>
            <a:pPr lvl="1"/>
            <a:r>
              <a:rPr lang="en-US" sz="1800" dirty="0"/>
              <a:t>Seasonal Naïve Model</a:t>
            </a:r>
          </a:p>
          <a:p>
            <a:pPr lvl="1"/>
            <a:endParaRPr lang="en-US" dirty="0"/>
          </a:p>
        </p:txBody>
      </p:sp>
      <p:pic>
        <p:nvPicPr>
          <p:cNvPr id="8" name="Picture 7">
            <a:extLst>
              <a:ext uri="{FF2B5EF4-FFF2-40B4-BE49-F238E27FC236}">
                <a16:creationId xmlns:a16="http://schemas.microsoft.com/office/drawing/2014/main" id="{2D5433C5-0DDC-4B55-BC4D-70990716E511}"/>
              </a:ext>
            </a:extLst>
          </p:cNvPr>
          <p:cNvPicPr>
            <a:picLocks noChangeAspect="1"/>
          </p:cNvPicPr>
          <p:nvPr/>
        </p:nvPicPr>
        <p:blipFill>
          <a:blip r:embed="rId2"/>
          <a:stretch>
            <a:fillRect/>
          </a:stretch>
        </p:blipFill>
        <p:spPr>
          <a:xfrm>
            <a:off x="7448517" y="154247"/>
            <a:ext cx="4464237" cy="3274753"/>
          </a:xfrm>
          <a:prstGeom prst="rect">
            <a:avLst/>
          </a:prstGeom>
        </p:spPr>
      </p:pic>
      <p:pic>
        <p:nvPicPr>
          <p:cNvPr id="10" name="Picture 9">
            <a:extLst>
              <a:ext uri="{FF2B5EF4-FFF2-40B4-BE49-F238E27FC236}">
                <a16:creationId xmlns:a16="http://schemas.microsoft.com/office/drawing/2014/main" id="{08AF13E2-507D-4E24-BAF1-3F1B48AEB41D}"/>
              </a:ext>
            </a:extLst>
          </p:cNvPr>
          <p:cNvPicPr>
            <a:picLocks noChangeAspect="1"/>
          </p:cNvPicPr>
          <p:nvPr/>
        </p:nvPicPr>
        <p:blipFill>
          <a:blip r:embed="rId3"/>
          <a:stretch>
            <a:fillRect/>
          </a:stretch>
        </p:blipFill>
        <p:spPr>
          <a:xfrm>
            <a:off x="7452991" y="3583246"/>
            <a:ext cx="4459763" cy="3274754"/>
          </a:xfrm>
          <a:prstGeom prst="rect">
            <a:avLst/>
          </a:prstGeom>
        </p:spPr>
      </p:pic>
      <p:pic>
        <p:nvPicPr>
          <p:cNvPr id="12" name="Picture 11">
            <a:extLst>
              <a:ext uri="{FF2B5EF4-FFF2-40B4-BE49-F238E27FC236}">
                <a16:creationId xmlns:a16="http://schemas.microsoft.com/office/drawing/2014/main" id="{89909E20-9B00-4B58-89FC-AC60B7F2F9E6}"/>
              </a:ext>
            </a:extLst>
          </p:cNvPr>
          <p:cNvPicPr>
            <a:picLocks noChangeAspect="1"/>
          </p:cNvPicPr>
          <p:nvPr/>
        </p:nvPicPr>
        <p:blipFill>
          <a:blip r:embed="rId4"/>
          <a:stretch>
            <a:fillRect/>
          </a:stretch>
        </p:blipFill>
        <p:spPr>
          <a:xfrm>
            <a:off x="767862" y="2677884"/>
            <a:ext cx="6680656" cy="3920885"/>
          </a:xfrm>
          <a:prstGeom prst="rect">
            <a:avLst/>
          </a:prstGeom>
        </p:spPr>
      </p:pic>
    </p:spTree>
    <p:extLst>
      <p:ext uri="{BB962C8B-B14F-4D97-AF65-F5344CB8AC3E}">
        <p14:creationId xmlns:p14="http://schemas.microsoft.com/office/powerpoint/2010/main" val="130450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706DB4-FE63-4FF1-A969-D08C255B2FA7}"/>
              </a:ext>
            </a:extLst>
          </p:cNvPr>
          <p:cNvPicPr>
            <a:picLocks noChangeAspect="1"/>
          </p:cNvPicPr>
          <p:nvPr/>
        </p:nvPicPr>
        <p:blipFill>
          <a:blip r:embed="rId2"/>
          <a:stretch>
            <a:fillRect/>
          </a:stretch>
        </p:blipFill>
        <p:spPr>
          <a:xfrm>
            <a:off x="7361853" y="13300"/>
            <a:ext cx="4590661" cy="3389320"/>
          </a:xfrm>
          <a:prstGeom prst="rect">
            <a:avLst/>
          </a:prstGeom>
        </p:spPr>
      </p:pic>
      <p:graphicFrame>
        <p:nvGraphicFramePr>
          <p:cNvPr id="6" name="Table 6">
            <a:extLst>
              <a:ext uri="{FF2B5EF4-FFF2-40B4-BE49-F238E27FC236}">
                <a16:creationId xmlns:a16="http://schemas.microsoft.com/office/drawing/2014/main" id="{7FB65EDB-DB74-476F-9DAB-0C545E4EB553}"/>
              </a:ext>
            </a:extLst>
          </p:cNvPr>
          <p:cNvGraphicFramePr>
            <a:graphicFrameLocks noGrp="1"/>
          </p:cNvGraphicFramePr>
          <p:nvPr>
            <p:extLst>
              <p:ext uri="{D42A27DB-BD31-4B8C-83A1-F6EECF244321}">
                <p14:modId xmlns:p14="http://schemas.microsoft.com/office/powerpoint/2010/main" val="743131185"/>
              </p:ext>
            </p:extLst>
          </p:nvPr>
        </p:nvGraphicFramePr>
        <p:xfrm>
          <a:off x="767861" y="3429000"/>
          <a:ext cx="11424139" cy="3394118"/>
        </p:xfrm>
        <a:graphic>
          <a:graphicData uri="http://schemas.openxmlformats.org/drawingml/2006/table">
            <a:tbl>
              <a:tblPr firstRow="1" bandRow="1">
                <a:tableStyleId>{5C22544A-7EE6-4342-B048-85BDC9FD1C3A}</a:tableStyleId>
              </a:tblPr>
              <a:tblGrid>
                <a:gridCol w="1632020">
                  <a:extLst>
                    <a:ext uri="{9D8B030D-6E8A-4147-A177-3AD203B41FA5}">
                      <a16:colId xmlns:a16="http://schemas.microsoft.com/office/drawing/2014/main" val="1022061269"/>
                    </a:ext>
                  </a:extLst>
                </a:gridCol>
                <a:gridCol w="1187380">
                  <a:extLst>
                    <a:ext uri="{9D8B030D-6E8A-4147-A177-3AD203B41FA5}">
                      <a16:colId xmlns:a16="http://schemas.microsoft.com/office/drawing/2014/main" val="2505295510"/>
                    </a:ext>
                  </a:extLst>
                </a:gridCol>
                <a:gridCol w="1055076">
                  <a:extLst>
                    <a:ext uri="{9D8B030D-6E8A-4147-A177-3AD203B41FA5}">
                      <a16:colId xmlns:a16="http://schemas.microsoft.com/office/drawing/2014/main" val="461863135"/>
                    </a:ext>
                  </a:extLst>
                </a:gridCol>
                <a:gridCol w="879231">
                  <a:extLst>
                    <a:ext uri="{9D8B030D-6E8A-4147-A177-3AD203B41FA5}">
                      <a16:colId xmlns:a16="http://schemas.microsoft.com/office/drawing/2014/main" val="403568312"/>
                    </a:ext>
                  </a:extLst>
                </a:gridCol>
                <a:gridCol w="1134208">
                  <a:extLst>
                    <a:ext uri="{9D8B030D-6E8A-4147-A177-3AD203B41FA5}">
                      <a16:colId xmlns:a16="http://schemas.microsoft.com/office/drawing/2014/main" val="2638336077"/>
                    </a:ext>
                  </a:extLst>
                </a:gridCol>
                <a:gridCol w="1099038">
                  <a:extLst>
                    <a:ext uri="{9D8B030D-6E8A-4147-A177-3AD203B41FA5}">
                      <a16:colId xmlns:a16="http://schemas.microsoft.com/office/drawing/2014/main" val="493155526"/>
                    </a:ext>
                  </a:extLst>
                </a:gridCol>
                <a:gridCol w="4437186">
                  <a:extLst>
                    <a:ext uri="{9D8B030D-6E8A-4147-A177-3AD203B41FA5}">
                      <a16:colId xmlns:a16="http://schemas.microsoft.com/office/drawing/2014/main" val="2388176679"/>
                    </a:ext>
                  </a:extLst>
                </a:gridCol>
              </a:tblGrid>
              <a:tr h="970112">
                <a:tc>
                  <a:txBody>
                    <a:bodyPr/>
                    <a:lstStyle/>
                    <a:p>
                      <a:r>
                        <a:rPr lang="en-US" dirty="0"/>
                        <a:t>Model</a:t>
                      </a:r>
                    </a:p>
                  </a:txBody>
                  <a:tcPr/>
                </a:tc>
                <a:tc>
                  <a:txBody>
                    <a:bodyPr/>
                    <a:lstStyle/>
                    <a:p>
                      <a:r>
                        <a:rPr lang="en-US" dirty="0"/>
                        <a:t>Training MAE</a:t>
                      </a:r>
                    </a:p>
                  </a:txBody>
                  <a:tcPr/>
                </a:tc>
                <a:tc>
                  <a:txBody>
                    <a:bodyPr/>
                    <a:lstStyle/>
                    <a:p>
                      <a:r>
                        <a:rPr lang="en-US" dirty="0"/>
                        <a:t>Training MPE</a:t>
                      </a:r>
                    </a:p>
                  </a:txBody>
                  <a:tcPr/>
                </a:tc>
                <a:tc>
                  <a:txBody>
                    <a:bodyPr/>
                    <a:lstStyle/>
                    <a:p>
                      <a:r>
                        <a:rPr lang="en-US" dirty="0"/>
                        <a:t>Seasonal Fit</a:t>
                      </a:r>
                    </a:p>
                  </a:txBody>
                  <a:tcPr/>
                </a:tc>
                <a:tc>
                  <a:txBody>
                    <a:bodyPr/>
                    <a:lstStyle/>
                    <a:p>
                      <a:r>
                        <a:rPr lang="en-US" dirty="0"/>
                        <a:t>Testing MAE</a:t>
                      </a:r>
                    </a:p>
                  </a:txBody>
                  <a:tcPr/>
                </a:tc>
                <a:tc>
                  <a:txBody>
                    <a:bodyPr/>
                    <a:lstStyle/>
                    <a:p>
                      <a:r>
                        <a:rPr lang="en-US" dirty="0"/>
                        <a:t>Testing MPE</a:t>
                      </a:r>
                    </a:p>
                  </a:txBody>
                  <a:tcPr/>
                </a:tc>
                <a:tc>
                  <a:txBody>
                    <a:bodyPr/>
                    <a:lstStyle/>
                    <a:p>
                      <a:r>
                        <a:rPr lang="en-US" dirty="0"/>
                        <a:t>Comments</a:t>
                      </a:r>
                    </a:p>
                  </a:txBody>
                  <a:tcPr/>
                </a:tc>
                <a:extLst>
                  <a:ext uri="{0D108BD9-81ED-4DB2-BD59-A6C34878D82A}">
                    <a16:rowId xmlns:a16="http://schemas.microsoft.com/office/drawing/2014/main" val="155815781"/>
                  </a:ext>
                </a:extLst>
              </a:tr>
              <a:tr h="630088">
                <a:tc>
                  <a:txBody>
                    <a:bodyPr/>
                    <a:lstStyle/>
                    <a:p>
                      <a:r>
                        <a:rPr lang="en-US" dirty="0"/>
                        <a:t>Mean model</a:t>
                      </a:r>
                    </a:p>
                  </a:txBody>
                  <a:tcPr/>
                </a:tc>
                <a:tc>
                  <a:txBody>
                    <a:bodyPr/>
                    <a:lstStyle/>
                    <a:p>
                      <a:r>
                        <a:rPr lang="en-US" dirty="0"/>
                        <a:t>22264.53</a:t>
                      </a:r>
                    </a:p>
                  </a:txBody>
                  <a:tcPr/>
                </a:tc>
                <a:tc>
                  <a:txBody>
                    <a:bodyPr/>
                    <a:lstStyle/>
                    <a:p>
                      <a:r>
                        <a:rPr lang="en-US" dirty="0"/>
                        <a:t>-4.82%</a:t>
                      </a:r>
                    </a:p>
                  </a:txBody>
                  <a:tcPr/>
                </a:tc>
                <a:tc>
                  <a:txBody>
                    <a:bodyPr/>
                    <a:lstStyle/>
                    <a:p>
                      <a:r>
                        <a:rPr lang="en-US" dirty="0"/>
                        <a:t>No</a:t>
                      </a:r>
                    </a:p>
                  </a:txBody>
                  <a:tcPr/>
                </a:tc>
                <a:tc>
                  <a:txBody>
                    <a:bodyPr/>
                    <a:lstStyle/>
                    <a:p>
                      <a:r>
                        <a:rPr lang="en-US" dirty="0"/>
                        <a:t>59928.52</a:t>
                      </a:r>
                    </a:p>
                  </a:txBody>
                  <a:tcPr/>
                </a:tc>
                <a:tc>
                  <a:txBody>
                    <a:bodyPr/>
                    <a:lstStyle/>
                    <a:p>
                      <a:r>
                        <a:rPr lang="en-US" dirty="0"/>
                        <a:t>33.14%</a:t>
                      </a:r>
                    </a:p>
                  </a:txBody>
                  <a:tcPr/>
                </a:tc>
                <a:tc>
                  <a:txBody>
                    <a:bodyPr/>
                    <a:lstStyle/>
                    <a:p>
                      <a:r>
                        <a:rPr lang="en-US" dirty="0"/>
                        <a:t>Training residuals higher than optimal and flat forecast was outputted</a:t>
                      </a:r>
                    </a:p>
                  </a:txBody>
                  <a:tcPr/>
                </a:tc>
                <a:extLst>
                  <a:ext uri="{0D108BD9-81ED-4DB2-BD59-A6C34878D82A}">
                    <a16:rowId xmlns:a16="http://schemas.microsoft.com/office/drawing/2014/main" val="41035115"/>
                  </a:ext>
                </a:extLst>
              </a:tr>
              <a:tr h="675808">
                <a:tc>
                  <a:txBody>
                    <a:bodyPr/>
                    <a:lstStyle/>
                    <a:p>
                      <a:r>
                        <a:rPr lang="en-US" dirty="0"/>
                        <a:t>Naïve Model</a:t>
                      </a:r>
                    </a:p>
                  </a:txBody>
                  <a:tcPr/>
                </a:tc>
                <a:tc>
                  <a:txBody>
                    <a:bodyPr/>
                    <a:lstStyle/>
                    <a:p>
                      <a:r>
                        <a:rPr lang="en-US" dirty="0"/>
                        <a:t>11307.03</a:t>
                      </a:r>
                    </a:p>
                  </a:txBody>
                  <a:tcPr/>
                </a:tc>
                <a:tc>
                  <a:txBody>
                    <a:bodyPr/>
                    <a:lstStyle/>
                    <a:p>
                      <a:r>
                        <a:rPr lang="en-US" dirty="0"/>
                        <a:t>1.68%</a:t>
                      </a:r>
                    </a:p>
                  </a:txBody>
                  <a:tcPr/>
                </a:tc>
                <a:tc>
                  <a:txBody>
                    <a:bodyPr/>
                    <a:lstStyle/>
                    <a:p>
                      <a:r>
                        <a:rPr lang="en-US" dirty="0"/>
                        <a:t>No</a:t>
                      </a:r>
                    </a:p>
                  </a:txBody>
                  <a:tcPr/>
                </a:tc>
                <a:tc>
                  <a:txBody>
                    <a:bodyPr/>
                    <a:lstStyle/>
                    <a:p>
                      <a:r>
                        <a:rPr lang="en-US" dirty="0"/>
                        <a:t>25917.8</a:t>
                      </a:r>
                    </a:p>
                  </a:txBody>
                  <a:tcPr/>
                </a:tc>
                <a:tc>
                  <a:txBody>
                    <a:bodyPr/>
                    <a:lstStyle/>
                    <a:p>
                      <a:r>
                        <a:rPr lang="en-US" dirty="0"/>
                        <a:t>-15.10%</a:t>
                      </a:r>
                    </a:p>
                  </a:txBody>
                  <a:tcPr/>
                </a:tc>
                <a:tc>
                  <a:txBody>
                    <a:bodyPr/>
                    <a:lstStyle/>
                    <a:p>
                      <a:r>
                        <a:rPr lang="en-US" dirty="0"/>
                        <a:t>Training residual not significant and flat forecast was outputted</a:t>
                      </a:r>
                    </a:p>
                  </a:txBody>
                  <a:tcPr/>
                </a:tc>
                <a:extLst>
                  <a:ext uri="{0D108BD9-81ED-4DB2-BD59-A6C34878D82A}">
                    <a16:rowId xmlns:a16="http://schemas.microsoft.com/office/drawing/2014/main" val="3661550099"/>
                  </a:ext>
                </a:extLst>
              </a:tr>
              <a:tr h="1108118">
                <a:tc>
                  <a:txBody>
                    <a:bodyPr/>
                    <a:lstStyle/>
                    <a:p>
                      <a:r>
                        <a:rPr lang="en-US" dirty="0"/>
                        <a:t>Seasonal Naive</a:t>
                      </a:r>
                    </a:p>
                  </a:txBody>
                  <a:tcPr/>
                </a:tc>
                <a:tc>
                  <a:txBody>
                    <a:bodyPr/>
                    <a:lstStyle/>
                    <a:p>
                      <a:r>
                        <a:rPr lang="en-US" dirty="0"/>
                        <a:t>29504.37</a:t>
                      </a:r>
                    </a:p>
                  </a:txBody>
                  <a:tcPr/>
                </a:tc>
                <a:tc>
                  <a:txBody>
                    <a:bodyPr/>
                    <a:lstStyle/>
                    <a:p>
                      <a:r>
                        <a:rPr lang="en-US" dirty="0"/>
                        <a:t>17.58%</a:t>
                      </a:r>
                    </a:p>
                  </a:txBody>
                  <a:tcPr/>
                </a:tc>
                <a:tc>
                  <a:txBody>
                    <a:bodyPr/>
                    <a:lstStyle/>
                    <a:p>
                      <a:r>
                        <a:rPr lang="en-US" dirty="0"/>
                        <a:t>Yes</a:t>
                      </a:r>
                    </a:p>
                  </a:txBody>
                  <a:tcPr/>
                </a:tc>
                <a:tc>
                  <a:txBody>
                    <a:bodyPr/>
                    <a:lstStyle/>
                    <a:p>
                      <a:r>
                        <a:rPr lang="en-US" dirty="0"/>
                        <a:t>64096</a:t>
                      </a:r>
                    </a:p>
                  </a:txBody>
                  <a:tcPr/>
                </a:tc>
                <a:tc>
                  <a:txBody>
                    <a:bodyPr/>
                    <a:lstStyle/>
                    <a:p>
                      <a:r>
                        <a:rPr lang="en-US" dirty="0"/>
                        <a:t>35.66%</a:t>
                      </a:r>
                    </a:p>
                  </a:txBody>
                  <a:tcPr/>
                </a:tc>
                <a:tc>
                  <a:txBody>
                    <a:bodyPr/>
                    <a:lstStyle/>
                    <a:p>
                      <a:r>
                        <a:rPr lang="en-US" dirty="0"/>
                        <a:t>Seasonal Pattern detected with 17% error, Auto correlations spotted in ACF;</a:t>
                      </a:r>
                    </a:p>
                  </a:txBody>
                  <a:tcPr/>
                </a:tc>
                <a:extLst>
                  <a:ext uri="{0D108BD9-81ED-4DB2-BD59-A6C34878D82A}">
                    <a16:rowId xmlns:a16="http://schemas.microsoft.com/office/drawing/2014/main" val="4271001707"/>
                  </a:ext>
                </a:extLst>
              </a:tr>
            </a:tbl>
          </a:graphicData>
        </a:graphic>
      </p:graphicFrame>
      <p:sp>
        <p:nvSpPr>
          <p:cNvPr id="7" name="Title 1">
            <a:extLst>
              <a:ext uri="{FF2B5EF4-FFF2-40B4-BE49-F238E27FC236}">
                <a16:creationId xmlns:a16="http://schemas.microsoft.com/office/drawing/2014/main" id="{26CF174F-BACB-4D0A-91FE-599F4B41B892}"/>
              </a:ext>
            </a:extLst>
          </p:cNvPr>
          <p:cNvSpPr>
            <a:spLocks noGrp="1"/>
          </p:cNvSpPr>
          <p:nvPr>
            <p:ph type="title"/>
          </p:nvPr>
        </p:nvSpPr>
        <p:spPr>
          <a:xfrm>
            <a:off x="838200" y="365125"/>
            <a:ext cx="6523653" cy="1325563"/>
          </a:xfrm>
        </p:spPr>
        <p:txBody>
          <a:bodyPr/>
          <a:lstStyle/>
          <a:p>
            <a:r>
              <a:rPr lang="en-US" dirty="0"/>
              <a:t>Testing on new data</a:t>
            </a:r>
          </a:p>
        </p:txBody>
      </p:sp>
      <p:sp>
        <p:nvSpPr>
          <p:cNvPr id="8" name="TextBox 7">
            <a:extLst>
              <a:ext uri="{FF2B5EF4-FFF2-40B4-BE49-F238E27FC236}">
                <a16:creationId xmlns:a16="http://schemas.microsoft.com/office/drawing/2014/main" id="{4D93E640-BA60-4590-8A31-5992ABC25F43}"/>
              </a:ext>
            </a:extLst>
          </p:cNvPr>
          <p:cNvSpPr txBox="1"/>
          <p:nvPr/>
        </p:nvSpPr>
        <p:spPr>
          <a:xfrm>
            <a:off x="923731" y="1968759"/>
            <a:ext cx="6102220" cy="1200329"/>
          </a:xfrm>
          <a:prstGeom prst="rect">
            <a:avLst/>
          </a:prstGeom>
          <a:noFill/>
        </p:spPr>
        <p:txBody>
          <a:bodyPr wrap="square" rtlCol="0">
            <a:spAutoFit/>
          </a:bodyPr>
          <a:lstStyle/>
          <a:p>
            <a:r>
              <a:rPr lang="en-US" dirty="0"/>
              <a:t>- Below are the testing statistics of the model on test data.</a:t>
            </a:r>
          </a:p>
          <a:p>
            <a:r>
              <a:rPr lang="en-US" dirty="0"/>
              <a:t>- The graph on the right-hand side shows forecasts</a:t>
            </a:r>
          </a:p>
          <a:p>
            <a:pPr marL="285750" indent="-285750">
              <a:buFontTx/>
              <a:buChar char="-"/>
            </a:pPr>
            <a:endParaRPr lang="en-US" dirty="0"/>
          </a:p>
        </p:txBody>
      </p:sp>
    </p:spTree>
    <p:extLst>
      <p:ext uri="{BB962C8B-B14F-4D97-AF65-F5344CB8AC3E}">
        <p14:creationId xmlns:p14="http://schemas.microsoft.com/office/powerpoint/2010/main" val="105029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7FB65EDB-DB74-476F-9DAB-0C545E4EB553}"/>
              </a:ext>
            </a:extLst>
          </p:cNvPr>
          <p:cNvGraphicFramePr>
            <a:graphicFrameLocks noGrp="1"/>
          </p:cNvGraphicFramePr>
          <p:nvPr>
            <p:extLst>
              <p:ext uri="{D42A27DB-BD31-4B8C-83A1-F6EECF244321}">
                <p14:modId xmlns:p14="http://schemas.microsoft.com/office/powerpoint/2010/main" val="3936911354"/>
              </p:ext>
            </p:extLst>
          </p:nvPr>
        </p:nvGraphicFramePr>
        <p:xfrm>
          <a:off x="855785" y="1386985"/>
          <a:ext cx="6917212" cy="1720895"/>
        </p:xfrm>
        <a:graphic>
          <a:graphicData uri="http://schemas.openxmlformats.org/drawingml/2006/table">
            <a:tbl>
              <a:tblPr firstRow="1" bandRow="1">
                <a:tableStyleId>{5C22544A-7EE6-4342-B048-85BDC9FD1C3A}</a:tableStyleId>
              </a:tblPr>
              <a:tblGrid>
                <a:gridCol w="841284">
                  <a:extLst>
                    <a:ext uri="{9D8B030D-6E8A-4147-A177-3AD203B41FA5}">
                      <a16:colId xmlns:a16="http://schemas.microsoft.com/office/drawing/2014/main" val="1022061269"/>
                    </a:ext>
                  </a:extLst>
                </a:gridCol>
                <a:gridCol w="865837">
                  <a:extLst>
                    <a:ext uri="{9D8B030D-6E8A-4147-A177-3AD203B41FA5}">
                      <a16:colId xmlns:a16="http://schemas.microsoft.com/office/drawing/2014/main" val="2505295510"/>
                    </a:ext>
                  </a:extLst>
                </a:gridCol>
                <a:gridCol w="638839">
                  <a:extLst>
                    <a:ext uri="{9D8B030D-6E8A-4147-A177-3AD203B41FA5}">
                      <a16:colId xmlns:a16="http://schemas.microsoft.com/office/drawing/2014/main" val="461863135"/>
                    </a:ext>
                  </a:extLst>
                </a:gridCol>
                <a:gridCol w="532365">
                  <a:extLst>
                    <a:ext uri="{9D8B030D-6E8A-4147-A177-3AD203B41FA5}">
                      <a16:colId xmlns:a16="http://schemas.microsoft.com/office/drawing/2014/main" val="403568312"/>
                    </a:ext>
                  </a:extLst>
                </a:gridCol>
                <a:gridCol w="686754">
                  <a:extLst>
                    <a:ext uri="{9D8B030D-6E8A-4147-A177-3AD203B41FA5}">
                      <a16:colId xmlns:a16="http://schemas.microsoft.com/office/drawing/2014/main" val="2638336077"/>
                    </a:ext>
                  </a:extLst>
                </a:gridCol>
                <a:gridCol w="665458">
                  <a:extLst>
                    <a:ext uri="{9D8B030D-6E8A-4147-A177-3AD203B41FA5}">
                      <a16:colId xmlns:a16="http://schemas.microsoft.com/office/drawing/2014/main" val="493155526"/>
                    </a:ext>
                  </a:extLst>
                </a:gridCol>
                <a:gridCol w="2686675">
                  <a:extLst>
                    <a:ext uri="{9D8B030D-6E8A-4147-A177-3AD203B41FA5}">
                      <a16:colId xmlns:a16="http://schemas.microsoft.com/office/drawing/2014/main" val="2388176679"/>
                    </a:ext>
                  </a:extLst>
                </a:gridCol>
              </a:tblGrid>
              <a:tr h="403327">
                <a:tc>
                  <a:txBody>
                    <a:bodyPr/>
                    <a:lstStyle/>
                    <a:p>
                      <a:r>
                        <a:rPr lang="en-US" sz="1100" dirty="0"/>
                        <a:t>Model</a:t>
                      </a:r>
                    </a:p>
                  </a:txBody>
                  <a:tcPr/>
                </a:tc>
                <a:tc>
                  <a:txBody>
                    <a:bodyPr/>
                    <a:lstStyle/>
                    <a:p>
                      <a:r>
                        <a:rPr lang="en-US" sz="1100" dirty="0"/>
                        <a:t>Training MAE</a:t>
                      </a:r>
                    </a:p>
                  </a:txBody>
                  <a:tcPr/>
                </a:tc>
                <a:tc>
                  <a:txBody>
                    <a:bodyPr/>
                    <a:lstStyle/>
                    <a:p>
                      <a:r>
                        <a:rPr lang="en-US" sz="1100" dirty="0"/>
                        <a:t>Training MPE</a:t>
                      </a:r>
                    </a:p>
                  </a:txBody>
                  <a:tcPr/>
                </a:tc>
                <a:tc>
                  <a:txBody>
                    <a:bodyPr/>
                    <a:lstStyle/>
                    <a:p>
                      <a:r>
                        <a:rPr lang="en-US" sz="1100" dirty="0"/>
                        <a:t>Seasonal Fit</a:t>
                      </a:r>
                    </a:p>
                  </a:txBody>
                  <a:tcPr/>
                </a:tc>
                <a:tc>
                  <a:txBody>
                    <a:bodyPr/>
                    <a:lstStyle/>
                    <a:p>
                      <a:r>
                        <a:rPr lang="en-US" sz="1100" dirty="0"/>
                        <a:t>Testing MAE</a:t>
                      </a:r>
                    </a:p>
                  </a:txBody>
                  <a:tcPr/>
                </a:tc>
                <a:tc>
                  <a:txBody>
                    <a:bodyPr/>
                    <a:lstStyle/>
                    <a:p>
                      <a:r>
                        <a:rPr lang="en-US" sz="1100" dirty="0"/>
                        <a:t>Testing MPE</a:t>
                      </a:r>
                    </a:p>
                  </a:txBody>
                  <a:tcPr/>
                </a:tc>
                <a:tc>
                  <a:txBody>
                    <a:bodyPr/>
                    <a:lstStyle/>
                    <a:p>
                      <a:r>
                        <a:rPr lang="en-US" sz="1100" dirty="0"/>
                        <a:t>Comments</a:t>
                      </a:r>
                    </a:p>
                  </a:txBody>
                  <a:tcPr/>
                </a:tc>
                <a:extLst>
                  <a:ext uri="{0D108BD9-81ED-4DB2-BD59-A6C34878D82A}">
                    <a16:rowId xmlns:a16="http://schemas.microsoft.com/office/drawing/2014/main" val="155815781"/>
                  </a:ext>
                </a:extLst>
              </a:tr>
              <a:tr h="1126535">
                <a:tc>
                  <a:txBody>
                    <a:bodyPr/>
                    <a:lstStyle/>
                    <a:p>
                      <a:r>
                        <a:rPr lang="en-US" sz="1100" dirty="0"/>
                        <a:t>ETS model</a:t>
                      </a:r>
                    </a:p>
                  </a:txBody>
                  <a:tcPr/>
                </a:tc>
                <a:tc>
                  <a:txBody>
                    <a:bodyPr/>
                    <a:lstStyle/>
                    <a:p>
                      <a:r>
                        <a:rPr lang="en-US" sz="1100" dirty="0"/>
                        <a:t>10448.99</a:t>
                      </a:r>
                    </a:p>
                  </a:txBody>
                  <a:tcPr/>
                </a:tc>
                <a:tc>
                  <a:txBody>
                    <a:bodyPr/>
                    <a:lstStyle/>
                    <a:p>
                      <a:r>
                        <a:rPr lang="en-US" sz="1100" dirty="0"/>
                        <a:t>2.38%</a:t>
                      </a:r>
                    </a:p>
                  </a:txBody>
                  <a:tcPr/>
                </a:tc>
                <a:tc>
                  <a:txBody>
                    <a:bodyPr/>
                    <a:lstStyle/>
                    <a:p>
                      <a:r>
                        <a:rPr lang="en-US" sz="1100" dirty="0"/>
                        <a:t>No</a:t>
                      </a:r>
                    </a:p>
                  </a:txBody>
                  <a:tcPr/>
                </a:tc>
                <a:tc>
                  <a:txBody>
                    <a:bodyPr/>
                    <a:lstStyle/>
                    <a:p>
                      <a:r>
                        <a:rPr lang="en-US" sz="1100" dirty="0"/>
                        <a:t>20770.61</a:t>
                      </a:r>
                    </a:p>
                  </a:txBody>
                  <a:tcPr/>
                </a:tc>
                <a:tc>
                  <a:txBody>
                    <a:bodyPr/>
                    <a:lstStyle/>
                    <a:p>
                      <a:r>
                        <a:rPr lang="en-US" sz="1100" dirty="0"/>
                        <a:t>-10.90%</a:t>
                      </a:r>
                    </a:p>
                  </a:txBody>
                  <a:tcPr/>
                </a:tc>
                <a:tc>
                  <a:txBody>
                    <a:bodyPr/>
                    <a:lstStyle/>
                    <a:p>
                      <a:r>
                        <a:rPr lang="en-US" sz="1100" dirty="0"/>
                        <a:t>Training residuals higher than 0.05 and model was rejected because of flat forecast</a:t>
                      </a:r>
                    </a:p>
                  </a:txBody>
                  <a:tcPr/>
                </a:tc>
                <a:extLst>
                  <a:ext uri="{0D108BD9-81ED-4DB2-BD59-A6C34878D82A}">
                    <a16:rowId xmlns:a16="http://schemas.microsoft.com/office/drawing/2014/main" val="41035115"/>
                  </a:ext>
                </a:extLst>
              </a:tr>
            </a:tbl>
          </a:graphicData>
        </a:graphic>
      </p:graphicFrame>
      <p:sp>
        <p:nvSpPr>
          <p:cNvPr id="7" name="Title 1">
            <a:extLst>
              <a:ext uri="{FF2B5EF4-FFF2-40B4-BE49-F238E27FC236}">
                <a16:creationId xmlns:a16="http://schemas.microsoft.com/office/drawing/2014/main" id="{26CF174F-BACB-4D0A-91FE-599F4B41B892}"/>
              </a:ext>
            </a:extLst>
          </p:cNvPr>
          <p:cNvSpPr>
            <a:spLocks noGrp="1"/>
          </p:cNvSpPr>
          <p:nvPr>
            <p:ph type="title"/>
          </p:nvPr>
        </p:nvSpPr>
        <p:spPr>
          <a:xfrm>
            <a:off x="712715" y="61422"/>
            <a:ext cx="6523653" cy="1325563"/>
          </a:xfrm>
        </p:spPr>
        <p:txBody>
          <a:bodyPr/>
          <a:lstStyle/>
          <a:p>
            <a:r>
              <a:rPr lang="en-US" dirty="0"/>
              <a:t>Exponential Smoothing</a:t>
            </a:r>
          </a:p>
        </p:txBody>
      </p:sp>
      <p:sp>
        <p:nvSpPr>
          <p:cNvPr id="8" name="TextBox 7">
            <a:extLst>
              <a:ext uri="{FF2B5EF4-FFF2-40B4-BE49-F238E27FC236}">
                <a16:creationId xmlns:a16="http://schemas.microsoft.com/office/drawing/2014/main" id="{4D93E640-BA60-4590-8A31-5992ABC25F43}"/>
              </a:ext>
            </a:extLst>
          </p:cNvPr>
          <p:cNvSpPr txBox="1"/>
          <p:nvPr/>
        </p:nvSpPr>
        <p:spPr>
          <a:xfrm>
            <a:off x="1134148" y="3926286"/>
            <a:ext cx="6102220" cy="1477328"/>
          </a:xfrm>
          <a:prstGeom prst="rect">
            <a:avLst/>
          </a:prstGeom>
          <a:noFill/>
        </p:spPr>
        <p:txBody>
          <a:bodyPr wrap="square" rtlCol="0">
            <a:spAutoFit/>
          </a:bodyPr>
          <a:lstStyle/>
          <a:p>
            <a:r>
              <a:rPr lang="en-US" dirty="0"/>
              <a:t>- Above are the testing statistics of the model on test data.</a:t>
            </a:r>
          </a:p>
          <a:p>
            <a:r>
              <a:rPr lang="en-US" dirty="0"/>
              <a:t>- The red line graph on the right-hand side shows fit while the blue line graph shows actual data</a:t>
            </a:r>
          </a:p>
          <a:p>
            <a:pPr marL="285750" indent="-285750">
              <a:buFontTx/>
              <a:buChar char="-"/>
            </a:pPr>
            <a:endParaRPr lang="en-US" dirty="0"/>
          </a:p>
        </p:txBody>
      </p:sp>
      <p:pic>
        <p:nvPicPr>
          <p:cNvPr id="9" name="Picture 8">
            <a:extLst>
              <a:ext uri="{FF2B5EF4-FFF2-40B4-BE49-F238E27FC236}">
                <a16:creationId xmlns:a16="http://schemas.microsoft.com/office/drawing/2014/main" id="{B23278AB-CAB6-48A2-AEA7-F2C53B972AFE}"/>
              </a:ext>
            </a:extLst>
          </p:cNvPr>
          <p:cNvPicPr>
            <a:picLocks noChangeAspect="1"/>
          </p:cNvPicPr>
          <p:nvPr/>
        </p:nvPicPr>
        <p:blipFill>
          <a:blip r:embed="rId2"/>
          <a:stretch>
            <a:fillRect/>
          </a:stretch>
        </p:blipFill>
        <p:spPr>
          <a:xfrm>
            <a:off x="7801905" y="0"/>
            <a:ext cx="4253403" cy="3042138"/>
          </a:xfrm>
          <a:prstGeom prst="rect">
            <a:avLst/>
          </a:prstGeom>
        </p:spPr>
      </p:pic>
      <p:pic>
        <p:nvPicPr>
          <p:cNvPr id="3" name="Picture 2">
            <a:extLst>
              <a:ext uri="{FF2B5EF4-FFF2-40B4-BE49-F238E27FC236}">
                <a16:creationId xmlns:a16="http://schemas.microsoft.com/office/drawing/2014/main" id="{4950EDB7-210A-4CD1-BB50-6D5700D3344D}"/>
              </a:ext>
            </a:extLst>
          </p:cNvPr>
          <p:cNvPicPr>
            <a:picLocks noChangeAspect="1"/>
          </p:cNvPicPr>
          <p:nvPr/>
        </p:nvPicPr>
        <p:blipFill>
          <a:blip r:embed="rId3"/>
          <a:stretch>
            <a:fillRect/>
          </a:stretch>
        </p:blipFill>
        <p:spPr>
          <a:xfrm>
            <a:off x="7801380" y="3301787"/>
            <a:ext cx="4253928" cy="3186936"/>
          </a:xfrm>
          <a:prstGeom prst="rect">
            <a:avLst/>
          </a:prstGeom>
        </p:spPr>
      </p:pic>
    </p:spTree>
    <p:extLst>
      <p:ext uri="{BB962C8B-B14F-4D97-AF65-F5344CB8AC3E}">
        <p14:creationId xmlns:p14="http://schemas.microsoft.com/office/powerpoint/2010/main" val="3838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7FB65EDB-DB74-476F-9DAB-0C545E4EB553}"/>
              </a:ext>
            </a:extLst>
          </p:cNvPr>
          <p:cNvGraphicFramePr>
            <a:graphicFrameLocks noGrp="1"/>
          </p:cNvGraphicFramePr>
          <p:nvPr>
            <p:extLst>
              <p:ext uri="{D42A27DB-BD31-4B8C-83A1-F6EECF244321}">
                <p14:modId xmlns:p14="http://schemas.microsoft.com/office/powerpoint/2010/main" val="2991126420"/>
              </p:ext>
            </p:extLst>
          </p:nvPr>
        </p:nvGraphicFramePr>
        <p:xfrm>
          <a:off x="855785" y="1386985"/>
          <a:ext cx="6917212" cy="1720895"/>
        </p:xfrm>
        <a:graphic>
          <a:graphicData uri="http://schemas.openxmlformats.org/drawingml/2006/table">
            <a:tbl>
              <a:tblPr firstRow="1" bandRow="1">
                <a:tableStyleId>{5C22544A-7EE6-4342-B048-85BDC9FD1C3A}</a:tableStyleId>
              </a:tblPr>
              <a:tblGrid>
                <a:gridCol w="841284">
                  <a:extLst>
                    <a:ext uri="{9D8B030D-6E8A-4147-A177-3AD203B41FA5}">
                      <a16:colId xmlns:a16="http://schemas.microsoft.com/office/drawing/2014/main" val="1022061269"/>
                    </a:ext>
                  </a:extLst>
                </a:gridCol>
                <a:gridCol w="865837">
                  <a:extLst>
                    <a:ext uri="{9D8B030D-6E8A-4147-A177-3AD203B41FA5}">
                      <a16:colId xmlns:a16="http://schemas.microsoft.com/office/drawing/2014/main" val="2505295510"/>
                    </a:ext>
                  </a:extLst>
                </a:gridCol>
                <a:gridCol w="638839">
                  <a:extLst>
                    <a:ext uri="{9D8B030D-6E8A-4147-A177-3AD203B41FA5}">
                      <a16:colId xmlns:a16="http://schemas.microsoft.com/office/drawing/2014/main" val="461863135"/>
                    </a:ext>
                  </a:extLst>
                </a:gridCol>
                <a:gridCol w="532365">
                  <a:extLst>
                    <a:ext uri="{9D8B030D-6E8A-4147-A177-3AD203B41FA5}">
                      <a16:colId xmlns:a16="http://schemas.microsoft.com/office/drawing/2014/main" val="403568312"/>
                    </a:ext>
                  </a:extLst>
                </a:gridCol>
                <a:gridCol w="686754">
                  <a:extLst>
                    <a:ext uri="{9D8B030D-6E8A-4147-A177-3AD203B41FA5}">
                      <a16:colId xmlns:a16="http://schemas.microsoft.com/office/drawing/2014/main" val="2638336077"/>
                    </a:ext>
                  </a:extLst>
                </a:gridCol>
                <a:gridCol w="863313">
                  <a:extLst>
                    <a:ext uri="{9D8B030D-6E8A-4147-A177-3AD203B41FA5}">
                      <a16:colId xmlns:a16="http://schemas.microsoft.com/office/drawing/2014/main" val="493155526"/>
                    </a:ext>
                  </a:extLst>
                </a:gridCol>
                <a:gridCol w="2488820">
                  <a:extLst>
                    <a:ext uri="{9D8B030D-6E8A-4147-A177-3AD203B41FA5}">
                      <a16:colId xmlns:a16="http://schemas.microsoft.com/office/drawing/2014/main" val="2388176679"/>
                    </a:ext>
                  </a:extLst>
                </a:gridCol>
              </a:tblGrid>
              <a:tr h="403327">
                <a:tc>
                  <a:txBody>
                    <a:bodyPr/>
                    <a:lstStyle/>
                    <a:p>
                      <a:r>
                        <a:rPr lang="en-US" sz="1100" dirty="0"/>
                        <a:t>Model</a:t>
                      </a:r>
                    </a:p>
                  </a:txBody>
                  <a:tcPr/>
                </a:tc>
                <a:tc>
                  <a:txBody>
                    <a:bodyPr/>
                    <a:lstStyle/>
                    <a:p>
                      <a:r>
                        <a:rPr lang="en-US" sz="1100" dirty="0"/>
                        <a:t>Training sigma</a:t>
                      </a:r>
                    </a:p>
                  </a:txBody>
                  <a:tcPr/>
                </a:tc>
                <a:tc>
                  <a:txBody>
                    <a:bodyPr/>
                    <a:lstStyle/>
                    <a:p>
                      <a:r>
                        <a:rPr lang="en-US" sz="1100" dirty="0"/>
                        <a:t>AIC / BIC</a:t>
                      </a:r>
                    </a:p>
                  </a:txBody>
                  <a:tcPr/>
                </a:tc>
                <a:tc>
                  <a:txBody>
                    <a:bodyPr/>
                    <a:lstStyle/>
                    <a:p>
                      <a:r>
                        <a:rPr lang="en-US" sz="1100" dirty="0"/>
                        <a:t>Seasonal Fit</a:t>
                      </a:r>
                    </a:p>
                  </a:txBody>
                  <a:tcPr/>
                </a:tc>
                <a:tc>
                  <a:txBody>
                    <a:bodyPr/>
                    <a:lstStyle/>
                    <a:p>
                      <a:r>
                        <a:rPr lang="en-US" sz="1100" dirty="0"/>
                        <a:t>Testing MAE</a:t>
                      </a:r>
                    </a:p>
                  </a:txBody>
                  <a:tcPr/>
                </a:tc>
                <a:tc>
                  <a:txBody>
                    <a:bodyPr/>
                    <a:lstStyle/>
                    <a:p>
                      <a:r>
                        <a:rPr lang="en-US" sz="1100" dirty="0"/>
                        <a:t>Testing MPE</a:t>
                      </a:r>
                    </a:p>
                  </a:txBody>
                  <a:tcPr/>
                </a:tc>
                <a:tc>
                  <a:txBody>
                    <a:bodyPr/>
                    <a:lstStyle/>
                    <a:p>
                      <a:r>
                        <a:rPr lang="en-US" sz="1100" dirty="0"/>
                        <a:t>Comments</a:t>
                      </a:r>
                    </a:p>
                  </a:txBody>
                  <a:tcPr/>
                </a:tc>
                <a:extLst>
                  <a:ext uri="{0D108BD9-81ED-4DB2-BD59-A6C34878D82A}">
                    <a16:rowId xmlns:a16="http://schemas.microsoft.com/office/drawing/2014/main" val="155815781"/>
                  </a:ext>
                </a:extLst>
              </a:tr>
              <a:tr h="1126535">
                <a:tc>
                  <a:txBody>
                    <a:bodyPr/>
                    <a:lstStyle/>
                    <a:p>
                      <a:r>
                        <a:rPr lang="en-US" sz="1100" dirty="0"/>
                        <a:t>Holt Winters</a:t>
                      </a:r>
                    </a:p>
                  </a:txBody>
                  <a:tcPr/>
                </a:tc>
                <a:tc>
                  <a:txBody>
                    <a:bodyPr/>
                    <a:lstStyle/>
                    <a:p>
                      <a:r>
                        <a:rPr lang="en-US" sz="1100" dirty="0"/>
                        <a:t> 0.1219</a:t>
                      </a:r>
                    </a:p>
                  </a:txBody>
                  <a:tcPr/>
                </a:tc>
                <a:tc>
                  <a:txBody>
                    <a:bodyPr/>
                    <a:lstStyle/>
                    <a:p>
                      <a:r>
                        <a:rPr lang="en-US" sz="1100" b="0" dirty="0"/>
                        <a:t>709 /734</a:t>
                      </a:r>
                    </a:p>
                  </a:txBody>
                  <a:tcPr/>
                </a:tc>
                <a:tc>
                  <a:txBody>
                    <a:bodyPr/>
                    <a:lstStyle/>
                    <a:p>
                      <a:r>
                        <a:rPr lang="en-US" sz="1100" dirty="0"/>
                        <a:t>Yes</a:t>
                      </a:r>
                    </a:p>
                  </a:txBody>
                  <a:tcPr/>
                </a:tc>
                <a:tc>
                  <a:txBody>
                    <a:bodyPr/>
                    <a:lstStyle/>
                    <a:p>
                      <a:r>
                        <a:rPr lang="en-US" sz="1100" dirty="0"/>
                        <a:t>8169</a:t>
                      </a:r>
                    </a:p>
                  </a:txBody>
                  <a:tcPr/>
                </a:tc>
                <a:tc>
                  <a:txBody>
                    <a:bodyPr/>
                    <a:lstStyle/>
                    <a:p>
                      <a:r>
                        <a:rPr lang="en-US" sz="1100" dirty="0"/>
                        <a:t>-2.8502%</a:t>
                      </a:r>
                    </a:p>
                  </a:txBody>
                  <a:tcPr/>
                </a:tc>
                <a:tc>
                  <a:txBody>
                    <a:bodyPr/>
                    <a:lstStyle/>
                    <a:p>
                      <a:r>
                        <a:rPr lang="en-US" sz="1100" dirty="0"/>
                        <a:t>This model fitted well on the test data with MAE=8169.102 and MPE=-2.852502% the best so far.</a:t>
                      </a:r>
                    </a:p>
                  </a:txBody>
                  <a:tcPr/>
                </a:tc>
                <a:extLst>
                  <a:ext uri="{0D108BD9-81ED-4DB2-BD59-A6C34878D82A}">
                    <a16:rowId xmlns:a16="http://schemas.microsoft.com/office/drawing/2014/main" val="41035115"/>
                  </a:ext>
                </a:extLst>
              </a:tr>
            </a:tbl>
          </a:graphicData>
        </a:graphic>
      </p:graphicFrame>
      <p:sp>
        <p:nvSpPr>
          <p:cNvPr id="7" name="Title 1">
            <a:extLst>
              <a:ext uri="{FF2B5EF4-FFF2-40B4-BE49-F238E27FC236}">
                <a16:creationId xmlns:a16="http://schemas.microsoft.com/office/drawing/2014/main" id="{26CF174F-BACB-4D0A-91FE-599F4B41B892}"/>
              </a:ext>
            </a:extLst>
          </p:cNvPr>
          <p:cNvSpPr>
            <a:spLocks noGrp="1"/>
          </p:cNvSpPr>
          <p:nvPr>
            <p:ph type="title"/>
          </p:nvPr>
        </p:nvSpPr>
        <p:spPr>
          <a:xfrm>
            <a:off x="712715" y="61422"/>
            <a:ext cx="6523653" cy="1325563"/>
          </a:xfrm>
        </p:spPr>
        <p:txBody>
          <a:bodyPr/>
          <a:lstStyle/>
          <a:p>
            <a:r>
              <a:rPr lang="en-US" dirty="0"/>
              <a:t>Holt Winters</a:t>
            </a:r>
          </a:p>
        </p:txBody>
      </p:sp>
      <p:sp>
        <p:nvSpPr>
          <p:cNvPr id="8" name="TextBox 7">
            <a:extLst>
              <a:ext uri="{FF2B5EF4-FFF2-40B4-BE49-F238E27FC236}">
                <a16:creationId xmlns:a16="http://schemas.microsoft.com/office/drawing/2014/main" id="{4D93E640-BA60-4590-8A31-5992ABC25F43}"/>
              </a:ext>
            </a:extLst>
          </p:cNvPr>
          <p:cNvSpPr txBox="1"/>
          <p:nvPr/>
        </p:nvSpPr>
        <p:spPr>
          <a:xfrm>
            <a:off x="855785" y="3417927"/>
            <a:ext cx="2291861" cy="2862322"/>
          </a:xfrm>
          <a:prstGeom prst="rect">
            <a:avLst/>
          </a:prstGeom>
          <a:noFill/>
        </p:spPr>
        <p:txBody>
          <a:bodyPr wrap="square" rtlCol="0">
            <a:spAutoFit/>
          </a:bodyPr>
          <a:lstStyle/>
          <a:p>
            <a:r>
              <a:rPr lang="en-US" dirty="0"/>
              <a:t>- Above are the testing statistics of the model on test data.</a:t>
            </a:r>
          </a:p>
          <a:p>
            <a:r>
              <a:rPr lang="en-US" dirty="0"/>
              <a:t>- The red- line graph on the right-hand side shows fit while blue shows actuals</a:t>
            </a:r>
          </a:p>
          <a:p>
            <a:pPr marL="285750" indent="-285750">
              <a:buFontTx/>
              <a:buChar char="-"/>
            </a:pPr>
            <a:endParaRPr lang="en-US" dirty="0"/>
          </a:p>
        </p:txBody>
      </p:sp>
      <p:pic>
        <p:nvPicPr>
          <p:cNvPr id="4" name="Picture 3">
            <a:extLst>
              <a:ext uri="{FF2B5EF4-FFF2-40B4-BE49-F238E27FC236}">
                <a16:creationId xmlns:a16="http://schemas.microsoft.com/office/drawing/2014/main" id="{BEC9C39F-0632-40EE-803B-319A23731EA4}"/>
              </a:ext>
            </a:extLst>
          </p:cNvPr>
          <p:cNvPicPr>
            <a:picLocks noChangeAspect="1"/>
          </p:cNvPicPr>
          <p:nvPr/>
        </p:nvPicPr>
        <p:blipFill>
          <a:blip r:embed="rId2"/>
          <a:stretch>
            <a:fillRect/>
          </a:stretch>
        </p:blipFill>
        <p:spPr>
          <a:xfrm>
            <a:off x="7916067" y="61422"/>
            <a:ext cx="4073791" cy="3002452"/>
          </a:xfrm>
          <a:prstGeom prst="rect">
            <a:avLst/>
          </a:prstGeom>
        </p:spPr>
      </p:pic>
      <p:pic>
        <p:nvPicPr>
          <p:cNvPr id="10" name="Picture 9">
            <a:extLst>
              <a:ext uri="{FF2B5EF4-FFF2-40B4-BE49-F238E27FC236}">
                <a16:creationId xmlns:a16="http://schemas.microsoft.com/office/drawing/2014/main" id="{05F66D42-A172-4E5B-8A75-73DE36247268}"/>
              </a:ext>
            </a:extLst>
          </p:cNvPr>
          <p:cNvPicPr>
            <a:picLocks noChangeAspect="1"/>
          </p:cNvPicPr>
          <p:nvPr/>
        </p:nvPicPr>
        <p:blipFill>
          <a:blip r:embed="rId3"/>
          <a:stretch>
            <a:fillRect/>
          </a:stretch>
        </p:blipFill>
        <p:spPr>
          <a:xfrm>
            <a:off x="7909948" y="3417927"/>
            <a:ext cx="4079910" cy="3002453"/>
          </a:xfrm>
          <a:prstGeom prst="rect">
            <a:avLst/>
          </a:prstGeom>
        </p:spPr>
      </p:pic>
      <p:pic>
        <p:nvPicPr>
          <p:cNvPr id="14" name="Picture 13">
            <a:extLst>
              <a:ext uri="{FF2B5EF4-FFF2-40B4-BE49-F238E27FC236}">
                <a16:creationId xmlns:a16="http://schemas.microsoft.com/office/drawing/2014/main" id="{4BA23275-F3F2-4DEC-A65B-05BE141BF20F}"/>
              </a:ext>
            </a:extLst>
          </p:cNvPr>
          <p:cNvPicPr>
            <a:picLocks noChangeAspect="1"/>
          </p:cNvPicPr>
          <p:nvPr/>
        </p:nvPicPr>
        <p:blipFill>
          <a:blip r:embed="rId4"/>
          <a:stretch>
            <a:fillRect/>
          </a:stretch>
        </p:blipFill>
        <p:spPr>
          <a:xfrm>
            <a:off x="3145814" y="3304934"/>
            <a:ext cx="4764134" cy="3478657"/>
          </a:xfrm>
          <a:prstGeom prst="rect">
            <a:avLst/>
          </a:prstGeom>
        </p:spPr>
      </p:pic>
    </p:spTree>
    <p:extLst>
      <p:ext uri="{BB962C8B-B14F-4D97-AF65-F5344CB8AC3E}">
        <p14:creationId xmlns:p14="http://schemas.microsoft.com/office/powerpoint/2010/main" val="2178962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7FB65EDB-DB74-476F-9DAB-0C545E4EB553}"/>
              </a:ext>
            </a:extLst>
          </p:cNvPr>
          <p:cNvGraphicFramePr>
            <a:graphicFrameLocks noGrp="1"/>
          </p:cNvGraphicFramePr>
          <p:nvPr>
            <p:extLst>
              <p:ext uri="{D42A27DB-BD31-4B8C-83A1-F6EECF244321}">
                <p14:modId xmlns:p14="http://schemas.microsoft.com/office/powerpoint/2010/main" val="3204474902"/>
              </p:ext>
            </p:extLst>
          </p:nvPr>
        </p:nvGraphicFramePr>
        <p:xfrm>
          <a:off x="855785" y="1386985"/>
          <a:ext cx="6917212" cy="1720895"/>
        </p:xfrm>
        <a:graphic>
          <a:graphicData uri="http://schemas.openxmlformats.org/drawingml/2006/table">
            <a:tbl>
              <a:tblPr firstRow="1" bandRow="1">
                <a:tableStyleId>{5C22544A-7EE6-4342-B048-85BDC9FD1C3A}</a:tableStyleId>
              </a:tblPr>
              <a:tblGrid>
                <a:gridCol w="841284">
                  <a:extLst>
                    <a:ext uri="{9D8B030D-6E8A-4147-A177-3AD203B41FA5}">
                      <a16:colId xmlns:a16="http://schemas.microsoft.com/office/drawing/2014/main" val="1022061269"/>
                    </a:ext>
                  </a:extLst>
                </a:gridCol>
                <a:gridCol w="865837">
                  <a:extLst>
                    <a:ext uri="{9D8B030D-6E8A-4147-A177-3AD203B41FA5}">
                      <a16:colId xmlns:a16="http://schemas.microsoft.com/office/drawing/2014/main" val="2505295510"/>
                    </a:ext>
                  </a:extLst>
                </a:gridCol>
                <a:gridCol w="638839">
                  <a:extLst>
                    <a:ext uri="{9D8B030D-6E8A-4147-A177-3AD203B41FA5}">
                      <a16:colId xmlns:a16="http://schemas.microsoft.com/office/drawing/2014/main" val="461863135"/>
                    </a:ext>
                  </a:extLst>
                </a:gridCol>
                <a:gridCol w="532365">
                  <a:extLst>
                    <a:ext uri="{9D8B030D-6E8A-4147-A177-3AD203B41FA5}">
                      <a16:colId xmlns:a16="http://schemas.microsoft.com/office/drawing/2014/main" val="403568312"/>
                    </a:ext>
                  </a:extLst>
                </a:gridCol>
                <a:gridCol w="686754">
                  <a:extLst>
                    <a:ext uri="{9D8B030D-6E8A-4147-A177-3AD203B41FA5}">
                      <a16:colId xmlns:a16="http://schemas.microsoft.com/office/drawing/2014/main" val="2638336077"/>
                    </a:ext>
                  </a:extLst>
                </a:gridCol>
                <a:gridCol w="863313">
                  <a:extLst>
                    <a:ext uri="{9D8B030D-6E8A-4147-A177-3AD203B41FA5}">
                      <a16:colId xmlns:a16="http://schemas.microsoft.com/office/drawing/2014/main" val="493155526"/>
                    </a:ext>
                  </a:extLst>
                </a:gridCol>
                <a:gridCol w="2488820">
                  <a:extLst>
                    <a:ext uri="{9D8B030D-6E8A-4147-A177-3AD203B41FA5}">
                      <a16:colId xmlns:a16="http://schemas.microsoft.com/office/drawing/2014/main" val="2388176679"/>
                    </a:ext>
                  </a:extLst>
                </a:gridCol>
              </a:tblGrid>
              <a:tr h="403327">
                <a:tc>
                  <a:txBody>
                    <a:bodyPr/>
                    <a:lstStyle/>
                    <a:p>
                      <a:r>
                        <a:rPr lang="en-US" sz="1100" dirty="0"/>
                        <a:t>Model</a:t>
                      </a:r>
                    </a:p>
                  </a:txBody>
                  <a:tcPr/>
                </a:tc>
                <a:tc>
                  <a:txBody>
                    <a:bodyPr/>
                    <a:lstStyle/>
                    <a:p>
                      <a:r>
                        <a:rPr lang="en-US" sz="1100" dirty="0"/>
                        <a:t>Training MAE</a:t>
                      </a:r>
                    </a:p>
                  </a:txBody>
                  <a:tcPr/>
                </a:tc>
                <a:tc>
                  <a:txBody>
                    <a:bodyPr/>
                    <a:lstStyle/>
                    <a:p>
                      <a:r>
                        <a:rPr lang="en-US" sz="1100" dirty="0"/>
                        <a:t>Training MPE</a:t>
                      </a:r>
                    </a:p>
                  </a:txBody>
                  <a:tcPr/>
                </a:tc>
                <a:tc>
                  <a:txBody>
                    <a:bodyPr/>
                    <a:lstStyle/>
                    <a:p>
                      <a:r>
                        <a:rPr lang="en-US" sz="1100" dirty="0"/>
                        <a:t>Seasonal Fit</a:t>
                      </a:r>
                    </a:p>
                  </a:txBody>
                  <a:tcPr/>
                </a:tc>
                <a:tc>
                  <a:txBody>
                    <a:bodyPr/>
                    <a:lstStyle/>
                    <a:p>
                      <a:r>
                        <a:rPr lang="en-US" sz="1100" dirty="0"/>
                        <a:t>Testing MAE</a:t>
                      </a:r>
                    </a:p>
                  </a:txBody>
                  <a:tcPr/>
                </a:tc>
                <a:tc>
                  <a:txBody>
                    <a:bodyPr/>
                    <a:lstStyle/>
                    <a:p>
                      <a:r>
                        <a:rPr lang="en-US" sz="1100" dirty="0"/>
                        <a:t>Testing MPE</a:t>
                      </a:r>
                    </a:p>
                  </a:txBody>
                  <a:tcPr/>
                </a:tc>
                <a:tc>
                  <a:txBody>
                    <a:bodyPr/>
                    <a:lstStyle/>
                    <a:p>
                      <a:r>
                        <a:rPr lang="en-US" sz="1100" dirty="0"/>
                        <a:t>Comments</a:t>
                      </a:r>
                    </a:p>
                  </a:txBody>
                  <a:tcPr/>
                </a:tc>
                <a:extLst>
                  <a:ext uri="{0D108BD9-81ED-4DB2-BD59-A6C34878D82A}">
                    <a16:rowId xmlns:a16="http://schemas.microsoft.com/office/drawing/2014/main" val="155815781"/>
                  </a:ext>
                </a:extLst>
              </a:tr>
              <a:tr h="1126535">
                <a:tc>
                  <a:txBody>
                    <a:bodyPr/>
                    <a:lstStyle/>
                    <a:p>
                      <a:r>
                        <a:rPr lang="en-US" sz="1100" dirty="0" err="1"/>
                        <a:t>Sarimax</a:t>
                      </a:r>
                      <a:endParaRPr lang="en-US" sz="1100" dirty="0"/>
                    </a:p>
                  </a:txBody>
                  <a:tcPr/>
                </a:tc>
                <a:tc>
                  <a:txBody>
                    <a:bodyPr/>
                    <a:lstStyle/>
                    <a:p>
                      <a:r>
                        <a:rPr lang="en-US" sz="1100" dirty="0"/>
                        <a:t>4600.965</a:t>
                      </a:r>
                    </a:p>
                  </a:txBody>
                  <a:tcPr/>
                </a:tc>
                <a:tc>
                  <a:txBody>
                    <a:bodyPr/>
                    <a:lstStyle/>
                    <a:p>
                      <a:r>
                        <a:rPr lang="en-US" sz="1100" b="0" dirty="0"/>
                        <a:t>1.90 %</a:t>
                      </a:r>
                    </a:p>
                  </a:txBody>
                  <a:tcPr/>
                </a:tc>
                <a:tc>
                  <a:txBody>
                    <a:bodyPr/>
                    <a:lstStyle/>
                    <a:p>
                      <a:r>
                        <a:rPr lang="en-US" sz="1100" dirty="0"/>
                        <a:t>Yes</a:t>
                      </a:r>
                    </a:p>
                  </a:txBody>
                  <a:tcPr/>
                </a:tc>
                <a:tc>
                  <a:txBody>
                    <a:bodyPr/>
                    <a:lstStyle/>
                    <a:p>
                      <a:r>
                        <a:rPr lang="en-US" sz="1100" dirty="0"/>
                        <a:t>13772.4</a:t>
                      </a:r>
                    </a:p>
                  </a:txBody>
                  <a:tcPr/>
                </a:tc>
                <a:tc>
                  <a:txBody>
                    <a:bodyPr/>
                    <a:lstStyle/>
                    <a:p>
                      <a:r>
                        <a:rPr lang="en-US" sz="1100" dirty="0"/>
                        <a:t>-7.783%</a:t>
                      </a:r>
                    </a:p>
                  </a:txBody>
                  <a:tcPr/>
                </a:tc>
                <a:tc>
                  <a:txBody>
                    <a:bodyPr/>
                    <a:lstStyle/>
                    <a:p>
                      <a:r>
                        <a:rPr lang="en-US" sz="1100" dirty="0"/>
                        <a:t>This model fitted reasonably well on the test data but it was not as good as Holt winters and </a:t>
                      </a:r>
                      <a:r>
                        <a:rPr lang="en-US" sz="1100" dirty="0" err="1"/>
                        <a:t>Acf</a:t>
                      </a:r>
                      <a:r>
                        <a:rPr lang="en-US" sz="1100" dirty="0"/>
                        <a:t> shows to have some data left on the residuals</a:t>
                      </a:r>
                    </a:p>
                  </a:txBody>
                  <a:tcPr/>
                </a:tc>
                <a:extLst>
                  <a:ext uri="{0D108BD9-81ED-4DB2-BD59-A6C34878D82A}">
                    <a16:rowId xmlns:a16="http://schemas.microsoft.com/office/drawing/2014/main" val="41035115"/>
                  </a:ext>
                </a:extLst>
              </a:tr>
            </a:tbl>
          </a:graphicData>
        </a:graphic>
      </p:graphicFrame>
      <p:sp>
        <p:nvSpPr>
          <p:cNvPr id="7" name="Title 1">
            <a:extLst>
              <a:ext uri="{FF2B5EF4-FFF2-40B4-BE49-F238E27FC236}">
                <a16:creationId xmlns:a16="http://schemas.microsoft.com/office/drawing/2014/main" id="{26CF174F-BACB-4D0A-91FE-599F4B41B892}"/>
              </a:ext>
            </a:extLst>
          </p:cNvPr>
          <p:cNvSpPr>
            <a:spLocks noGrp="1"/>
          </p:cNvSpPr>
          <p:nvPr>
            <p:ph type="title"/>
          </p:nvPr>
        </p:nvSpPr>
        <p:spPr>
          <a:xfrm>
            <a:off x="712715" y="61422"/>
            <a:ext cx="6523653" cy="1325563"/>
          </a:xfrm>
        </p:spPr>
        <p:txBody>
          <a:bodyPr/>
          <a:lstStyle/>
          <a:p>
            <a:r>
              <a:rPr lang="en-US" dirty="0"/>
              <a:t>Seasonal Arima ARIMA(0,1,0)(0,1,0)[12]</a:t>
            </a:r>
          </a:p>
        </p:txBody>
      </p:sp>
      <p:sp>
        <p:nvSpPr>
          <p:cNvPr id="8" name="TextBox 7">
            <a:extLst>
              <a:ext uri="{FF2B5EF4-FFF2-40B4-BE49-F238E27FC236}">
                <a16:creationId xmlns:a16="http://schemas.microsoft.com/office/drawing/2014/main" id="{4D93E640-BA60-4590-8A31-5992ABC25F43}"/>
              </a:ext>
            </a:extLst>
          </p:cNvPr>
          <p:cNvSpPr txBox="1"/>
          <p:nvPr/>
        </p:nvSpPr>
        <p:spPr>
          <a:xfrm>
            <a:off x="855785" y="3417927"/>
            <a:ext cx="2291861" cy="2862322"/>
          </a:xfrm>
          <a:prstGeom prst="rect">
            <a:avLst/>
          </a:prstGeom>
          <a:noFill/>
        </p:spPr>
        <p:txBody>
          <a:bodyPr wrap="square" rtlCol="0">
            <a:spAutoFit/>
          </a:bodyPr>
          <a:lstStyle/>
          <a:p>
            <a:r>
              <a:rPr lang="en-US" dirty="0"/>
              <a:t>- Above are the testing statistics of the model on test data.</a:t>
            </a:r>
          </a:p>
          <a:p>
            <a:r>
              <a:rPr lang="en-US" dirty="0"/>
              <a:t>- The red- line graph on the right-hand side shows fit while blue shows actuals</a:t>
            </a:r>
          </a:p>
          <a:p>
            <a:pPr marL="285750" indent="-285750">
              <a:buFontTx/>
              <a:buChar char="-"/>
            </a:pPr>
            <a:endParaRPr lang="en-US" dirty="0"/>
          </a:p>
        </p:txBody>
      </p:sp>
      <p:pic>
        <p:nvPicPr>
          <p:cNvPr id="3" name="Picture 2">
            <a:extLst>
              <a:ext uri="{FF2B5EF4-FFF2-40B4-BE49-F238E27FC236}">
                <a16:creationId xmlns:a16="http://schemas.microsoft.com/office/drawing/2014/main" id="{A4E67021-210F-4727-9090-91BA02D59426}"/>
              </a:ext>
            </a:extLst>
          </p:cNvPr>
          <p:cNvPicPr>
            <a:picLocks noChangeAspect="1"/>
          </p:cNvPicPr>
          <p:nvPr/>
        </p:nvPicPr>
        <p:blipFill>
          <a:blip r:embed="rId2"/>
          <a:stretch>
            <a:fillRect/>
          </a:stretch>
        </p:blipFill>
        <p:spPr>
          <a:xfrm>
            <a:off x="7854128" y="80866"/>
            <a:ext cx="4337872" cy="3125541"/>
          </a:xfrm>
          <a:prstGeom prst="rect">
            <a:avLst/>
          </a:prstGeom>
        </p:spPr>
      </p:pic>
      <p:pic>
        <p:nvPicPr>
          <p:cNvPr id="9" name="Picture 8">
            <a:extLst>
              <a:ext uri="{FF2B5EF4-FFF2-40B4-BE49-F238E27FC236}">
                <a16:creationId xmlns:a16="http://schemas.microsoft.com/office/drawing/2014/main" id="{FEC6A7D0-A902-47D6-AF35-F4040F6B218C}"/>
              </a:ext>
            </a:extLst>
          </p:cNvPr>
          <p:cNvPicPr>
            <a:picLocks noChangeAspect="1"/>
          </p:cNvPicPr>
          <p:nvPr/>
        </p:nvPicPr>
        <p:blipFill>
          <a:blip r:embed="rId3"/>
          <a:stretch>
            <a:fillRect/>
          </a:stretch>
        </p:blipFill>
        <p:spPr>
          <a:xfrm>
            <a:off x="7839076" y="3241744"/>
            <a:ext cx="4352924" cy="3214687"/>
          </a:xfrm>
          <a:prstGeom prst="rect">
            <a:avLst/>
          </a:prstGeom>
        </p:spPr>
      </p:pic>
      <p:pic>
        <p:nvPicPr>
          <p:cNvPr id="12" name="Picture 11">
            <a:extLst>
              <a:ext uri="{FF2B5EF4-FFF2-40B4-BE49-F238E27FC236}">
                <a16:creationId xmlns:a16="http://schemas.microsoft.com/office/drawing/2014/main" id="{AABECC00-DE7F-4B67-B7B1-D656520D95D0}"/>
              </a:ext>
            </a:extLst>
          </p:cNvPr>
          <p:cNvPicPr>
            <a:picLocks noChangeAspect="1"/>
          </p:cNvPicPr>
          <p:nvPr/>
        </p:nvPicPr>
        <p:blipFill>
          <a:blip r:embed="rId4"/>
          <a:stretch>
            <a:fillRect/>
          </a:stretch>
        </p:blipFill>
        <p:spPr>
          <a:xfrm>
            <a:off x="3700931" y="3579858"/>
            <a:ext cx="3694847" cy="2700391"/>
          </a:xfrm>
          <a:prstGeom prst="rect">
            <a:avLst/>
          </a:prstGeom>
        </p:spPr>
      </p:pic>
    </p:spTree>
    <p:extLst>
      <p:ext uri="{BB962C8B-B14F-4D97-AF65-F5344CB8AC3E}">
        <p14:creationId xmlns:p14="http://schemas.microsoft.com/office/powerpoint/2010/main" val="410658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7FB65EDB-DB74-476F-9DAB-0C545E4EB553}"/>
              </a:ext>
            </a:extLst>
          </p:cNvPr>
          <p:cNvGraphicFramePr>
            <a:graphicFrameLocks noGrp="1"/>
          </p:cNvGraphicFramePr>
          <p:nvPr>
            <p:extLst>
              <p:ext uri="{D42A27DB-BD31-4B8C-83A1-F6EECF244321}">
                <p14:modId xmlns:p14="http://schemas.microsoft.com/office/powerpoint/2010/main" val="132796848"/>
              </p:ext>
            </p:extLst>
          </p:nvPr>
        </p:nvGraphicFramePr>
        <p:xfrm>
          <a:off x="855785" y="1386985"/>
          <a:ext cx="6917212" cy="1720895"/>
        </p:xfrm>
        <a:graphic>
          <a:graphicData uri="http://schemas.openxmlformats.org/drawingml/2006/table">
            <a:tbl>
              <a:tblPr firstRow="1" bandRow="1">
                <a:tableStyleId>{5C22544A-7EE6-4342-B048-85BDC9FD1C3A}</a:tableStyleId>
              </a:tblPr>
              <a:tblGrid>
                <a:gridCol w="841284">
                  <a:extLst>
                    <a:ext uri="{9D8B030D-6E8A-4147-A177-3AD203B41FA5}">
                      <a16:colId xmlns:a16="http://schemas.microsoft.com/office/drawing/2014/main" val="1022061269"/>
                    </a:ext>
                  </a:extLst>
                </a:gridCol>
                <a:gridCol w="865837">
                  <a:extLst>
                    <a:ext uri="{9D8B030D-6E8A-4147-A177-3AD203B41FA5}">
                      <a16:colId xmlns:a16="http://schemas.microsoft.com/office/drawing/2014/main" val="2505295510"/>
                    </a:ext>
                  </a:extLst>
                </a:gridCol>
                <a:gridCol w="638839">
                  <a:extLst>
                    <a:ext uri="{9D8B030D-6E8A-4147-A177-3AD203B41FA5}">
                      <a16:colId xmlns:a16="http://schemas.microsoft.com/office/drawing/2014/main" val="461863135"/>
                    </a:ext>
                  </a:extLst>
                </a:gridCol>
                <a:gridCol w="532365">
                  <a:extLst>
                    <a:ext uri="{9D8B030D-6E8A-4147-A177-3AD203B41FA5}">
                      <a16:colId xmlns:a16="http://schemas.microsoft.com/office/drawing/2014/main" val="403568312"/>
                    </a:ext>
                  </a:extLst>
                </a:gridCol>
                <a:gridCol w="686754">
                  <a:extLst>
                    <a:ext uri="{9D8B030D-6E8A-4147-A177-3AD203B41FA5}">
                      <a16:colId xmlns:a16="http://schemas.microsoft.com/office/drawing/2014/main" val="2638336077"/>
                    </a:ext>
                  </a:extLst>
                </a:gridCol>
                <a:gridCol w="863313">
                  <a:extLst>
                    <a:ext uri="{9D8B030D-6E8A-4147-A177-3AD203B41FA5}">
                      <a16:colId xmlns:a16="http://schemas.microsoft.com/office/drawing/2014/main" val="493155526"/>
                    </a:ext>
                  </a:extLst>
                </a:gridCol>
                <a:gridCol w="2488820">
                  <a:extLst>
                    <a:ext uri="{9D8B030D-6E8A-4147-A177-3AD203B41FA5}">
                      <a16:colId xmlns:a16="http://schemas.microsoft.com/office/drawing/2014/main" val="2388176679"/>
                    </a:ext>
                  </a:extLst>
                </a:gridCol>
              </a:tblGrid>
              <a:tr h="403327">
                <a:tc>
                  <a:txBody>
                    <a:bodyPr/>
                    <a:lstStyle/>
                    <a:p>
                      <a:r>
                        <a:rPr lang="en-US" sz="1100" dirty="0"/>
                        <a:t>Model</a:t>
                      </a:r>
                    </a:p>
                  </a:txBody>
                  <a:tcPr/>
                </a:tc>
                <a:tc>
                  <a:txBody>
                    <a:bodyPr/>
                    <a:lstStyle/>
                    <a:p>
                      <a:r>
                        <a:rPr lang="en-US" sz="1100" dirty="0"/>
                        <a:t>Initial testing MAE</a:t>
                      </a:r>
                    </a:p>
                  </a:txBody>
                  <a:tcPr/>
                </a:tc>
                <a:tc>
                  <a:txBody>
                    <a:bodyPr/>
                    <a:lstStyle/>
                    <a:p>
                      <a:r>
                        <a:rPr lang="en-US" sz="1100" dirty="0"/>
                        <a:t>Initial testing MPE</a:t>
                      </a:r>
                    </a:p>
                  </a:txBody>
                  <a:tcPr/>
                </a:tc>
                <a:tc>
                  <a:txBody>
                    <a:bodyPr/>
                    <a:lstStyle/>
                    <a:p>
                      <a:r>
                        <a:rPr lang="en-US" sz="1100" dirty="0"/>
                        <a:t>Seasonal Fit</a:t>
                      </a:r>
                    </a:p>
                  </a:txBody>
                  <a:tcPr/>
                </a:tc>
                <a:tc>
                  <a:txBody>
                    <a:bodyPr/>
                    <a:lstStyle/>
                    <a:p>
                      <a:r>
                        <a:rPr lang="en-US" sz="1100" dirty="0"/>
                        <a:t>Cross </a:t>
                      </a:r>
                      <a:r>
                        <a:rPr lang="en-US" sz="1100" dirty="0" err="1"/>
                        <a:t>val</a:t>
                      </a:r>
                      <a:r>
                        <a:rPr lang="en-US" sz="1100" dirty="0"/>
                        <a:t> MAE</a:t>
                      </a:r>
                    </a:p>
                  </a:txBody>
                  <a:tcPr/>
                </a:tc>
                <a:tc>
                  <a:txBody>
                    <a:bodyPr/>
                    <a:lstStyle/>
                    <a:p>
                      <a:r>
                        <a:rPr lang="en-US" sz="1100" dirty="0"/>
                        <a:t>Cross </a:t>
                      </a:r>
                      <a:r>
                        <a:rPr lang="en-US" sz="1100" dirty="0" err="1"/>
                        <a:t>val</a:t>
                      </a:r>
                      <a:r>
                        <a:rPr lang="en-US" sz="1100" dirty="0"/>
                        <a:t> MPE</a:t>
                      </a:r>
                    </a:p>
                  </a:txBody>
                  <a:tcPr/>
                </a:tc>
                <a:tc>
                  <a:txBody>
                    <a:bodyPr/>
                    <a:lstStyle/>
                    <a:p>
                      <a:r>
                        <a:rPr lang="en-US" sz="1100" dirty="0"/>
                        <a:t>Comments</a:t>
                      </a:r>
                    </a:p>
                  </a:txBody>
                  <a:tcPr/>
                </a:tc>
                <a:extLst>
                  <a:ext uri="{0D108BD9-81ED-4DB2-BD59-A6C34878D82A}">
                    <a16:rowId xmlns:a16="http://schemas.microsoft.com/office/drawing/2014/main" val="155815781"/>
                  </a:ext>
                </a:extLst>
              </a:tr>
              <a:tr h="1126535">
                <a:tc>
                  <a:txBody>
                    <a:bodyPr/>
                    <a:lstStyle/>
                    <a:p>
                      <a:r>
                        <a:rPr lang="en-US" sz="1100" dirty="0"/>
                        <a:t>Prophet</a:t>
                      </a:r>
                    </a:p>
                  </a:txBody>
                  <a:tcPr/>
                </a:tc>
                <a:tc>
                  <a:txBody>
                    <a:bodyPr/>
                    <a:lstStyle/>
                    <a:p>
                      <a:r>
                        <a:rPr lang="en-US" sz="1100" dirty="0"/>
                        <a:t>12059.73</a:t>
                      </a:r>
                    </a:p>
                  </a:txBody>
                  <a:tcPr/>
                </a:tc>
                <a:tc>
                  <a:txBody>
                    <a:bodyPr/>
                    <a:lstStyle/>
                    <a:p>
                      <a:r>
                        <a:rPr lang="en-US" sz="1100" dirty="0"/>
                        <a:t>-6.58%</a:t>
                      </a:r>
                    </a:p>
                  </a:txBody>
                  <a:tcPr/>
                </a:tc>
                <a:tc>
                  <a:txBody>
                    <a:bodyPr/>
                    <a:lstStyle/>
                    <a:p>
                      <a:r>
                        <a:rPr lang="en-US" sz="1100" dirty="0"/>
                        <a:t>Yes</a:t>
                      </a:r>
                    </a:p>
                  </a:txBody>
                  <a:tcPr/>
                </a:tc>
                <a:tc>
                  <a:txBody>
                    <a:bodyPr/>
                    <a:lstStyle/>
                    <a:p>
                      <a:r>
                        <a:rPr lang="en-US" sz="1100" dirty="0"/>
                        <a:t>9399.411</a:t>
                      </a:r>
                    </a:p>
                  </a:txBody>
                  <a:tcPr/>
                </a:tc>
                <a:tc>
                  <a:txBody>
                    <a:bodyPr/>
                    <a:lstStyle/>
                    <a:p>
                      <a:r>
                        <a:rPr lang="en-US" sz="1100" dirty="0"/>
                        <a:t>2.21%</a:t>
                      </a:r>
                    </a:p>
                  </a:txBody>
                  <a:tcPr/>
                </a:tc>
                <a:tc>
                  <a:txBody>
                    <a:bodyPr/>
                    <a:lstStyle/>
                    <a:p>
                      <a:r>
                        <a:rPr lang="en-US" sz="1100" dirty="0"/>
                        <a:t>This model predicted better than by any model so far after cross validation</a:t>
                      </a:r>
                    </a:p>
                  </a:txBody>
                  <a:tcPr/>
                </a:tc>
                <a:extLst>
                  <a:ext uri="{0D108BD9-81ED-4DB2-BD59-A6C34878D82A}">
                    <a16:rowId xmlns:a16="http://schemas.microsoft.com/office/drawing/2014/main" val="41035115"/>
                  </a:ext>
                </a:extLst>
              </a:tr>
            </a:tbl>
          </a:graphicData>
        </a:graphic>
      </p:graphicFrame>
      <p:sp>
        <p:nvSpPr>
          <p:cNvPr id="7" name="Title 1">
            <a:extLst>
              <a:ext uri="{FF2B5EF4-FFF2-40B4-BE49-F238E27FC236}">
                <a16:creationId xmlns:a16="http://schemas.microsoft.com/office/drawing/2014/main" id="{26CF174F-BACB-4D0A-91FE-599F4B41B892}"/>
              </a:ext>
            </a:extLst>
          </p:cNvPr>
          <p:cNvSpPr>
            <a:spLocks noGrp="1"/>
          </p:cNvSpPr>
          <p:nvPr>
            <p:ph type="title"/>
          </p:nvPr>
        </p:nvSpPr>
        <p:spPr>
          <a:xfrm>
            <a:off x="712715" y="61422"/>
            <a:ext cx="6523653" cy="1325563"/>
          </a:xfrm>
        </p:spPr>
        <p:txBody>
          <a:bodyPr/>
          <a:lstStyle/>
          <a:p>
            <a:r>
              <a:rPr lang="en-US" dirty="0"/>
              <a:t>Facebook Prophet</a:t>
            </a:r>
          </a:p>
        </p:txBody>
      </p:sp>
      <p:sp>
        <p:nvSpPr>
          <p:cNvPr id="8" name="TextBox 7">
            <a:extLst>
              <a:ext uri="{FF2B5EF4-FFF2-40B4-BE49-F238E27FC236}">
                <a16:creationId xmlns:a16="http://schemas.microsoft.com/office/drawing/2014/main" id="{4D93E640-BA60-4590-8A31-5992ABC25F43}"/>
              </a:ext>
            </a:extLst>
          </p:cNvPr>
          <p:cNvSpPr txBox="1"/>
          <p:nvPr/>
        </p:nvSpPr>
        <p:spPr>
          <a:xfrm>
            <a:off x="855785" y="3417927"/>
            <a:ext cx="2291861" cy="2862322"/>
          </a:xfrm>
          <a:prstGeom prst="rect">
            <a:avLst/>
          </a:prstGeom>
          <a:noFill/>
        </p:spPr>
        <p:txBody>
          <a:bodyPr wrap="square" rtlCol="0">
            <a:spAutoFit/>
          </a:bodyPr>
          <a:lstStyle/>
          <a:p>
            <a:r>
              <a:rPr lang="en-US" dirty="0"/>
              <a:t>- Above are the testing statistics of the model on test data.</a:t>
            </a:r>
          </a:p>
          <a:p>
            <a:r>
              <a:rPr lang="en-US" dirty="0"/>
              <a:t>- The red- line graph on the right-hand side shows trend while blue shows actuals</a:t>
            </a:r>
          </a:p>
          <a:p>
            <a:pPr marL="285750" indent="-285750">
              <a:buFontTx/>
              <a:buChar char="-"/>
            </a:pPr>
            <a:endParaRPr lang="en-US" dirty="0"/>
          </a:p>
        </p:txBody>
      </p:sp>
      <p:pic>
        <p:nvPicPr>
          <p:cNvPr id="10" name="Picture 9">
            <a:extLst>
              <a:ext uri="{FF2B5EF4-FFF2-40B4-BE49-F238E27FC236}">
                <a16:creationId xmlns:a16="http://schemas.microsoft.com/office/drawing/2014/main" id="{FED12C00-F749-4ED3-BF74-B1830DBD558F}"/>
              </a:ext>
            </a:extLst>
          </p:cNvPr>
          <p:cNvPicPr>
            <a:picLocks noChangeAspect="1"/>
          </p:cNvPicPr>
          <p:nvPr/>
        </p:nvPicPr>
        <p:blipFill>
          <a:blip r:embed="rId2"/>
          <a:stretch>
            <a:fillRect/>
          </a:stretch>
        </p:blipFill>
        <p:spPr>
          <a:xfrm>
            <a:off x="7839077" y="90343"/>
            <a:ext cx="4352923" cy="3185766"/>
          </a:xfrm>
          <a:prstGeom prst="rect">
            <a:avLst/>
          </a:prstGeom>
        </p:spPr>
      </p:pic>
      <p:pic>
        <p:nvPicPr>
          <p:cNvPr id="13" name="Picture 12">
            <a:extLst>
              <a:ext uri="{FF2B5EF4-FFF2-40B4-BE49-F238E27FC236}">
                <a16:creationId xmlns:a16="http://schemas.microsoft.com/office/drawing/2014/main" id="{B9C009C4-892B-4C73-9669-831959F95991}"/>
              </a:ext>
            </a:extLst>
          </p:cNvPr>
          <p:cNvPicPr>
            <a:picLocks noChangeAspect="1"/>
          </p:cNvPicPr>
          <p:nvPr/>
        </p:nvPicPr>
        <p:blipFill>
          <a:blip r:embed="rId3"/>
          <a:stretch>
            <a:fillRect/>
          </a:stretch>
        </p:blipFill>
        <p:spPr>
          <a:xfrm>
            <a:off x="8212984" y="3355415"/>
            <a:ext cx="3979016" cy="2968958"/>
          </a:xfrm>
          <a:prstGeom prst="rect">
            <a:avLst/>
          </a:prstGeom>
        </p:spPr>
      </p:pic>
      <p:pic>
        <p:nvPicPr>
          <p:cNvPr id="15" name="Picture 14">
            <a:extLst>
              <a:ext uri="{FF2B5EF4-FFF2-40B4-BE49-F238E27FC236}">
                <a16:creationId xmlns:a16="http://schemas.microsoft.com/office/drawing/2014/main" id="{C3BC708C-1B5A-43A9-AE4A-215E93D05478}"/>
              </a:ext>
            </a:extLst>
          </p:cNvPr>
          <p:cNvPicPr>
            <a:picLocks noChangeAspect="1"/>
          </p:cNvPicPr>
          <p:nvPr/>
        </p:nvPicPr>
        <p:blipFill>
          <a:blip r:embed="rId4"/>
          <a:stretch>
            <a:fillRect/>
          </a:stretch>
        </p:blipFill>
        <p:spPr>
          <a:xfrm>
            <a:off x="3106876" y="3298380"/>
            <a:ext cx="4732201" cy="3559620"/>
          </a:xfrm>
          <a:prstGeom prst="rect">
            <a:avLst/>
          </a:prstGeom>
        </p:spPr>
      </p:pic>
    </p:spTree>
    <p:extLst>
      <p:ext uri="{BB962C8B-B14F-4D97-AF65-F5344CB8AC3E}">
        <p14:creationId xmlns:p14="http://schemas.microsoft.com/office/powerpoint/2010/main" val="2263148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7FB65EDB-DB74-476F-9DAB-0C545E4EB553}"/>
              </a:ext>
            </a:extLst>
          </p:cNvPr>
          <p:cNvGraphicFramePr>
            <a:graphicFrameLocks noGrp="1"/>
          </p:cNvGraphicFramePr>
          <p:nvPr>
            <p:extLst>
              <p:ext uri="{D42A27DB-BD31-4B8C-83A1-F6EECF244321}">
                <p14:modId xmlns:p14="http://schemas.microsoft.com/office/powerpoint/2010/main" val="1653021502"/>
              </p:ext>
            </p:extLst>
          </p:nvPr>
        </p:nvGraphicFramePr>
        <p:xfrm>
          <a:off x="855785" y="1386985"/>
          <a:ext cx="6917212" cy="1720895"/>
        </p:xfrm>
        <a:graphic>
          <a:graphicData uri="http://schemas.openxmlformats.org/drawingml/2006/table">
            <a:tbl>
              <a:tblPr firstRow="1" bandRow="1">
                <a:tableStyleId>{5C22544A-7EE6-4342-B048-85BDC9FD1C3A}</a:tableStyleId>
              </a:tblPr>
              <a:tblGrid>
                <a:gridCol w="841284">
                  <a:extLst>
                    <a:ext uri="{9D8B030D-6E8A-4147-A177-3AD203B41FA5}">
                      <a16:colId xmlns:a16="http://schemas.microsoft.com/office/drawing/2014/main" val="1022061269"/>
                    </a:ext>
                  </a:extLst>
                </a:gridCol>
                <a:gridCol w="865837">
                  <a:extLst>
                    <a:ext uri="{9D8B030D-6E8A-4147-A177-3AD203B41FA5}">
                      <a16:colId xmlns:a16="http://schemas.microsoft.com/office/drawing/2014/main" val="2505295510"/>
                    </a:ext>
                  </a:extLst>
                </a:gridCol>
                <a:gridCol w="638839">
                  <a:extLst>
                    <a:ext uri="{9D8B030D-6E8A-4147-A177-3AD203B41FA5}">
                      <a16:colId xmlns:a16="http://schemas.microsoft.com/office/drawing/2014/main" val="461863135"/>
                    </a:ext>
                  </a:extLst>
                </a:gridCol>
                <a:gridCol w="532365">
                  <a:extLst>
                    <a:ext uri="{9D8B030D-6E8A-4147-A177-3AD203B41FA5}">
                      <a16:colId xmlns:a16="http://schemas.microsoft.com/office/drawing/2014/main" val="403568312"/>
                    </a:ext>
                  </a:extLst>
                </a:gridCol>
                <a:gridCol w="686754">
                  <a:extLst>
                    <a:ext uri="{9D8B030D-6E8A-4147-A177-3AD203B41FA5}">
                      <a16:colId xmlns:a16="http://schemas.microsoft.com/office/drawing/2014/main" val="2638336077"/>
                    </a:ext>
                  </a:extLst>
                </a:gridCol>
                <a:gridCol w="863313">
                  <a:extLst>
                    <a:ext uri="{9D8B030D-6E8A-4147-A177-3AD203B41FA5}">
                      <a16:colId xmlns:a16="http://schemas.microsoft.com/office/drawing/2014/main" val="493155526"/>
                    </a:ext>
                  </a:extLst>
                </a:gridCol>
                <a:gridCol w="2488820">
                  <a:extLst>
                    <a:ext uri="{9D8B030D-6E8A-4147-A177-3AD203B41FA5}">
                      <a16:colId xmlns:a16="http://schemas.microsoft.com/office/drawing/2014/main" val="2388176679"/>
                    </a:ext>
                  </a:extLst>
                </a:gridCol>
              </a:tblGrid>
              <a:tr h="403327">
                <a:tc>
                  <a:txBody>
                    <a:bodyPr/>
                    <a:lstStyle/>
                    <a:p>
                      <a:r>
                        <a:rPr lang="en-US" sz="1100" dirty="0"/>
                        <a:t>Model</a:t>
                      </a:r>
                    </a:p>
                  </a:txBody>
                  <a:tcPr/>
                </a:tc>
                <a:tc>
                  <a:txBody>
                    <a:bodyPr/>
                    <a:lstStyle/>
                    <a:p>
                      <a:r>
                        <a:rPr lang="en-US" sz="1100" dirty="0"/>
                        <a:t>Sigma</a:t>
                      </a:r>
                    </a:p>
                  </a:txBody>
                  <a:tcPr/>
                </a:tc>
                <a:tc>
                  <a:txBody>
                    <a:bodyPr/>
                    <a:lstStyle/>
                    <a:p>
                      <a:r>
                        <a:rPr lang="en-US" sz="1100" dirty="0"/>
                        <a:t>Initial testing MPE</a:t>
                      </a:r>
                    </a:p>
                  </a:txBody>
                  <a:tcPr/>
                </a:tc>
                <a:tc>
                  <a:txBody>
                    <a:bodyPr/>
                    <a:lstStyle/>
                    <a:p>
                      <a:r>
                        <a:rPr lang="en-US" sz="1100" dirty="0"/>
                        <a:t>Seasonal Fit</a:t>
                      </a:r>
                    </a:p>
                  </a:txBody>
                  <a:tcPr/>
                </a:tc>
                <a:tc>
                  <a:txBody>
                    <a:bodyPr/>
                    <a:lstStyle/>
                    <a:p>
                      <a:r>
                        <a:rPr lang="en-US" sz="1100" dirty="0" err="1"/>
                        <a:t>TestingMAE</a:t>
                      </a:r>
                      <a:endParaRPr lang="en-US" sz="1100" dirty="0"/>
                    </a:p>
                  </a:txBody>
                  <a:tcPr/>
                </a:tc>
                <a:tc>
                  <a:txBody>
                    <a:bodyPr/>
                    <a:lstStyle/>
                    <a:p>
                      <a:r>
                        <a:rPr lang="en-US" sz="1100" dirty="0"/>
                        <a:t>Testing MPE</a:t>
                      </a:r>
                    </a:p>
                  </a:txBody>
                  <a:tcPr/>
                </a:tc>
                <a:tc>
                  <a:txBody>
                    <a:bodyPr/>
                    <a:lstStyle/>
                    <a:p>
                      <a:r>
                        <a:rPr lang="en-US" sz="1100" dirty="0"/>
                        <a:t>Comments</a:t>
                      </a:r>
                    </a:p>
                  </a:txBody>
                  <a:tcPr/>
                </a:tc>
                <a:extLst>
                  <a:ext uri="{0D108BD9-81ED-4DB2-BD59-A6C34878D82A}">
                    <a16:rowId xmlns:a16="http://schemas.microsoft.com/office/drawing/2014/main" val="155815781"/>
                  </a:ext>
                </a:extLst>
              </a:tr>
              <a:tr h="1126535">
                <a:tc>
                  <a:txBody>
                    <a:bodyPr/>
                    <a:lstStyle/>
                    <a:p>
                      <a:r>
                        <a:rPr lang="en-US" sz="1100" dirty="0"/>
                        <a:t>NN</a:t>
                      </a:r>
                    </a:p>
                  </a:txBody>
                  <a:tcPr/>
                </a:tc>
                <a:tc>
                  <a:txBody>
                    <a:bodyPr/>
                    <a:lstStyle/>
                    <a:p>
                      <a:r>
                        <a:rPr lang="en-US" sz="1100" dirty="0"/>
                        <a:t>5654.527</a:t>
                      </a:r>
                    </a:p>
                  </a:txBody>
                  <a:tcPr/>
                </a:tc>
                <a:tc>
                  <a:txBody>
                    <a:bodyPr/>
                    <a:lstStyle/>
                    <a:p>
                      <a:r>
                        <a:rPr lang="en-US" sz="1100" dirty="0"/>
                        <a:t>-6.58%</a:t>
                      </a:r>
                    </a:p>
                  </a:txBody>
                  <a:tcPr/>
                </a:tc>
                <a:tc>
                  <a:txBody>
                    <a:bodyPr/>
                    <a:lstStyle/>
                    <a:p>
                      <a:r>
                        <a:rPr lang="en-US" sz="1100" dirty="0"/>
                        <a:t>Yes</a:t>
                      </a:r>
                    </a:p>
                  </a:txBody>
                  <a:tcPr/>
                </a:tc>
                <a:tc>
                  <a:txBody>
                    <a:bodyPr/>
                    <a:lstStyle/>
                    <a:p>
                      <a:r>
                        <a:rPr lang="en-US" sz="1100" dirty="0"/>
                        <a:t>6818</a:t>
                      </a:r>
                    </a:p>
                  </a:txBody>
                  <a:tcPr/>
                </a:tc>
                <a:tc>
                  <a:txBody>
                    <a:bodyPr/>
                    <a:lstStyle/>
                    <a:p>
                      <a:r>
                        <a:rPr lang="en-US" sz="1100" dirty="0"/>
                        <a:t>-3.74%</a:t>
                      </a:r>
                    </a:p>
                  </a:txBody>
                  <a:tcPr/>
                </a:tc>
                <a:tc>
                  <a:txBody>
                    <a:bodyPr/>
                    <a:lstStyle/>
                    <a:p>
                      <a:r>
                        <a:rPr lang="en-US" sz="1100" dirty="0"/>
                        <a:t>This model is the third best model after Prophet and Holt Winters</a:t>
                      </a:r>
                    </a:p>
                  </a:txBody>
                  <a:tcPr/>
                </a:tc>
                <a:extLst>
                  <a:ext uri="{0D108BD9-81ED-4DB2-BD59-A6C34878D82A}">
                    <a16:rowId xmlns:a16="http://schemas.microsoft.com/office/drawing/2014/main" val="41035115"/>
                  </a:ext>
                </a:extLst>
              </a:tr>
            </a:tbl>
          </a:graphicData>
        </a:graphic>
      </p:graphicFrame>
      <p:sp>
        <p:nvSpPr>
          <p:cNvPr id="7" name="Title 1">
            <a:extLst>
              <a:ext uri="{FF2B5EF4-FFF2-40B4-BE49-F238E27FC236}">
                <a16:creationId xmlns:a16="http://schemas.microsoft.com/office/drawing/2014/main" id="{26CF174F-BACB-4D0A-91FE-599F4B41B892}"/>
              </a:ext>
            </a:extLst>
          </p:cNvPr>
          <p:cNvSpPr>
            <a:spLocks noGrp="1"/>
          </p:cNvSpPr>
          <p:nvPr>
            <p:ph type="title"/>
          </p:nvPr>
        </p:nvSpPr>
        <p:spPr>
          <a:xfrm>
            <a:off x="712715" y="61422"/>
            <a:ext cx="6523653" cy="1325563"/>
          </a:xfrm>
        </p:spPr>
        <p:txBody>
          <a:bodyPr/>
          <a:lstStyle/>
          <a:p>
            <a:r>
              <a:rPr lang="en-US" dirty="0"/>
              <a:t>Neural Network</a:t>
            </a:r>
          </a:p>
        </p:txBody>
      </p:sp>
      <p:sp>
        <p:nvSpPr>
          <p:cNvPr id="8" name="TextBox 7">
            <a:extLst>
              <a:ext uri="{FF2B5EF4-FFF2-40B4-BE49-F238E27FC236}">
                <a16:creationId xmlns:a16="http://schemas.microsoft.com/office/drawing/2014/main" id="{4D93E640-BA60-4590-8A31-5992ABC25F43}"/>
              </a:ext>
            </a:extLst>
          </p:cNvPr>
          <p:cNvSpPr txBox="1"/>
          <p:nvPr/>
        </p:nvSpPr>
        <p:spPr>
          <a:xfrm>
            <a:off x="855785" y="3417927"/>
            <a:ext cx="2291861" cy="2862322"/>
          </a:xfrm>
          <a:prstGeom prst="rect">
            <a:avLst/>
          </a:prstGeom>
          <a:noFill/>
        </p:spPr>
        <p:txBody>
          <a:bodyPr wrap="square" rtlCol="0">
            <a:spAutoFit/>
          </a:bodyPr>
          <a:lstStyle/>
          <a:p>
            <a:r>
              <a:rPr lang="en-US" dirty="0"/>
              <a:t>- Above are the testing statistics of the model on test data.</a:t>
            </a:r>
          </a:p>
          <a:p>
            <a:r>
              <a:rPr lang="en-US" dirty="0"/>
              <a:t>- The red- line graph on the right-hand side shows trend while blue shows actuals</a:t>
            </a:r>
          </a:p>
          <a:p>
            <a:pPr marL="285750" indent="-285750">
              <a:buFontTx/>
              <a:buChar char="-"/>
            </a:pPr>
            <a:endParaRPr lang="en-US" dirty="0"/>
          </a:p>
        </p:txBody>
      </p:sp>
      <p:pic>
        <p:nvPicPr>
          <p:cNvPr id="3" name="Picture 2">
            <a:extLst>
              <a:ext uri="{FF2B5EF4-FFF2-40B4-BE49-F238E27FC236}">
                <a16:creationId xmlns:a16="http://schemas.microsoft.com/office/drawing/2014/main" id="{068422C2-38FF-4798-9E93-93F103CF14D5}"/>
              </a:ext>
            </a:extLst>
          </p:cNvPr>
          <p:cNvPicPr>
            <a:picLocks noChangeAspect="1"/>
          </p:cNvPicPr>
          <p:nvPr/>
        </p:nvPicPr>
        <p:blipFill>
          <a:blip r:embed="rId2"/>
          <a:stretch>
            <a:fillRect/>
          </a:stretch>
        </p:blipFill>
        <p:spPr>
          <a:xfrm>
            <a:off x="7576408" y="3170919"/>
            <a:ext cx="4615592" cy="3356338"/>
          </a:xfrm>
          <a:prstGeom prst="rect">
            <a:avLst/>
          </a:prstGeom>
        </p:spPr>
      </p:pic>
    </p:spTree>
    <p:extLst>
      <p:ext uri="{BB962C8B-B14F-4D97-AF65-F5344CB8AC3E}">
        <p14:creationId xmlns:p14="http://schemas.microsoft.com/office/powerpoint/2010/main" val="132145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7FB65EDB-DB74-476F-9DAB-0C545E4EB553}"/>
              </a:ext>
            </a:extLst>
          </p:cNvPr>
          <p:cNvGraphicFramePr>
            <a:graphicFrameLocks noGrp="1"/>
          </p:cNvGraphicFramePr>
          <p:nvPr>
            <p:extLst>
              <p:ext uri="{D42A27DB-BD31-4B8C-83A1-F6EECF244321}">
                <p14:modId xmlns:p14="http://schemas.microsoft.com/office/powerpoint/2010/main" val="2709150826"/>
              </p:ext>
            </p:extLst>
          </p:nvPr>
        </p:nvGraphicFramePr>
        <p:xfrm>
          <a:off x="790390" y="1386985"/>
          <a:ext cx="6523653" cy="3329598"/>
        </p:xfrm>
        <a:graphic>
          <a:graphicData uri="http://schemas.openxmlformats.org/drawingml/2006/table">
            <a:tbl>
              <a:tblPr firstRow="1" bandRow="1">
                <a:tableStyleId>{5C22544A-7EE6-4342-B048-85BDC9FD1C3A}</a:tableStyleId>
              </a:tblPr>
              <a:tblGrid>
                <a:gridCol w="2450672">
                  <a:extLst>
                    <a:ext uri="{9D8B030D-6E8A-4147-A177-3AD203B41FA5}">
                      <a16:colId xmlns:a16="http://schemas.microsoft.com/office/drawing/2014/main" val="1022061269"/>
                    </a:ext>
                  </a:extLst>
                </a:gridCol>
                <a:gridCol w="2522195">
                  <a:extLst>
                    <a:ext uri="{9D8B030D-6E8A-4147-A177-3AD203B41FA5}">
                      <a16:colId xmlns:a16="http://schemas.microsoft.com/office/drawing/2014/main" val="2505295510"/>
                    </a:ext>
                  </a:extLst>
                </a:gridCol>
                <a:gridCol w="1550786">
                  <a:extLst>
                    <a:ext uri="{9D8B030D-6E8A-4147-A177-3AD203B41FA5}">
                      <a16:colId xmlns:a16="http://schemas.microsoft.com/office/drawing/2014/main" val="403568312"/>
                    </a:ext>
                  </a:extLst>
                </a:gridCol>
              </a:tblGrid>
              <a:tr h="496736">
                <a:tc>
                  <a:txBody>
                    <a:bodyPr/>
                    <a:lstStyle/>
                    <a:p>
                      <a:r>
                        <a:rPr lang="en-US" sz="1100" dirty="0"/>
                        <a:t>Rank</a:t>
                      </a:r>
                    </a:p>
                  </a:txBody>
                  <a:tcPr/>
                </a:tc>
                <a:tc>
                  <a:txBody>
                    <a:bodyPr/>
                    <a:lstStyle/>
                    <a:p>
                      <a:r>
                        <a:rPr lang="en-US" sz="1100" dirty="0"/>
                        <a:t>Algorithm</a:t>
                      </a:r>
                    </a:p>
                  </a:txBody>
                  <a:tcPr/>
                </a:tc>
                <a:tc>
                  <a:txBody>
                    <a:bodyPr/>
                    <a:lstStyle/>
                    <a:p>
                      <a:r>
                        <a:rPr lang="en-US" sz="1100" dirty="0"/>
                        <a:t>Seasonal Fit</a:t>
                      </a:r>
                    </a:p>
                  </a:txBody>
                  <a:tcPr/>
                </a:tc>
                <a:extLst>
                  <a:ext uri="{0D108BD9-81ED-4DB2-BD59-A6C34878D82A}">
                    <a16:rowId xmlns:a16="http://schemas.microsoft.com/office/drawing/2014/main" val="155815781"/>
                  </a:ext>
                </a:extLst>
              </a:tr>
              <a:tr h="319150">
                <a:tc>
                  <a:txBody>
                    <a:bodyPr/>
                    <a:lstStyle/>
                    <a:p>
                      <a:r>
                        <a:rPr lang="en-US" sz="1100" dirty="0"/>
                        <a:t>1</a:t>
                      </a:r>
                    </a:p>
                  </a:txBody>
                  <a:tcPr/>
                </a:tc>
                <a:tc>
                  <a:txBody>
                    <a:bodyPr/>
                    <a:lstStyle/>
                    <a:p>
                      <a:r>
                        <a:rPr lang="en-US" sz="1100" dirty="0"/>
                        <a:t>Prophet</a:t>
                      </a:r>
                    </a:p>
                  </a:txBody>
                  <a:tcPr/>
                </a:tc>
                <a:tc>
                  <a:txBody>
                    <a:bodyPr/>
                    <a:lstStyle/>
                    <a:p>
                      <a:r>
                        <a:rPr lang="en-US" sz="1100" dirty="0"/>
                        <a:t>Yes</a:t>
                      </a:r>
                    </a:p>
                  </a:txBody>
                  <a:tcPr/>
                </a:tc>
                <a:extLst>
                  <a:ext uri="{0D108BD9-81ED-4DB2-BD59-A6C34878D82A}">
                    <a16:rowId xmlns:a16="http://schemas.microsoft.com/office/drawing/2014/main" val="41035115"/>
                  </a:ext>
                </a:extLst>
              </a:tr>
              <a:tr h="307571">
                <a:tc>
                  <a:txBody>
                    <a:bodyPr/>
                    <a:lstStyle/>
                    <a:p>
                      <a:r>
                        <a:rPr lang="en-US" sz="1100" dirty="0"/>
                        <a:t>2</a:t>
                      </a:r>
                    </a:p>
                  </a:txBody>
                  <a:tcPr/>
                </a:tc>
                <a:tc>
                  <a:txBody>
                    <a:bodyPr/>
                    <a:lstStyle/>
                    <a:p>
                      <a:r>
                        <a:rPr lang="en-US" sz="1100" dirty="0"/>
                        <a:t>Holt Winters</a:t>
                      </a:r>
                    </a:p>
                  </a:txBody>
                  <a:tcPr/>
                </a:tc>
                <a:tc>
                  <a:txBody>
                    <a:bodyPr/>
                    <a:lstStyle/>
                    <a:p>
                      <a:r>
                        <a:rPr lang="en-US" sz="1100" dirty="0"/>
                        <a:t>Yes</a:t>
                      </a:r>
                    </a:p>
                  </a:txBody>
                  <a:tcPr/>
                </a:tc>
                <a:extLst>
                  <a:ext uri="{0D108BD9-81ED-4DB2-BD59-A6C34878D82A}">
                    <a16:rowId xmlns:a16="http://schemas.microsoft.com/office/drawing/2014/main" val="2770980521"/>
                  </a:ext>
                </a:extLst>
              </a:tr>
              <a:tr h="282632">
                <a:tc>
                  <a:txBody>
                    <a:bodyPr/>
                    <a:lstStyle/>
                    <a:p>
                      <a:r>
                        <a:rPr lang="en-US" sz="1100" dirty="0"/>
                        <a:t>3</a:t>
                      </a:r>
                    </a:p>
                  </a:txBody>
                  <a:tcPr/>
                </a:tc>
                <a:tc>
                  <a:txBody>
                    <a:bodyPr/>
                    <a:lstStyle/>
                    <a:p>
                      <a:r>
                        <a:rPr lang="en-US" sz="1100" dirty="0"/>
                        <a:t>Neural Network</a:t>
                      </a:r>
                    </a:p>
                  </a:txBody>
                  <a:tcPr/>
                </a:tc>
                <a:tc>
                  <a:txBody>
                    <a:bodyPr/>
                    <a:lstStyle/>
                    <a:p>
                      <a:r>
                        <a:rPr lang="en-US" sz="1100" dirty="0"/>
                        <a:t>Yes</a:t>
                      </a:r>
                    </a:p>
                  </a:txBody>
                  <a:tcPr/>
                </a:tc>
                <a:extLst>
                  <a:ext uri="{0D108BD9-81ED-4DB2-BD59-A6C34878D82A}">
                    <a16:rowId xmlns:a16="http://schemas.microsoft.com/office/drawing/2014/main" val="1873464501"/>
                  </a:ext>
                </a:extLst>
              </a:tr>
              <a:tr h="299261">
                <a:tc>
                  <a:txBody>
                    <a:bodyPr/>
                    <a:lstStyle/>
                    <a:p>
                      <a:r>
                        <a:rPr lang="en-US" sz="1100" dirty="0"/>
                        <a:t>4</a:t>
                      </a:r>
                    </a:p>
                  </a:txBody>
                  <a:tcPr/>
                </a:tc>
                <a:tc>
                  <a:txBody>
                    <a:bodyPr/>
                    <a:lstStyle/>
                    <a:p>
                      <a:r>
                        <a:rPr lang="en-US" sz="1100" dirty="0" err="1"/>
                        <a:t>Sarimax</a:t>
                      </a:r>
                      <a:endParaRPr lang="en-US" sz="1100" dirty="0"/>
                    </a:p>
                  </a:txBody>
                  <a:tcPr/>
                </a:tc>
                <a:tc>
                  <a:txBody>
                    <a:bodyPr/>
                    <a:lstStyle/>
                    <a:p>
                      <a:r>
                        <a:rPr lang="en-US" sz="1100" dirty="0"/>
                        <a:t>Yes</a:t>
                      </a:r>
                    </a:p>
                  </a:txBody>
                  <a:tcPr/>
                </a:tc>
                <a:extLst>
                  <a:ext uri="{0D108BD9-81ED-4DB2-BD59-A6C34878D82A}">
                    <a16:rowId xmlns:a16="http://schemas.microsoft.com/office/drawing/2014/main" val="1345648531"/>
                  </a:ext>
                </a:extLst>
              </a:tr>
              <a:tr h="362495">
                <a:tc>
                  <a:txBody>
                    <a:bodyPr/>
                    <a:lstStyle/>
                    <a:p>
                      <a:r>
                        <a:rPr lang="en-US" sz="1100" dirty="0"/>
                        <a:t>5 </a:t>
                      </a:r>
                    </a:p>
                  </a:txBody>
                  <a:tcPr/>
                </a:tc>
                <a:tc>
                  <a:txBody>
                    <a:bodyPr/>
                    <a:lstStyle/>
                    <a:p>
                      <a:r>
                        <a:rPr lang="en-US" sz="1100" dirty="0"/>
                        <a:t>Mean</a:t>
                      </a:r>
                    </a:p>
                  </a:txBody>
                  <a:tcPr/>
                </a:tc>
                <a:tc>
                  <a:txBody>
                    <a:bodyPr/>
                    <a:lstStyle/>
                    <a:p>
                      <a:r>
                        <a:rPr lang="en-US" sz="1100" dirty="0"/>
                        <a:t>No</a:t>
                      </a:r>
                    </a:p>
                  </a:txBody>
                  <a:tcPr/>
                </a:tc>
                <a:extLst>
                  <a:ext uri="{0D108BD9-81ED-4DB2-BD59-A6C34878D82A}">
                    <a16:rowId xmlns:a16="http://schemas.microsoft.com/office/drawing/2014/main" val="1050169596"/>
                  </a:ext>
                </a:extLst>
              </a:tr>
              <a:tr h="310835">
                <a:tc>
                  <a:txBody>
                    <a:bodyPr/>
                    <a:lstStyle/>
                    <a:p>
                      <a:r>
                        <a:rPr lang="en-US" sz="1100" dirty="0"/>
                        <a:t>6</a:t>
                      </a:r>
                    </a:p>
                  </a:txBody>
                  <a:tcPr/>
                </a:tc>
                <a:tc>
                  <a:txBody>
                    <a:bodyPr/>
                    <a:lstStyle/>
                    <a:p>
                      <a:r>
                        <a:rPr lang="en-US" sz="1100" dirty="0"/>
                        <a:t>Naïve</a:t>
                      </a:r>
                    </a:p>
                  </a:txBody>
                  <a:tcPr/>
                </a:tc>
                <a:tc>
                  <a:txBody>
                    <a:bodyPr/>
                    <a:lstStyle/>
                    <a:p>
                      <a:r>
                        <a:rPr lang="en-US" sz="1100" dirty="0"/>
                        <a:t>No</a:t>
                      </a:r>
                    </a:p>
                  </a:txBody>
                  <a:tcPr/>
                </a:tc>
                <a:extLst>
                  <a:ext uri="{0D108BD9-81ED-4DB2-BD59-A6C34878D82A}">
                    <a16:rowId xmlns:a16="http://schemas.microsoft.com/office/drawing/2014/main" val="1186578548"/>
                  </a:ext>
                </a:extLst>
              </a:tr>
              <a:tr h="340822">
                <a:tc>
                  <a:txBody>
                    <a:bodyPr/>
                    <a:lstStyle/>
                    <a:p>
                      <a:r>
                        <a:rPr lang="en-US" sz="1100" dirty="0"/>
                        <a:t>7</a:t>
                      </a:r>
                    </a:p>
                  </a:txBody>
                  <a:tcPr/>
                </a:tc>
                <a:tc>
                  <a:txBody>
                    <a:bodyPr/>
                    <a:lstStyle/>
                    <a:p>
                      <a:r>
                        <a:rPr lang="en-US" sz="1100" dirty="0"/>
                        <a:t>Exponential smoothing</a:t>
                      </a:r>
                    </a:p>
                  </a:txBody>
                  <a:tcPr/>
                </a:tc>
                <a:tc>
                  <a:txBody>
                    <a:bodyPr/>
                    <a:lstStyle/>
                    <a:p>
                      <a:r>
                        <a:rPr lang="en-US" sz="1100" dirty="0"/>
                        <a:t>No</a:t>
                      </a:r>
                    </a:p>
                  </a:txBody>
                  <a:tcPr/>
                </a:tc>
                <a:extLst>
                  <a:ext uri="{0D108BD9-81ED-4DB2-BD59-A6C34878D82A}">
                    <a16:rowId xmlns:a16="http://schemas.microsoft.com/office/drawing/2014/main" val="2470993801"/>
                  </a:ext>
                </a:extLst>
              </a:tr>
              <a:tr h="610096">
                <a:tc>
                  <a:txBody>
                    <a:bodyPr/>
                    <a:lstStyle/>
                    <a:p>
                      <a:r>
                        <a:rPr lang="en-US" sz="1100" dirty="0"/>
                        <a:t>8</a:t>
                      </a:r>
                    </a:p>
                  </a:txBody>
                  <a:tcPr/>
                </a:tc>
                <a:tc>
                  <a:txBody>
                    <a:bodyPr/>
                    <a:lstStyle/>
                    <a:p>
                      <a:r>
                        <a:rPr lang="en-US" sz="1100" dirty="0"/>
                        <a:t>Seasonal Naive</a:t>
                      </a:r>
                    </a:p>
                  </a:txBody>
                  <a:tcPr/>
                </a:tc>
                <a:tc>
                  <a:txBody>
                    <a:bodyPr/>
                    <a:lstStyle/>
                    <a:p>
                      <a:r>
                        <a:rPr lang="en-US" sz="1100" dirty="0"/>
                        <a:t>Yes</a:t>
                      </a:r>
                    </a:p>
                  </a:txBody>
                  <a:tcPr/>
                </a:tc>
                <a:extLst>
                  <a:ext uri="{0D108BD9-81ED-4DB2-BD59-A6C34878D82A}">
                    <a16:rowId xmlns:a16="http://schemas.microsoft.com/office/drawing/2014/main" val="1354193000"/>
                  </a:ext>
                </a:extLst>
              </a:tr>
            </a:tbl>
          </a:graphicData>
        </a:graphic>
      </p:graphicFrame>
      <p:sp>
        <p:nvSpPr>
          <p:cNvPr id="7" name="Title 1">
            <a:extLst>
              <a:ext uri="{FF2B5EF4-FFF2-40B4-BE49-F238E27FC236}">
                <a16:creationId xmlns:a16="http://schemas.microsoft.com/office/drawing/2014/main" id="{26CF174F-BACB-4D0A-91FE-599F4B41B892}"/>
              </a:ext>
            </a:extLst>
          </p:cNvPr>
          <p:cNvSpPr>
            <a:spLocks noGrp="1"/>
          </p:cNvSpPr>
          <p:nvPr>
            <p:ph type="title"/>
          </p:nvPr>
        </p:nvSpPr>
        <p:spPr>
          <a:xfrm>
            <a:off x="712715" y="61422"/>
            <a:ext cx="6523653" cy="1325563"/>
          </a:xfrm>
        </p:spPr>
        <p:txBody>
          <a:bodyPr/>
          <a:lstStyle/>
          <a:p>
            <a:r>
              <a:rPr lang="en-US" dirty="0"/>
              <a:t>Conclusion</a:t>
            </a:r>
          </a:p>
        </p:txBody>
      </p:sp>
      <p:sp>
        <p:nvSpPr>
          <p:cNvPr id="8" name="TextBox 7">
            <a:extLst>
              <a:ext uri="{FF2B5EF4-FFF2-40B4-BE49-F238E27FC236}">
                <a16:creationId xmlns:a16="http://schemas.microsoft.com/office/drawing/2014/main" id="{4D93E640-BA60-4590-8A31-5992ABC25F43}"/>
              </a:ext>
            </a:extLst>
          </p:cNvPr>
          <p:cNvSpPr txBox="1"/>
          <p:nvPr/>
        </p:nvSpPr>
        <p:spPr>
          <a:xfrm>
            <a:off x="712715" y="5083840"/>
            <a:ext cx="6601328" cy="1477328"/>
          </a:xfrm>
          <a:prstGeom prst="rect">
            <a:avLst/>
          </a:prstGeom>
          <a:noFill/>
        </p:spPr>
        <p:txBody>
          <a:bodyPr wrap="square" rtlCol="0">
            <a:spAutoFit/>
          </a:bodyPr>
          <a:lstStyle/>
          <a:p>
            <a:r>
              <a:rPr lang="en-US" dirty="0"/>
              <a:t>- Seasonal models were needed to fit and predict seasonal data</a:t>
            </a:r>
          </a:p>
          <a:p>
            <a:r>
              <a:rPr lang="en-US" dirty="0"/>
              <a:t>- Machine Learning Models can predict supply chain demand by close to 97% accuracy </a:t>
            </a:r>
          </a:p>
          <a:p>
            <a:pPr marL="285750" indent="-285750">
              <a:buFontTx/>
              <a:buChar char="-"/>
            </a:pPr>
            <a:endParaRPr lang="en-US" dirty="0"/>
          </a:p>
        </p:txBody>
      </p:sp>
      <p:pic>
        <p:nvPicPr>
          <p:cNvPr id="9" name="Picture 8">
            <a:extLst>
              <a:ext uri="{FF2B5EF4-FFF2-40B4-BE49-F238E27FC236}">
                <a16:creationId xmlns:a16="http://schemas.microsoft.com/office/drawing/2014/main" id="{84C96FAA-7F19-4A0B-BB62-D5318D4B08C7}"/>
              </a:ext>
            </a:extLst>
          </p:cNvPr>
          <p:cNvPicPr>
            <a:picLocks noChangeAspect="1"/>
          </p:cNvPicPr>
          <p:nvPr/>
        </p:nvPicPr>
        <p:blipFill>
          <a:blip r:embed="rId2"/>
          <a:stretch>
            <a:fillRect/>
          </a:stretch>
        </p:blipFill>
        <p:spPr>
          <a:xfrm>
            <a:off x="7801545" y="134269"/>
            <a:ext cx="4331513" cy="3105876"/>
          </a:xfrm>
          <a:prstGeom prst="rect">
            <a:avLst/>
          </a:prstGeom>
        </p:spPr>
      </p:pic>
      <p:pic>
        <p:nvPicPr>
          <p:cNvPr id="11" name="Picture 10">
            <a:extLst>
              <a:ext uri="{FF2B5EF4-FFF2-40B4-BE49-F238E27FC236}">
                <a16:creationId xmlns:a16="http://schemas.microsoft.com/office/drawing/2014/main" id="{2DD09679-00C3-4A0C-9542-F56D5FCFDCCE}"/>
              </a:ext>
            </a:extLst>
          </p:cNvPr>
          <p:cNvPicPr>
            <a:picLocks noChangeAspect="1"/>
          </p:cNvPicPr>
          <p:nvPr/>
        </p:nvPicPr>
        <p:blipFill>
          <a:blip r:embed="rId3"/>
          <a:stretch>
            <a:fillRect/>
          </a:stretch>
        </p:blipFill>
        <p:spPr>
          <a:xfrm>
            <a:off x="7834141" y="3557847"/>
            <a:ext cx="4357859" cy="3165884"/>
          </a:xfrm>
          <a:prstGeom prst="rect">
            <a:avLst/>
          </a:prstGeom>
        </p:spPr>
      </p:pic>
    </p:spTree>
    <p:extLst>
      <p:ext uri="{BB962C8B-B14F-4D97-AF65-F5344CB8AC3E}">
        <p14:creationId xmlns:p14="http://schemas.microsoft.com/office/powerpoint/2010/main" val="201257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FC2B-E0FD-43B7-B838-F77CBE650256}"/>
              </a:ext>
            </a:extLst>
          </p:cNvPr>
          <p:cNvSpPr>
            <a:spLocks noGrp="1"/>
          </p:cNvSpPr>
          <p:nvPr>
            <p:ph type="title"/>
          </p:nvPr>
        </p:nvSpPr>
        <p:spPr>
          <a:xfrm>
            <a:off x="838200" y="1083792"/>
            <a:ext cx="3939688" cy="5583126"/>
          </a:xfrm>
        </p:spPr>
        <p:txBody>
          <a:bodyPr>
            <a:normAutofit/>
          </a:bodyPr>
          <a:lstStyle/>
          <a:p>
            <a:pPr algn="r"/>
            <a:r>
              <a:rPr lang="en-US" sz="5000" dirty="0"/>
              <a:t>Introduction</a:t>
            </a:r>
          </a:p>
        </p:txBody>
      </p:sp>
      <p:graphicFrame>
        <p:nvGraphicFramePr>
          <p:cNvPr id="5" name="Content Placeholder 2">
            <a:extLst>
              <a:ext uri="{FF2B5EF4-FFF2-40B4-BE49-F238E27FC236}">
                <a16:creationId xmlns:a16="http://schemas.microsoft.com/office/drawing/2014/main" id="{F64EA787-F3A5-4CBC-AE64-67CB3A9656AF}"/>
              </a:ext>
            </a:extLst>
          </p:cNvPr>
          <p:cNvGraphicFramePr>
            <a:graphicFrameLocks noGrp="1"/>
          </p:cNvGraphicFramePr>
          <p:nvPr>
            <p:ph idx="1"/>
            <p:extLst>
              <p:ext uri="{D42A27DB-BD31-4B8C-83A1-F6EECF244321}">
                <p14:modId xmlns:p14="http://schemas.microsoft.com/office/powerpoint/2010/main" val="68867786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9077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5274DF8-2057-4DCB-A428-32913CD779B8}"/>
              </a:ext>
            </a:extLst>
          </p:cNvPr>
          <p:cNvSpPr txBox="1"/>
          <p:nvPr/>
        </p:nvSpPr>
        <p:spPr>
          <a:xfrm>
            <a:off x="1500136" y="590062"/>
            <a:ext cx="5141964" cy="283893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i="0" kern="1200" cap="all" baseline="0">
                <a:solidFill>
                  <a:schemeClr val="bg1"/>
                </a:solidFill>
                <a:latin typeface="+mj-lt"/>
                <a:ea typeface="+mj-ea"/>
                <a:cs typeface="+mj-cs"/>
              </a:rPr>
              <a:t>Q &amp; A</a:t>
            </a:r>
          </a:p>
        </p:txBody>
      </p:sp>
      <p:pic>
        <p:nvPicPr>
          <p:cNvPr id="25" name="Picture 24" descr="Question mark on green pastel background">
            <a:extLst>
              <a:ext uri="{FF2B5EF4-FFF2-40B4-BE49-F238E27FC236}">
                <a16:creationId xmlns:a16="http://schemas.microsoft.com/office/drawing/2014/main" id="{C19A9850-6A71-4D6B-BA5D-C15DBEFE8F82}"/>
              </a:ext>
            </a:extLst>
          </p:cNvPr>
          <p:cNvPicPr>
            <a:picLocks noChangeAspect="1"/>
          </p:cNvPicPr>
          <p:nvPr/>
        </p:nvPicPr>
        <p:blipFill rotWithShape="1">
          <a:blip r:embed="rId2"/>
          <a:srcRect l="44232" r="4240"/>
          <a:stretch/>
        </p:blipFill>
        <p:spPr>
          <a:xfrm>
            <a:off x="7480300" y="10"/>
            <a:ext cx="4711700" cy="6857990"/>
          </a:xfrm>
          <a:prstGeom prst="rect">
            <a:avLst/>
          </a:prstGeom>
        </p:spPr>
      </p:pic>
      <p:sp>
        <p:nvSpPr>
          <p:cNvPr id="3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3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64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5569-5E4F-4349-B1F9-8FA3DC3C255D}"/>
              </a:ext>
            </a:extLst>
          </p:cNvPr>
          <p:cNvSpPr>
            <a:spLocks noGrp="1"/>
          </p:cNvSpPr>
          <p:nvPr>
            <p:ph type="title"/>
          </p:nvPr>
        </p:nvSpPr>
        <p:spPr>
          <a:xfrm>
            <a:off x="479394" y="1070800"/>
            <a:ext cx="3939688" cy="5583126"/>
          </a:xfrm>
        </p:spPr>
        <p:txBody>
          <a:bodyPr>
            <a:normAutofit/>
          </a:bodyPr>
          <a:lstStyle/>
          <a:p>
            <a:pPr algn="r"/>
            <a:r>
              <a:rPr lang="en-US" sz="6100"/>
              <a:t>Literature Review	</a:t>
            </a:r>
          </a:p>
        </p:txBody>
      </p:sp>
      <p:graphicFrame>
        <p:nvGraphicFramePr>
          <p:cNvPr id="5" name="Content Placeholder 2">
            <a:extLst>
              <a:ext uri="{FF2B5EF4-FFF2-40B4-BE49-F238E27FC236}">
                <a16:creationId xmlns:a16="http://schemas.microsoft.com/office/drawing/2014/main" id="{42B0D8F8-C696-4F4F-9E33-C391DCA1503C}"/>
              </a:ext>
            </a:extLst>
          </p:cNvPr>
          <p:cNvGraphicFramePr>
            <a:graphicFrameLocks noGrp="1"/>
          </p:cNvGraphicFramePr>
          <p:nvPr>
            <p:ph idx="1"/>
            <p:extLst>
              <p:ext uri="{D42A27DB-BD31-4B8C-83A1-F6EECF244321}">
                <p14:modId xmlns:p14="http://schemas.microsoft.com/office/powerpoint/2010/main" val="377772619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5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FEED-2144-42E7-B923-1BC495ED8B8B}"/>
              </a:ext>
            </a:extLst>
          </p:cNvPr>
          <p:cNvSpPr>
            <a:spLocks noGrp="1"/>
          </p:cNvSpPr>
          <p:nvPr>
            <p:ph type="title"/>
          </p:nvPr>
        </p:nvSpPr>
        <p:spPr>
          <a:xfrm>
            <a:off x="479394" y="1070800"/>
            <a:ext cx="3939688" cy="5583126"/>
          </a:xfrm>
        </p:spPr>
        <p:txBody>
          <a:bodyPr>
            <a:normAutofit/>
          </a:bodyPr>
          <a:lstStyle/>
          <a:p>
            <a:pPr algn="r"/>
            <a:r>
              <a:rPr lang="en-US" sz="4800" dirty="0"/>
              <a:t>Opportunity</a:t>
            </a:r>
          </a:p>
        </p:txBody>
      </p:sp>
      <p:graphicFrame>
        <p:nvGraphicFramePr>
          <p:cNvPr id="5" name="Content Placeholder 2">
            <a:extLst>
              <a:ext uri="{FF2B5EF4-FFF2-40B4-BE49-F238E27FC236}">
                <a16:creationId xmlns:a16="http://schemas.microsoft.com/office/drawing/2014/main" id="{17E3B168-5C5C-4622-938B-2B3E8189439D}"/>
              </a:ext>
            </a:extLst>
          </p:cNvPr>
          <p:cNvGraphicFramePr>
            <a:graphicFrameLocks noGrp="1"/>
          </p:cNvGraphicFramePr>
          <p:nvPr>
            <p:ph idx="1"/>
            <p:extLst>
              <p:ext uri="{D42A27DB-BD31-4B8C-83A1-F6EECF244321}">
                <p14:modId xmlns:p14="http://schemas.microsoft.com/office/powerpoint/2010/main" val="339271604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649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CD14-94F5-4F7E-BB34-E2A384EEF87A}"/>
              </a:ext>
            </a:extLst>
          </p:cNvPr>
          <p:cNvSpPr>
            <a:spLocks noGrp="1"/>
          </p:cNvSpPr>
          <p:nvPr>
            <p:ph type="title"/>
          </p:nvPr>
        </p:nvSpPr>
        <p:spPr>
          <a:xfrm>
            <a:off x="479394" y="1070800"/>
            <a:ext cx="3939688" cy="5583126"/>
          </a:xfrm>
        </p:spPr>
        <p:txBody>
          <a:bodyPr>
            <a:normAutofit/>
          </a:bodyPr>
          <a:lstStyle/>
          <a:p>
            <a:pPr algn="r"/>
            <a:r>
              <a:rPr lang="en-US" sz="6000" dirty="0"/>
              <a:t>Use Of Analytics in Literature</a:t>
            </a:r>
          </a:p>
        </p:txBody>
      </p:sp>
      <p:graphicFrame>
        <p:nvGraphicFramePr>
          <p:cNvPr id="5" name="Content Placeholder 2">
            <a:extLst>
              <a:ext uri="{FF2B5EF4-FFF2-40B4-BE49-F238E27FC236}">
                <a16:creationId xmlns:a16="http://schemas.microsoft.com/office/drawing/2014/main" id="{90499998-93E8-41CE-B856-790FD231E971}"/>
              </a:ext>
            </a:extLst>
          </p:cNvPr>
          <p:cNvGraphicFramePr>
            <a:graphicFrameLocks noGrp="1"/>
          </p:cNvGraphicFramePr>
          <p:nvPr>
            <p:ph idx="1"/>
            <p:extLst>
              <p:ext uri="{D42A27DB-BD31-4B8C-83A1-F6EECF244321}">
                <p14:modId xmlns:p14="http://schemas.microsoft.com/office/powerpoint/2010/main" val="225209977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57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3380-6D3A-4518-A858-482B7E797E96}"/>
              </a:ext>
            </a:extLst>
          </p:cNvPr>
          <p:cNvSpPr>
            <a:spLocks noGrp="1"/>
          </p:cNvSpPr>
          <p:nvPr>
            <p:ph type="title"/>
          </p:nvPr>
        </p:nvSpPr>
        <p:spPr>
          <a:xfrm>
            <a:off x="479394" y="1070800"/>
            <a:ext cx="3939688" cy="5583126"/>
          </a:xfrm>
        </p:spPr>
        <p:txBody>
          <a:bodyPr>
            <a:normAutofit/>
          </a:bodyPr>
          <a:lstStyle/>
          <a:p>
            <a:pPr algn="r"/>
            <a:r>
              <a:rPr lang="en-US" sz="7200"/>
              <a:t>Work done so far</a:t>
            </a:r>
          </a:p>
        </p:txBody>
      </p:sp>
      <p:graphicFrame>
        <p:nvGraphicFramePr>
          <p:cNvPr id="5" name="Content Placeholder 2">
            <a:extLst>
              <a:ext uri="{FF2B5EF4-FFF2-40B4-BE49-F238E27FC236}">
                <a16:creationId xmlns:a16="http://schemas.microsoft.com/office/drawing/2014/main" id="{ACEAD7C8-7FE3-49D6-A866-90D895DF66BD}"/>
              </a:ext>
            </a:extLst>
          </p:cNvPr>
          <p:cNvGraphicFramePr>
            <a:graphicFrameLocks noGrp="1"/>
          </p:cNvGraphicFramePr>
          <p:nvPr>
            <p:ph idx="1"/>
            <p:extLst>
              <p:ext uri="{D42A27DB-BD31-4B8C-83A1-F6EECF244321}">
                <p14:modId xmlns:p14="http://schemas.microsoft.com/office/powerpoint/2010/main" val="391187160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938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F9ED-4412-4D9E-AC74-5D5644D848B6}"/>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AE07D829-8B2F-4FD6-A89E-1CA52F7AC497}"/>
              </a:ext>
            </a:extLst>
          </p:cNvPr>
          <p:cNvSpPr>
            <a:spLocks noGrp="1"/>
          </p:cNvSpPr>
          <p:nvPr>
            <p:ph idx="1"/>
          </p:nvPr>
        </p:nvSpPr>
        <p:spPr/>
        <p:txBody>
          <a:bodyPr/>
          <a:lstStyle/>
          <a:p>
            <a:r>
              <a:rPr lang="en-US" dirty="0"/>
              <a:t>Applying machine learning methods in supply chain can improve forecast accuracy to keep optimal inventory levels. While there were many theoretical analysis on how Analytics can help supply chain management of small size companies there was gap on using data to test the hypothesis, I want to test that through my research.</a:t>
            </a:r>
          </a:p>
        </p:txBody>
      </p:sp>
    </p:spTree>
    <p:extLst>
      <p:ext uri="{BB962C8B-B14F-4D97-AF65-F5344CB8AC3E}">
        <p14:creationId xmlns:p14="http://schemas.microsoft.com/office/powerpoint/2010/main" val="297033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AEBE-5B7B-4B43-BA60-CA7F9647D46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84440D9-3BA6-46B5-AC9B-92EE0EA032A0}"/>
              </a:ext>
            </a:extLst>
          </p:cNvPr>
          <p:cNvSpPr>
            <a:spLocks noGrp="1"/>
          </p:cNvSpPr>
          <p:nvPr>
            <p:ph idx="1"/>
          </p:nvPr>
        </p:nvSpPr>
        <p:spPr>
          <a:xfrm>
            <a:off x="838200" y="1825625"/>
            <a:ext cx="6887547" cy="4351338"/>
          </a:xfrm>
        </p:spPr>
        <p:txBody>
          <a:bodyPr/>
          <a:lstStyle/>
          <a:p>
            <a:r>
              <a:rPr lang="en-US" dirty="0"/>
              <a:t>Data was derived from a fictious company called Contoso Limited and data.</a:t>
            </a:r>
          </a:p>
          <a:p>
            <a:r>
              <a:rPr lang="en-US" dirty="0"/>
              <a:t>Obtained data spanned from 2007 to 2009. The data was fed into R to carry out the research.</a:t>
            </a:r>
          </a:p>
          <a:p>
            <a:r>
              <a:rPr lang="en-US" dirty="0"/>
              <a:t>Exploratory data analysis was conducted on the data</a:t>
            </a:r>
          </a:p>
          <a:p>
            <a:endParaRPr lang="en-US" dirty="0"/>
          </a:p>
        </p:txBody>
      </p:sp>
      <p:pic>
        <p:nvPicPr>
          <p:cNvPr id="6" name="Picture 5">
            <a:extLst>
              <a:ext uri="{FF2B5EF4-FFF2-40B4-BE49-F238E27FC236}">
                <a16:creationId xmlns:a16="http://schemas.microsoft.com/office/drawing/2014/main" id="{285B8D1A-8647-48F6-A959-BB240C96B870}"/>
              </a:ext>
            </a:extLst>
          </p:cNvPr>
          <p:cNvPicPr>
            <a:picLocks noChangeAspect="1"/>
          </p:cNvPicPr>
          <p:nvPr/>
        </p:nvPicPr>
        <p:blipFill>
          <a:blip r:embed="rId2"/>
          <a:stretch>
            <a:fillRect/>
          </a:stretch>
        </p:blipFill>
        <p:spPr>
          <a:xfrm>
            <a:off x="7725747" y="867747"/>
            <a:ext cx="4152900" cy="3133547"/>
          </a:xfrm>
          <a:prstGeom prst="rect">
            <a:avLst/>
          </a:prstGeom>
        </p:spPr>
      </p:pic>
      <p:pic>
        <p:nvPicPr>
          <p:cNvPr id="8" name="Picture 7">
            <a:extLst>
              <a:ext uri="{FF2B5EF4-FFF2-40B4-BE49-F238E27FC236}">
                <a16:creationId xmlns:a16="http://schemas.microsoft.com/office/drawing/2014/main" id="{DA67E218-AA7B-4767-9A00-0E379A916A95}"/>
              </a:ext>
            </a:extLst>
          </p:cNvPr>
          <p:cNvPicPr>
            <a:picLocks noChangeAspect="1"/>
          </p:cNvPicPr>
          <p:nvPr/>
        </p:nvPicPr>
        <p:blipFill>
          <a:blip r:embed="rId3"/>
          <a:stretch>
            <a:fillRect/>
          </a:stretch>
        </p:blipFill>
        <p:spPr>
          <a:xfrm>
            <a:off x="7725747" y="4114800"/>
            <a:ext cx="4152900" cy="2743200"/>
          </a:xfrm>
          <a:prstGeom prst="rect">
            <a:avLst/>
          </a:prstGeom>
        </p:spPr>
      </p:pic>
    </p:spTree>
    <p:extLst>
      <p:ext uri="{BB962C8B-B14F-4D97-AF65-F5344CB8AC3E}">
        <p14:creationId xmlns:p14="http://schemas.microsoft.com/office/powerpoint/2010/main" val="282775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D437-F6CB-404D-9F0D-5E4BF50A6FA0}"/>
              </a:ext>
            </a:extLst>
          </p:cNvPr>
          <p:cNvSpPr>
            <a:spLocks noGrp="1"/>
          </p:cNvSpPr>
          <p:nvPr>
            <p:ph type="title"/>
          </p:nvPr>
        </p:nvSpPr>
        <p:spPr/>
        <p:txBody>
          <a:bodyPr/>
          <a:lstStyle/>
          <a:p>
            <a:r>
              <a:rPr lang="en-US" dirty="0"/>
              <a:t>Trend and Seasonality in the data</a:t>
            </a:r>
          </a:p>
        </p:txBody>
      </p:sp>
      <p:pic>
        <p:nvPicPr>
          <p:cNvPr id="5" name="Picture 4">
            <a:extLst>
              <a:ext uri="{FF2B5EF4-FFF2-40B4-BE49-F238E27FC236}">
                <a16:creationId xmlns:a16="http://schemas.microsoft.com/office/drawing/2014/main" id="{75C97057-A956-4C87-BAF9-437DF1E14915}"/>
              </a:ext>
            </a:extLst>
          </p:cNvPr>
          <p:cNvPicPr>
            <a:picLocks noChangeAspect="1"/>
          </p:cNvPicPr>
          <p:nvPr/>
        </p:nvPicPr>
        <p:blipFill>
          <a:blip r:embed="rId2"/>
          <a:stretch>
            <a:fillRect/>
          </a:stretch>
        </p:blipFill>
        <p:spPr>
          <a:xfrm>
            <a:off x="731572" y="1825626"/>
            <a:ext cx="5587633" cy="4269856"/>
          </a:xfrm>
          <a:prstGeom prst="rect">
            <a:avLst/>
          </a:prstGeom>
        </p:spPr>
      </p:pic>
      <p:pic>
        <p:nvPicPr>
          <p:cNvPr id="13" name="Picture 12">
            <a:extLst>
              <a:ext uri="{FF2B5EF4-FFF2-40B4-BE49-F238E27FC236}">
                <a16:creationId xmlns:a16="http://schemas.microsoft.com/office/drawing/2014/main" id="{D66FAA77-ABCE-4681-BC5B-C263F46FBCFB}"/>
              </a:ext>
            </a:extLst>
          </p:cNvPr>
          <p:cNvPicPr>
            <a:picLocks noChangeAspect="1"/>
          </p:cNvPicPr>
          <p:nvPr/>
        </p:nvPicPr>
        <p:blipFill>
          <a:blip r:embed="rId3"/>
          <a:stretch>
            <a:fillRect/>
          </a:stretch>
        </p:blipFill>
        <p:spPr>
          <a:xfrm>
            <a:off x="6319203" y="1960563"/>
            <a:ext cx="5722619" cy="4269857"/>
          </a:xfrm>
          <a:prstGeom prst="rect">
            <a:avLst/>
          </a:prstGeom>
        </p:spPr>
      </p:pic>
    </p:spTree>
    <p:extLst>
      <p:ext uri="{BB962C8B-B14F-4D97-AF65-F5344CB8AC3E}">
        <p14:creationId xmlns:p14="http://schemas.microsoft.com/office/powerpoint/2010/main" val="2458194027"/>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
  <TotalTime>206</TotalTime>
  <Words>1062</Words>
  <Application>Microsoft Office PowerPoint</Application>
  <PresentationFormat>Widescreen</PresentationFormat>
  <Paragraphs>182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Univers</vt:lpstr>
      <vt:lpstr>GradientVTI</vt:lpstr>
      <vt:lpstr>Impact of Supply chain Analytics on Operational Optimization</vt:lpstr>
      <vt:lpstr>Introduction</vt:lpstr>
      <vt:lpstr>Literature Review </vt:lpstr>
      <vt:lpstr>Opportunity</vt:lpstr>
      <vt:lpstr>Use Of Analytics in Literature</vt:lpstr>
      <vt:lpstr>Work done so far</vt:lpstr>
      <vt:lpstr>Hypothesis</vt:lpstr>
      <vt:lpstr>Data</vt:lpstr>
      <vt:lpstr>Trend and Seasonality in the data</vt:lpstr>
      <vt:lpstr>Data Decomposition</vt:lpstr>
      <vt:lpstr>ACF and Pacf Statistics</vt:lpstr>
      <vt:lpstr>Test data / Train data</vt:lpstr>
      <vt:lpstr>Testing on new data</vt:lpstr>
      <vt:lpstr>Exponential Smoothing</vt:lpstr>
      <vt:lpstr>Holt Winters</vt:lpstr>
      <vt:lpstr>Seasonal Arima ARIMA(0,1,0)(0,1,0)[12]</vt:lpstr>
      <vt:lpstr>Facebook Prophet</vt:lpstr>
      <vt:lpstr>Neural Network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Supply chain Analytics on Operational Optimization</dc:title>
  <dc:creator>Roshan Pandey</dc:creator>
  <cp:lastModifiedBy>Roshan Pandey</cp:lastModifiedBy>
  <cp:revision>1</cp:revision>
  <dcterms:created xsi:type="dcterms:W3CDTF">2021-05-30T22:42:17Z</dcterms:created>
  <dcterms:modified xsi:type="dcterms:W3CDTF">2021-05-31T02:16:28Z</dcterms:modified>
</cp:coreProperties>
</file>