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A9350-AACC-E17E-5FA2-129E01CCE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BC5471-33DC-EAF1-5271-D1DB7EF3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00B52-1213-A0B0-55DF-2CBC620B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BF301-E4FA-92E0-22B6-EEFC1B8D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C70EB-659C-8B59-7D82-2CCB3AB6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30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BC566-E0A5-853F-1201-47C36E6F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DA2D9B-F049-848B-525A-284271AB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11F36-8D61-44E9-7BF4-A9D5F215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7814E-688A-423A-B8F5-8B6E747D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A32E7-0C8A-29A8-8D15-FCCCCC12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8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02359F-393A-95E7-5FDB-9D049797F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2ECB47-14D6-41B4-2C75-0ED9C063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D8AA20-E729-27FB-8E1E-A2B2BB38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9D68A-6D9C-68FC-BE9C-C2FB0F28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CEE01-F5F6-7A7C-0F47-FB35C643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755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AD4A-30E7-C005-C60A-AF6CBE40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0EC05-289D-3884-4457-D6C39AA1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81A5C-3350-4B74-2466-714B7806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27C166-C0FB-1481-DF94-33FA100A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B65E5-549B-8A27-11F6-C47BF6BE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89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577F-1965-5817-A3C4-14E7A942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5C0DA-B88F-6D99-5F23-1E43EDC8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B5D43-15D9-CF58-DB63-792EB858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4F964-A82A-5427-60C5-CE92FB72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F04E5-46F0-8608-F0BC-A80530A6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06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147C6-C2DF-8B8D-CA5A-6654C0D1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BAC985-238D-46F4-79EF-A712A532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89B4A-8D62-4D18-6607-551642E8C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5F0EA2-D71C-01F6-A46C-BD2DE0DD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49CD57-2779-1488-F767-BA204C55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1CA5C4-CB58-812C-DF17-CB03F5FC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820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E7C4-D60D-3F02-851C-CA123A24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0C4FFB-3F67-CB3A-CE4F-F0D2476A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75CBF-A64A-B665-D161-7EC6ED82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ED8389-98FE-E663-5B09-CA6DCF189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6090F3-4961-5E87-CFEE-6DB1E04FC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281D29-3B43-CB9D-5322-89493CB8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D94425-7B06-FC5C-6F10-59B5EEA4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E42068-52A9-7EAB-F885-26C83780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95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DC278-4A2D-B8F5-B761-E326778B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2F1FBF-080F-09A0-8508-846F6A11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8E6E82-A272-6C18-8DCC-52B1CDC8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EDC7F5-8A46-9DE5-1C0A-79E42EC6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4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88E608-3841-25F0-7764-F5EA0CC1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66E31C-750F-DFC6-FF59-95189FC3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1193A3-B46B-9BBD-5657-41EE5C8D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7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BBA44-C0CF-C224-F767-AAA1DD17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67005-6EAA-D04F-E42F-B248371C8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53F29C-089F-2183-7240-A4D6244A4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D55CF1-F0B2-EA2A-F928-148E61F9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7C91DA-F778-8ED5-6166-E102BB4F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F21FF-CA0F-11CA-715A-7F07EAB0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90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AA9CE-DB0D-705A-00A1-6AA86645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8CFFCC-C153-850B-DB41-45F61E318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26D670-BC4A-4AB0-5EEF-5B93BA3D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9086B2-8012-BAC9-93B7-CD3FCADE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83118-8F1F-6AC8-4267-2CA60F39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73A707-AED2-4A3E-EB8C-8D02B074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277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6F9F87-7F1E-A721-052E-848EA81F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5B749-ADFC-0A51-112E-CA24156F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20B31-E8E0-816E-8E4C-C578D4D2B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F433-692D-45F5-B0FF-4A5534CE683E}" type="datetimeFigureOut">
              <a:rPr lang="es-CL" smtClean="0"/>
              <a:t>02-11-2022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E5D72-7304-9CDD-1C11-A0600193B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25954-74CA-CBCE-AB53-CA5E744C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5081-C4CD-458A-929A-BCB919EE30D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13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002CBC-44B3-0D18-8975-3C9630A1A22E}"/>
              </a:ext>
            </a:extLst>
          </p:cNvPr>
          <p:cNvSpPr/>
          <p:nvPr/>
        </p:nvSpPr>
        <p:spPr>
          <a:xfrm>
            <a:off x="3944471" y="1810870"/>
            <a:ext cx="467273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http</a:t>
            </a:r>
            <a:endParaRPr lang="es-C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29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Opazo Gazmuri</dc:creator>
  <cp:lastModifiedBy>Roberto Opazo Gazmuri</cp:lastModifiedBy>
  <cp:revision>3</cp:revision>
  <dcterms:created xsi:type="dcterms:W3CDTF">2022-10-29T14:52:08Z</dcterms:created>
  <dcterms:modified xsi:type="dcterms:W3CDTF">2022-11-02T09:41:17Z</dcterms:modified>
</cp:coreProperties>
</file>