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653C"/>
    <a:srgbClr val="40612E"/>
    <a:srgbClr val="505059"/>
    <a:srgbClr val="1B2A13"/>
    <a:srgbClr val="BEB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/>
    <p:restoredTop sz="94719"/>
  </p:normalViewPr>
  <p:slideViewPr>
    <p:cSldViewPr snapToGrid="0" snapToObjects="1">
      <p:cViewPr varScale="1">
        <p:scale>
          <a:sx n="141" d="100"/>
          <a:sy n="141" d="100"/>
        </p:scale>
        <p:origin x="224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144D-9C3B-CD45-A9D7-9EA6BBF390D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4EA63-2FC4-A54F-8A08-0688C4BB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1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EA63-2FC4-A54F-8A08-0688C4BBF3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0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EA63-2FC4-A54F-8A08-0688C4BBF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6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EA63-2FC4-A54F-8A08-0688C4BBF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2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DB89-A977-C349-8313-B2FCDF46C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617D6-9382-2E4A-9CD8-98A98B278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B7D0-8611-7443-8841-026A914C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119FC-FECA-5E40-94EA-F3A8FD9F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A192-799B-864E-BD21-FD7791BE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1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E6FA-D2E2-CE44-B25A-11238F06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A2A41-7F47-F44C-AA99-9E343A717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F92BD-48C0-1C4C-A1F9-D76722D6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DA44-7DA6-A345-A337-B0D4FD52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A9F5C-34A7-0640-B251-04B02202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5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7BFB2-AE2E-C446-B013-A6229D07B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EECCD-DFDA-1046-BF91-1BAC80E87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807E7-FA69-9C46-A135-6B678CF8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C872D-4710-3342-9046-51AA06FD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FC71A-09D5-7C41-88BF-D753627E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0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0A4E-A261-C04F-95A2-81EB642B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B5E3-5310-304D-B973-69B0BB3E5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5475-D6E0-0142-8C1E-92ABFF4C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25F8-FF9E-204F-A5AB-C5D71283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B37C-235A-AC4C-9D9C-EF633D87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E6D4-E078-9348-9291-4123B750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D9F6-7419-9F47-8314-20980E62B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66D11-5804-1C45-98AE-E5990573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993D3-E692-5C4F-A683-376D1D1D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72A08-4133-D345-971B-F5E7FADF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8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3AD9-5426-704A-87B2-AC20ED7B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5AE9-286A-FF44-ABD9-F45A7D3EC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F8EFD-A3D9-C447-ADD5-A5DA54785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0EB0D-B927-AD40-A8A0-3D8EC0B6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1/11/22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326E-D8EF-D840-88BA-EE418E69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E405E-D6DE-7D48-8093-62600F40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6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BA39-E4BF-EE41-A5CC-354BB623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4F7EF-E790-A44D-8D4C-04306E3A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8115B-A14B-1E4A-A74B-0D205F42F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DC93A-3CF2-2647-87FB-22A840AC9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26E66-AB39-E44D-8031-9BB7E9162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C26D2-1272-2A4A-AA62-7F75063B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1/11/22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72EA2-5ADA-8742-94F2-CCE60329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25376-0EC2-C84D-BB5E-C64DA743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200C-4FB7-CF4E-BA7F-A984C51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93A2B-C57A-4D41-B620-57E90657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1/11/22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649F2-6665-094C-8C36-B8CBBCEC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00EF5-08EA-174D-AA4F-A61B6265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1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1D9EC-33B9-9846-A11F-622F4A3D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1/11/22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5A222-8C9C-1644-BA41-9FC9612E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29407-DE8A-5C47-84B9-4ED665CD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63DD-F963-C74A-B76B-0D06C702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6CFF-A10D-D242-B443-17145747F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C6665-6F45-9940-8171-C18860500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FDC43-BE58-BC47-9DCA-2FED0B01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1/11/22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3B5BA-83A4-0540-8C86-ACBFD616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86D87-F4D5-6C4B-B879-2C117396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9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E68C-0EB4-7B49-B53A-63722F7F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D9204-7FD4-6940-8A69-5A196250F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1FCD9-168A-0542-87DF-1A944E7B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554B8-2C9A-DC49-8266-3180E7D4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1/11/22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ADE70-F210-184F-816C-C5D83DB7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EDC5B-C083-6949-89F1-C177C3CC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7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3F663-E0F5-444D-8A22-B1376FB8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52A98-CB88-8346-BBFC-2DCDAB24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CDCF1-A0A4-6848-B270-5A649851B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0254F-D129-FD4A-9280-0810AAA19FB6}" type="datetimeFigureOut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0C1A-9A74-A34F-AB3D-68E7FDDC2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921B0-E93F-7342-88FA-FD1CEB83B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4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0D3241-1595-F54A-9087-335224A8A00E}"/>
              </a:ext>
            </a:extLst>
          </p:cNvPr>
          <p:cNvSpPr/>
          <p:nvPr/>
        </p:nvSpPr>
        <p:spPr>
          <a:xfrm>
            <a:off x="1536023" y="2453896"/>
            <a:ext cx="1920240" cy="749483"/>
          </a:xfrm>
          <a:prstGeom prst="rect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pipeline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4C972-8FA6-6E43-93BC-2973047095A7}"/>
              </a:ext>
            </a:extLst>
          </p:cNvPr>
          <p:cNvSpPr/>
          <p:nvPr/>
        </p:nvSpPr>
        <p:spPr>
          <a:xfrm>
            <a:off x="1536023" y="3359663"/>
            <a:ext cx="1920240" cy="749483"/>
          </a:xfrm>
          <a:prstGeom prst="rect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261FBE-D43D-6D47-A331-B6986520EE67}"/>
              </a:ext>
            </a:extLst>
          </p:cNvPr>
          <p:cNvSpPr/>
          <p:nvPr/>
        </p:nvSpPr>
        <p:spPr>
          <a:xfrm>
            <a:off x="1544901" y="4269573"/>
            <a:ext cx="1920240" cy="749483"/>
          </a:xfrm>
          <a:prstGeom prst="rect">
            <a:avLst/>
          </a:prstGeom>
          <a:solidFill>
            <a:srgbClr val="406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F40567-C6C3-B84B-A4B4-02F6611BAF8E}"/>
              </a:ext>
            </a:extLst>
          </p:cNvPr>
          <p:cNvSpPr/>
          <p:nvPr/>
        </p:nvSpPr>
        <p:spPr>
          <a:xfrm>
            <a:off x="6637177" y="2449783"/>
            <a:ext cx="1920240" cy="749483"/>
          </a:xfrm>
          <a:prstGeom prst="rect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out 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C9660-8D96-084A-91C1-74E02A2EA995}"/>
              </a:ext>
            </a:extLst>
          </p:cNvPr>
          <p:cNvSpPr/>
          <p:nvPr/>
        </p:nvSpPr>
        <p:spPr>
          <a:xfrm>
            <a:off x="6637177" y="3351437"/>
            <a:ext cx="1920240" cy="749483"/>
          </a:xfrm>
          <a:prstGeom prst="rect">
            <a:avLst/>
          </a:prstGeom>
          <a:solidFill>
            <a:srgbClr val="406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out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8E2B59-B204-B846-A176-45DB19724B97}"/>
              </a:ext>
            </a:extLst>
          </p:cNvPr>
          <p:cNvSpPr/>
          <p:nvPr/>
        </p:nvSpPr>
        <p:spPr>
          <a:xfrm>
            <a:off x="1536023" y="1548129"/>
            <a:ext cx="1920240" cy="749483"/>
          </a:xfrm>
          <a:prstGeom prst="rect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code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3F00270-C52D-7D4D-9507-1299997B46E2}"/>
              </a:ext>
            </a:extLst>
          </p:cNvPr>
          <p:cNvSpPr/>
          <p:nvPr/>
        </p:nvSpPr>
        <p:spPr>
          <a:xfrm>
            <a:off x="5623951" y="1548129"/>
            <a:ext cx="910610" cy="3465174"/>
          </a:xfrm>
          <a:prstGeom prst="downArrow">
            <a:avLst/>
          </a:prstGeom>
          <a:solidFill>
            <a:srgbClr val="505059">
              <a:alpha val="396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BC72EB-F810-9F43-BAB4-06DF3C57F5AC}"/>
              </a:ext>
            </a:extLst>
          </p:cNvPr>
          <p:cNvSpPr/>
          <p:nvPr/>
        </p:nvSpPr>
        <p:spPr>
          <a:xfrm>
            <a:off x="1536024" y="1007464"/>
            <a:ext cx="3985311" cy="364593"/>
          </a:xfrm>
          <a:prstGeom prst="rect">
            <a:avLst/>
          </a:prstGeom>
          <a:solidFill>
            <a:srgbClr val="505059">
              <a:alpha val="396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56C022-39C8-C446-8D36-3447C0442198}"/>
              </a:ext>
            </a:extLst>
          </p:cNvPr>
          <p:cNvSpPr/>
          <p:nvPr/>
        </p:nvSpPr>
        <p:spPr>
          <a:xfrm>
            <a:off x="6637177" y="1012124"/>
            <a:ext cx="3986784" cy="364593"/>
          </a:xfrm>
          <a:prstGeom prst="rect">
            <a:avLst/>
          </a:prstGeom>
          <a:solidFill>
            <a:srgbClr val="505059">
              <a:alpha val="396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Transitions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FC46A4-AE9B-C34A-82FD-18223594963C}"/>
              </a:ext>
            </a:extLst>
          </p:cNvPr>
          <p:cNvSpPr/>
          <p:nvPr/>
        </p:nvSpPr>
        <p:spPr>
          <a:xfrm>
            <a:off x="3601095" y="1548129"/>
            <a:ext cx="1920240" cy="749483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35F324-38C4-D14C-8318-102538BE0AAE}"/>
              </a:ext>
            </a:extLst>
          </p:cNvPr>
          <p:cNvSpPr/>
          <p:nvPr/>
        </p:nvSpPr>
        <p:spPr>
          <a:xfrm>
            <a:off x="3601095" y="2453895"/>
            <a:ext cx="1920240" cy="749483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tar_make()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tar_make_future()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tar_make_clustermq()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B1F682-D39B-D644-BEDE-3677B5D6B6E1}"/>
              </a:ext>
            </a:extLst>
          </p:cNvPr>
          <p:cNvSpPr/>
          <p:nvPr/>
        </p:nvSpPr>
        <p:spPr>
          <a:xfrm>
            <a:off x="3601095" y="3359661"/>
            <a:ext cx="1920240" cy="749483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{gert}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02E421-34DC-0A44-84D6-916078A10FE4}"/>
              </a:ext>
            </a:extLst>
          </p:cNvPr>
          <p:cNvSpPr/>
          <p:nvPr/>
        </p:nvSpPr>
        <p:spPr>
          <a:xfrm>
            <a:off x="6637177" y="1548129"/>
            <a:ext cx="1920240" cy="749483"/>
          </a:xfrm>
          <a:prstGeom prst="rect">
            <a:avLst/>
          </a:prstGeom>
          <a:solidFill>
            <a:srgbClr val="406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log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0454CA-DA2C-1A44-AE0A-7A32CF29A413}"/>
              </a:ext>
            </a:extLst>
          </p:cNvPr>
          <p:cNvSpPr/>
          <p:nvPr/>
        </p:nvSpPr>
        <p:spPr>
          <a:xfrm>
            <a:off x="3601095" y="4265427"/>
            <a:ext cx="1920240" cy="749483"/>
          </a:xfrm>
          <a:prstGeom prst="rect">
            <a:avLst/>
          </a:prstGeom>
          <a:solidFill>
            <a:srgbClr val="8F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tar_git_init()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tar_git_status()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tar_git_snapshot()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FFFA83-FA41-4147-AC60-0A46E3F4BA0D}"/>
              </a:ext>
            </a:extLst>
          </p:cNvPr>
          <p:cNvSpPr/>
          <p:nvPr/>
        </p:nvSpPr>
        <p:spPr>
          <a:xfrm>
            <a:off x="8702249" y="1543152"/>
            <a:ext cx="1920240" cy="749483"/>
          </a:xfrm>
          <a:prstGeom prst="rect">
            <a:avLst/>
          </a:prstGeom>
          <a:solidFill>
            <a:srgbClr val="8F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tar_git_log()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12DD5E-E5DC-664B-A7BE-C9939EE687B6}"/>
              </a:ext>
            </a:extLst>
          </p:cNvPr>
          <p:cNvSpPr/>
          <p:nvPr/>
        </p:nvSpPr>
        <p:spPr>
          <a:xfrm>
            <a:off x="8701245" y="2459070"/>
            <a:ext cx="1920240" cy="749483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{gert}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A95439-3CBB-F343-AF82-A425CAAEAEE5}"/>
              </a:ext>
            </a:extLst>
          </p:cNvPr>
          <p:cNvSpPr/>
          <p:nvPr/>
        </p:nvSpPr>
        <p:spPr>
          <a:xfrm>
            <a:off x="8701245" y="3343379"/>
            <a:ext cx="1920240" cy="749483"/>
          </a:xfrm>
          <a:prstGeom prst="rect">
            <a:avLst/>
          </a:prstGeom>
          <a:solidFill>
            <a:srgbClr val="8F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tar_git_checkout()</a:t>
            </a: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176C225-8FEF-3047-B7B4-4A83B20F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681" y="3036972"/>
            <a:ext cx="1179507" cy="1362296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05FFD9D-5B49-6340-A274-9BC2F4AEC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24" y="3959020"/>
            <a:ext cx="1179507" cy="1362296"/>
          </a:xfrm>
          <a:prstGeom prst="rect">
            <a:avLst/>
          </a:prstGeom>
        </p:spPr>
      </p:pic>
      <p:pic>
        <p:nvPicPr>
          <p:cNvPr id="22" name="Picture 2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0C56FEF-3DC3-F645-9424-3EB2E89F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680" y="1236745"/>
            <a:ext cx="1179507" cy="13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0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1C1369-54B0-D741-9417-E08738D6CEF2}"/>
              </a:ext>
            </a:extLst>
          </p:cNvPr>
          <p:cNvSpPr/>
          <p:nvPr/>
        </p:nvSpPr>
        <p:spPr>
          <a:xfrm>
            <a:off x="1828333" y="1151221"/>
            <a:ext cx="2743200" cy="2459736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4113a61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B646D4-0FA9-674F-ACBD-D9A5C7E55063}"/>
              </a:ext>
            </a:extLst>
          </p:cNvPr>
          <p:cNvSpPr/>
          <p:nvPr/>
        </p:nvSpPr>
        <p:spPr>
          <a:xfrm>
            <a:off x="4724400" y="1151221"/>
            <a:ext cx="2743200" cy="2459736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9b17d08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BC5C61-4778-6244-98FB-FDE90FE8EF3D}"/>
              </a:ext>
            </a:extLst>
          </p:cNvPr>
          <p:cNvSpPr/>
          <p:nvPr/>
        </p:nvSpPr>
        <p:spPr>
          <a:xfrm>
            <a:off x="7620467" y="1151221"/>
            <a:ext cx="2743200" cy="2459736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714493b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923404-A2BC-C946-ABFC-B71EC08849ED}"/>
              </a:ext>
            </a:extLst>
          </p:cNvPr>
          <p:cNvSpPr/>
          <p:nvPr/>
        </p:nvSpPr>
        <p:spPr>
          <a:xfrm>
            <a:off x="1940501" y="1629422"/>
            <a:ext cx="2532888" cy="1865376"/>
          </a:xfrm>
          <a:prstGeom prst="rect">
            <a:avLst/>
          </a:prstGeom>
          <a:solidFill>
            <a:srgbClr val="406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code=4113a61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3F6B1E-A57D-9245-BEBE-E0AB3FFF10D6}"/>
              </a:ext>
            </a:extLst>
          </p:cNvPr>
          <p:cNvSpPr/>
          <p:nvPr/>
        </p:nvSpPr>
        <p:spPr>
          <a:xfrm>
            <a:off x="4833062" y="1629422"/>
            <a:ext cx="2532888" cy="1865376"/>
          </a:xfrm>
          <a:prstGeom prst="rect">
            <a:avLst/>
          </a:prstGeom>
          <a:solidFill>
            <a:srgbClr val="406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code=9b17d08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3F6D35-630A-1D4F-A5DC-66096A4D12F0}"/>
              </a:ext>
            </a:extLst>
          </p:cNvPr>
          <p:cNvSpPr/>
          <p:nvPr/>
        </p:nvSpPr>
        <p:spPr>
          <a:xfrm>
            <a:off x="7725623" y="1629422"/>
            <a:ext cx="2532888" cy="1865376"/>
          </a:xfrm>
          <a:prstGeom prst="rect">
            <a:avLst/>
          </a:prstGeom>
          <a:solidFill>
            <a:srgbClr val="406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code=714493b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8A1220-AA0B-7146-B612-095D92E87656}"/>
              </a:ext>
            </a:extLst>
          </p:cNvPr>
          <p:cNvSpPr/>
          <p:nvPr/>
        </p:nvSpPr>
        <p:spPr>
          <a:xfrm>
            <a:off x="355292" y="1151222"/>
            <a:ext cx="1371600" cy="274320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commit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E66FC6-9792-FE48-9ACD-3479A7C2569D}"/>
              </a:ext>
            </a:extLst>
          </p:cNvPr>
          <p:cNvSpPr/>
          <p:nvPr/>
        </p:nvSpPr>
        <p:spPr>
          <a:xfrm>
            <a:off x="355292" y="1629422"/>
            <a:ext cx="1371600" cy="274320"/>
          </a:xfrm>
          <a:prstGeom prst="rect">
            <a:avLst/>
          </a:prstGeom>
          <a:solidFill>
            <a:srgbClr val="406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branch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D948B3-891E-9A44-A197-8CF82221828F}"/>
              </a:ext>
            </a:extLst>
          </p:cNvPr>
          <p:cNvSpPr/>
          <p:nvPr/>
        </p:nvSpPr>
        <p:spPr>
          <a:xfrm>
            <a:off x="351577" y="2107621"/>
            <a:ext cx="1371600" cy="274321"/>
          </a:xfrm>
          <a:prstGeom prst="rect">
            <a:avLst/>
          </a:prstGeom>
          <a:solidFill>
            <a:srgbClr val="50505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commit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8DE2EFDF-01B8-534A-AF84-EDB1C862422C}"/>
              </a:ext>
            </a:extLst>
          </p:cNvPr>
          <p:cNvSpPr/>
          <p:nvPr/>
        </p:nvSpPr>
        <p:spPr>
          <a:xfrm rot="16200000">
            <a:off x="4904177" y="-4433918"/>
            <a:ext cx="910610" cy="10008376"/>
          </a:xfrm>
          <a:prstGeom prst="downArrow">
            <a:avLst/>
          </a:prstGeom>
          <a:solidFill>
            <a:srgbClr val="505059">
              <a:alpha val="396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B28E6B-E7A6-F54F-8F47-5E17DDD11403}"/>
              </a:ext>
            </a:extLst>
          </p:cNvPr>
          <p:cNvSpPr/>
          <p:nvPr/>
        </p:nvSpPr>
        <p:spPr>
          <a:xfrm>
            <a:off x="2062150" y="2107622"/>
            <a:ext cx="2275565" cy="274320"/>
          </a:xfrm>
          <a:prstGeom prst="rect">
            <a:avLst/>
          </a:prstGeom>
          <a:solidFill>
            <a:srgbClr val="BE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bfb5fd3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(HEAD)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444F0D-6140-284D-B1A9-604D0D9CF475}"/>
              </a:ext>
            </a:extLst>
          </p:cNvPr>
          <p:cNvSpPr/>
          <p:nvPr/>
        </p:nvSpPr>
        <p:spPr>
          <a:xfrm>
            <a:off x="2062149" y="2576184"/>
            <a:ext cx="2275565" cy="274320"/>
          </a:xfrm>
          <a:prstGeom prst="rect">
            <a:avLst/>
          </a:prstGeom>
          <a:solidFill>
            <a:srgbClr val="BE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339991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1821D7-D691-874C-91B3-CCD69CE7EE7B}"/>
              </a:ext>
            </a:extLst>
          </p:cNvPr>
          <p:cNvSpPr/>
          <p:nvPr/>
        </p:nvSpPr>
        <p:spPr>
          <a:xfrm>
            <a:off x="2062148" y="3044746"/>
            <a:ext cx="2275565" cy="274320"/>
          </a:xfrm>
          <a:prstGeom prst="rect">
            <a:avLst/>
          </a:prstGeom>
          <a:solidFill>
            <a:srgbClr val="BE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8fd1097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0FEEB8-8A7B-814F-B581-19D828CAC5AB}"/>
              </a:ext>
            </a:extLst>
          </p:cNvPr>
          <p:cNvSpPr/>
          <p:nvPr/>
        </p:nvSpPr>
        <p:spPr>
          <a:xfrm>
            <a:off x="4958217" y="2107621"/>
            <a:ext cx="2275565" cy="274320"/>
          </a:xfrm>
          <a:prstGeom prst="rect">
            <a:avLst/>
          </a:prstGeom>
          <a:solidFill>
            <a:srgbClr val="BE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a4f526d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(HEAD)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17E5D6-BBD2-044B-878D-45BCE19A1BF9}"/>
              </a:ext>
            </a:extLst>
          </p:cNvPr>
          <p:cNvSpPr/>
          <p:nvPr/>
        </p:nvSpPr>
        <p:spPr>
          <a:xfrm>
            <a:off x="7854286" y="2107622"/>
            <a:ext cx="2275565" cy="274320"/>
          </a:xfrm>
          <a:prstGeom prst="rect">
            <a:avLst/>
          </a:prstGeom>
          <a:solidFill>
            <a:srgbClr val="BE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148107b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(HEAD)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838301-C677-7144-B9AE-7ABA8ADBBB8A}"/>
              </a:ext>
            </a:extLst>
          </p:cNvPr>
          <p:cNvSpPr/>
          <p:nvPr/>
        </p:nvSpPr>
        <p:spPr>
          <a:xfrm>
            <a:off x="7854285" y="2576184"/>
            <a:ext cx="2275565" cy="274320"/>
          </a:xfrm>
          <a:prstGeom prst="rect">
            <a:avLst/>
          </a:prstGeom>
          <a:solidFill>
            <a:srgbClr val="BE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0ee0d45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5A75D7-49A7-3144-AF8B-DE060112B379}"/>
              </a:ext>
            </a:extLst>
          </p:cNvPr>
          <p:cNvSpPr/>
          <p:nvPr/>
        </p:nvSpPr>
        <p:spPr>
          <a:xfrm>
            <a:off x="351577" y="2560847"/>
            <a:ext cx="1371600" cy="758219"/>
          </a:xfrm>
          <a:prstGeom prst="rect">
            <a:avLst/>
          </a:prstGeom>
          <a:solidFill>
            <a:srgbClr val="50505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Superseded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</a:p>
        </p:txBody>
      </p:sp>
    </p:spTree>
    <p:extLst>
      <p:ext uri="{BB962C8B-B14F-4D97-AF65-F5344CB8AC3E}">
        <p14:creationId xmlns:p14="http://schemas.microsoft.com/office/powerpoint/2010/main" val="186302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B646D4-0FA9-674F-ACBD-D9A5C7E55063}"/>
              </a:ext>
            </a:extLst>
          </p:cNvPr>
          <p:cNvSpPr/>
          <p:nvPr/>
        </p:nvSpPr>
        <p:spPr>
          <a:xfrm>
            <a:off x="6655122" y="994534"/>
            <a:ext cx="914400" cy="274320"/>
          </a:xfrm>
          <a:prstGeom prst="rect">
            <a:avLst/>
          </a:prstGeom>
          <a:solidFill>
            <a:srgbClr val="8F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f81862f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B28E6B-E7A6-F54F-8F47-5E17DDD11403}"/>
              </a:ext>
            </a:extLst>
          </p:cNvPr>
          <p:cNvSpPr/>
          <p:nvPr/>
        </p:nvSpPr>
        <p:spPr>
          <a:xfrm>
            <a:off x="4600804" y="3204540"/>
            <a:ext cx="912339" cy="274320"/>
          </a:xfrm>
          <a:prstGeom prst="rect">
            <a:avLst/>
          </a:prstGeom>
          <a:solidFill>
            <a:srgbClr val="BE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feeddd3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87B3FE-7388-4B41-A0C0-6835CB63E06F}"/>
              </a:ext>
            </a:extLst>
          </p:cNvPr>
          <p:cNvSpPr/>
          <p:nvPr/>
        </p:nvSpPr>
        <p:spPr>
          <a:xfrm>
            <a:off x="4598743" y="1854298"/>
            <a:ext cx="914400" cy="274320"/>
          </a:xfrm>
          <a:prstGeom prst="rect">
            <a:avLst/>
          </a:prstGeom>
          <a:solidFill>
            <a:srgbClr val="406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e8ad30b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B96A5A-BC2F-9747-95E0-1E2D3203745D}"/>
              </a:ext>
            </a:extLst>
          </p:cNvPr>
          <p:cNvSpPr txBox="1"/>
          <p:nvPr/>
        </p:nvSpPr>
        <p:spPr>
          <a:xfrm>
            <a:off x="4258373" y="1352721"/>
            <a:ext cx="1600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Begin analyzing the</a:t>
            </a:r>
          </a:p>
          <a:p>
            <a:pPr algn="ctr"/>
            <a:r>
              <a:rPr lang="en-US" sz="1400" dirty="0"/>
              <a:t>airquality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2CD67-7C73-9040-836F-DC5955DA7088}"/>
              </a:ext>
            </a:extLst>
          </p:cNvPr>
          <p:cNvSpPr txBox="1"/>
          <p:nvPr/>
        </p:nvSpPr>
        <p:spPr>
          <a:xfrm>
            <a:off x="6387097" y="480038"/>
            <a:ext cx="1266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Switch to</a:t>
            </a:r>
          </a:p>
          <a:p>
            <a:pPr algn="ctr"/>
            <a:r>
              <a:rPr lang="en-US" sz="1400" dirty="0"/>
              <a:t>UKgas dataset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15B17D-3D9E-114B-BEEF-97183CD4F558}"/>
              </a:ext>
            </a:extLst>
          </p:cNvPr>
          <p:cNvSpPr txBox="1"/>
          <p:nvPr/>
        </p:nvSpPr>
        <p:spPr>
          <a:xfrm>
            <a:off x="4630290" y="792267"/>
            <a:ext cx="1454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code branch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55832B-AE7B-1948-9AD2-B77E3D48E6A3}"/>
              </a:ext>
            </a:extLst>
          </p:cNvPr>
          <p:cNvSpPr txBox="1"/>
          <p:nvPr/>
        </p:nvSpPr>
        <p:spPr>
          <a:xfrm>
            <a:off x="2348892" y="3541213"/>
            <a:ext cx="1619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repo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43A93B-5889-244A-9D8C-7A3AAD6513D6}"/>
              </a:ext>
            </a:extLst>
          </p:cNvPr>
          <p:cNvSpPr txBox="1"/>
          <p:nvPr/>
        </p:nvSpPr>
        <p:spPr>
          <a:xfrm>
            <a:off x="3098036" y="34334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881979-0AEB-834B-822B-430FA011521E}"/>
              </a:ext>
            </a:extLst>
          </p:cNvPr>
          <p:cNvSpPr txBox="1"/>
          <p:nvPr/>
        </p:nvSpPr>
        <p:spPr>
          <a:xfrm>
            <a:off x="2303949" y="1250147"/>
            <a:ext cx="168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Code repo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AEE274-9650-2C4A-9BAC-DE719D2541D9}"/>
              </a:ext>
            </a:extLst>
          </p:cNvPr>
          <p:cNvSpPr txBox="1"/>
          <p:nvPr/>
        </p:nvSpPr>
        <p:spPr>
          <a:xfrm>
            <a:off x="4038375" y="2520057"/>
            <a:ext cx="1919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cs typeface="Arial" panose="020B0604020202020204" pitchFamily="34" charset="0"/>
              </a:rPr>
              <a:t>Data snapshots in</a:t>
            </a:r>
          </a:p>
          <a:p>
            <a:pPr algn="ctr"/>
            <a:r>
              <a:rPr lang="en-US" sz="1400" dirty="0">
                <a:cs typeface="Arial" panose="020B0604020202020204" pitchFamily="34" charset="0"/>
              </a:rPr>
              <a:t>branch </a:t>
            </a:r>
            <a:r>
              <a:rPr lang="en-US" sz="1400" b="1" dirty="0">
                <a:solidFill>
                  <a:schemeClr val="bg1"/>
                </a:solidFill>
                <a:highlight>
                  <a:srgbClr val="40612E"/>
                </a:highlight>
                <a:cs typeface="Arial" panose="020B0604020202020204" pitchFamily="34" charset="0"/>
              </a:rPr>
              <a:t> code=</a:t>
            </a:r>
            <a:r>
              <a:rPr lang="en-US" sz="1400" b="1" dirty="0">
                <a:solidFill>
                  <a:schemeClr val="bg1"/>
                </a:solidFill>
                <a:highlight>
                  <a:srgbClr val="40612E"/>
                </a:highlight>
              </a:rPr>
              <a:t>e8ad30b</a:t>
            </a:r>
            <a:r>
              <a:rPr lang="en-US" sz="1400" dirty="0"/>
              <a:t>:</a:t>
            </a:r>
            <a:endParaRPr lang="en-US" sz="1400" dirty="0">
              <a:cs typeface="Arial" panose="020B0604020202020204" pitchFamily="34" charset="0"/>
            </a:endParaRP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B5F599B-9273-944A-8659-57782C900B66}"/>
              </a:ext>
            </a:extLst>
          </p:cNvPr>
          <p:cNvCxnSpPr>
            <a:cxnSpLocks/>
          </p:cNvCxnSpPr>
          <p:nvPr/>
        </p:nvCxnSpPr>
        <p:spPr>
          <a:xfrm flipV="1">
            <a:off x="5055943" y="1131694"/>
            <a:ext cx="1530959" cy="196582"/>
          </a:xfrm>
          <a:prstGeom prst="bentConnector3">
            <a:avLst>
              <a:gd name="adj1" fmla="val 9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D70D0AF-BA59-2648-8BB1-6CC913A925D0}"/>
              </a:ext>
            </a:extLst>
          </p:cNvPr>
          <p:cNvSpPr/>
          <p:nvPr/>
        </p:nvSpPr>
        <p:spPr>
          <a:xfrm>
            <a:off x="8648621" y="994534"/>
            <a:ext cx="914400" cy="274320"/>
          </a:xfrm>
          <a:prstGeom prst="rect">
            <a:avLst/>
          </a:prstGeom>
          <a:solidFill>
            <a:srgbClr val="8F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7777678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7EE7E72-B37D-BE4C-A8CF-8A05CA6C9B31}"/>
              </a:ext>
            </a:extLst>
          </p:cNvPr>
          <p:cNvSpPr txBox="1"/>
          <p:nvPr/>
        </p:nvSpPr>
        <p:spPr>
          <a:xfrm>
            <a:off x="8264564" y="711863"/>
            <a:ext cx="168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Subsequent commit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E41D1D5-A0DD-FD47-A677-30CFD4CF02F6}"/>
              </a:ext>
            </a:extLst>
          </p:cNvPr>
          <p:cNvCxnSpPr>
            <a:cxnSpLocks/>
          </p:cNvCxnSpPr>
          <p:nvPr/>
        </p:nvCxnSpPr>
        <p:spPr>
          <a:xfrm>
            <a:off x="7817654" y="1131694"/>
            <a:ext cx="7627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1CB3E85-98F9-1C41-81B0-946C66C2CB77}"/>
              </a:ext>
            </a:extLst>
          </p:cNvPr>
          <p:cNvSpPr/>
          <p:nvPr/>
        </p:nvSpPr>
        <p:spPr>
          <a:xfrm>
            <a:off x="6660819" y="3239490"/>
            <a:ext cx="912339" cy="274320"/>
          </a:xfrm>
          <a:prstGeom prst="rect">
            <a:avLst/>
          </a:prstGeom>
          <a:solidFill>
            <a:srgbClr val="BE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57bc7d3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B4D2A2E-B5CD-0F40-97A3-7700B325C80E}"/>
              </a:ext>
            </a:extLst>
          </p:cNvPr>
          <p:cNvSpPr/>
          <p:nvPr/>
        </p:nvSpPr>
        <p:spPr>
          <a:xfrm>
            <a:off x="8650682" y="3154339"/>
            <a:ext cx="912339" cy="274320"/>
          </a:xfrm>
          <a:prstGeom prst="rect">
            <a:avLst/>
          </a:prstGeom>
          <a:solidFill>
            <a:srgbClr val="BE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45f454b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38722D8-51A0-EC44-9F4F-EAD8A97C0319}"/>
              </a:ext>
            </a:extLst>
          </p:cNvPr>
          <p:cNvCxnSpPr>
            <a:cxnSpLocks/>
          </p:cNvCxnSpPr>
          <p:nvPr/>
        </p:nvCxnSpPr>
        <p:spPr>
          <a:xfrm flipV="1">
            <a:off x="9106851" y="3512526"/>
            <a:ext cx="0" cy="388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0FBEBD7-1970-2543-9C2B-D991742ED307}"/>
              </a:ext>
            </a:extLst>
          </p:cNvPr>
          <p:cNvSpPr/>
          <p:nvPr/>
        </p:nvSpPr>
        <p:spPr>
          <a:xfrm>
            <a:off x="8694472" y="3993734"/>
            <a:ext cx="912339" cy="274320"/>
          </a:xfrm>
          <a:prstGeom prst="rect">
            <a:avLst/>
          </a:prstGeom>
          <a:solidFill>
            <a:srgbClr val="BE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88bcb85</a:t>
            </a:r>
          </a:p>
        </p:txBody>
      </p:sp>
      <p:sp>
        <p:nvSpPr>
          <p:cNvPr id="91" name="Left Bracket 90">
            <a:extLst>
              <a:ext uri="{FF2B5EF4-FFF2-40B4-BE49-F238E27FC236}">
                <a16:creationId xmlns:a16="http://schemas.microsoft.com/office/drawing/2014/main" id="{DAFDE910-4B44-D248-B234-E1300452B86D}"/>
              </a:ext>
            </a:extLst>
          </p:cNvPr>
          <p:cNvSpPr/>
          <p:nvPr/>
        </p:nvSpPr>
        <p:spPr>
          <a:xfrm>
            <a:off x="3979115" y="629739"/>
            <a:ext cx="229426" cy="1722189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Left Bracket 91">
            <a:extLst>
              <a:ext uri="{FF2B5EF4-FFF2-40B4-BE49-F238E27FC236}">
                <a16:creationId xmlns:a16="http://schemas.microsoft.com/office/drawing/2014/main" id="{B75957B6-95FB-814F-97B2-B861D61599AE}"/>
              </a:ext>
            </a:extLst>
          </p:cNvPr>
          <p:cNvSpPr/>
          <p:nvPr/>
        </p:nvSpPr>
        <p:spPr>
          <a:xfrm>
            <a:off x="3977776" y="2462760"/>
            <a:ext cx="229426" cy="301523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4BD959-7C43-744E-8FB1-E0916950902F}"/>
              </a:ext>
            </a:extLst>
          </p:cNvPr>
          <p:cNvSpPr txBox="1"/>
          <p:nvPr/>
        </p:nvSpPr>
        <p:spPr>
          <a:xfrm>
            <a:off x="8199028" y="2555007"/>
            <a:ext cx="1904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cs typeface="Arial" panose="020B0604020202020204" pitchFamily="34" charset="0"/>
              </a:rPr>
              <a:t>Data snapshots in</a:t>
            </a:r>
          </a:p>
          <a:p>
            <a:pPr algn="ctr"/>
            <a:r>
              <a:rPr lang="en-US" sz="1400" dirty="0">
                <a:cs typeface="Arial" panose="020B0604020202020204" pitchFamily="34" charset="0"/>
              </a:rPr>
              <a:t>Branch </a:t>
            </a:r>
            <a:r>
              <a:rPr lang="en-US" sz="1400" b="1" dirty="0">
                <a:solidFill>
                  <a:schemeClr val="bg1"/>
                </a:solidFill>
                <a:highlight>
                  <a:srgbClr val="8F653C"/>
                </a:highlight>
                <a:cs typeface="Arial" panose="020B0604020202020204" pitchFamily="34" charset="0"/>
              </a:rPr>
              <a:t> code=</a:t>
            </a:r>
            <a:r>
              <a:rPr lang="en-US" sz="1400" b="1" dirty="0">
                <a:solidFill>
                  <a:schemeClr val="bg1"/>
                </a:solidFill>
                <a:highlight>
                  <a:srgbClr val="8F653C"/>
                </a:highlight>
              </a:rPr>
              <a:t>7777678</a:t>
            </a:r>
            <a:r>
              <a:rPr lang="en-US" sz="1400" b="1" dirty="0"/>
              <a:t>:</a:t>
            </a:r>
            <a:endParaRPr lang="en-US" sz="1400" b="1" dirty="0"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51B2F0-C52B-C142-97C0-62EED43564AF}"/>
              </a:ext>
            </a:extLst>
          </p:cNvPr>
          <p:cNvSpPr txBox="1"/>
          <p:nvPr/>
        </p:nvSpPr>
        <p:spPr>
          <a:xfrm>
            <a:off x="6162241" y="2555007"/>
            <a:ext cx="1832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cs typeface="Arial" panose="020B0604020202020204" pitchFamily="34" charset="0"/>
              </a:rPr>
              <a:t>Data snapshots in</a:t>
            </a:r>
          </a:p>
          <a:p>
            <a:pPr algn="ctr"/>
            <a:r>
              <a:rPr lang="en-US" sz="1400" dirty="0">
                <a:cs typeface="Arial" panose="020B0604020202020204" pitchFamily="34" charset="0"/>
              </a:rPr>
              <a:t>branch </a:t>
            </a:r>
            <a:r>
              <a:rPr lang="en-US" sz="1400" b="1" dirty="0">
                <a:solidFill>
                  <a:schemeClr val="bg1"/>
                </a:solidFill>
                <a:highlight>
                  <a:srgbClr val="8F653C"/>
                </a:highlight>
                <a:cs typeface="Arial" panose="020B0604020202020204" pitchFamily="34" charset="0"/>
              </a:rPr>
              <a:t> code=</a:t>
            </a:r>
            <a:r>
              <a:rPr lang="en-US" sz="1400" b="1" dirty="0">
                <a:solidFill>
                  <a:schemeClr val="bg1"/>
                </a:solidFill>
                <a:highlight>
                  <a:srgbClr val="8F653C"/>
                </a:highlight>
              </a:rPr>
              <a:t>f81862f</a:t>
            </a:r>
            <a:r>
              <a:rPr lang="en-US" sz="1400" dirty="0"/>
              <a:t>: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3BF44CB-8F8A-6E46-B81C-4F877DB1DE99}"/>
              </a:ext>
            </a:extLst>
          </p:cNvPr>
          <p:cNvSpPr/>
          <p:nvPr/>
        </p:nvSpPr>
        <p:spPr>
          <a:xfrm>
            <a:off x="8681160" y="4837174"/>
            <a:ext cx="912339" cy="274320"/>
          </a:xfrm>
          <a:prstGeom prst="rect">
            <a:avLst/>
          </a:prstGeom>
          <a:solidFill>
            <a:srgbClr val="BE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123bc12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864D6B4-9A21-4B4C-8A23-B839CD3C252C}"/>
              </a:ext>
            </a:extLst>
          </p:cNvPr>
          <p:cNvCxnSpPr>
            <a:cxnSpLocks/>
          </p:cNvCxnSpPr>
          <p:nvPr/>
        </p:nvCxnSpPr>
        <p:spPr>
          <a:xfrm flipV="1">
            <a:off x="9150641" y="4341871"/>
            <a:ext cx="0" cy="388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Left Bracket 103">
            <a:extLst>
              <a:ext uri="{FF2B5EF4-FFF2-40B4-BE49-F238E27FC236}">
                <a16:creationId xmlns:a16="http://schemas.microsoft.com/office/drawing/2014/main" id="{088DECFB-463C-1C47-B354-964DC7FF3E2A}"/>
              </a:ext>
            </a:extLst>
          </p:cNvPr>
          <p:cNvSpPr/>
          <p:nvPr/>
        </p:nvSpPr>
        <p:spPr>
          <a:xfrm>
            <a:off x="8471594" y="3869737"/>
            <a:ext cx="229426" cy="1426871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EE8C9F1-198E-4648-8809-C7786957913D}"/>
              </a:ext>
            </a:extLst>
          </p:cNvPr>
          <p:cNvSpPr txBox="1"/>
          <p:nvPr/>
        </p:nvSpPr>
        <p:spPr>
          <a:xfrm>
            <a:off x="7199831" y="4375509"/>
            <a:ext cx="1327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superseded</a:t>
            </a:r>
          </a:p>
          <a:p>
            <a:pPr algn="ctr"/>
            <a:r>
              <a:rPr lang="en-US" sz="1400" dirty="0"/>
              <a:t>snapshots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7351F1C-493F-6541-BAB2-12D532DD1B1B}"/>
              </a:ext>
            </a:extLst>
          </p:cNvPr>
          <p:cNvCxnSpPr/>
          <p:nvPr/>
        </p:nvCxnSpPr>
        <p:spPr>
          <a:xfrm>
            <a:off x="7112322" y="1387671"/>
            <a:ext cx="0" cy="1167336"/>
          </a:xfrm>
          <a:prstGeom prst="line">
            <a:avLst/>
          </a:prstGeom>
          <a:ln w="2540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5EE2F30-3988-C143-BF80-69F06108346E}"/>
              </a:ext>
            </a:extLst>
          </p:cNvPr>
          <p:cNvCxnSpPr/>
          <p:nvPr/>
        </p:nvCxnSpPr>
        <p:spPr>
          <a:xfrm>
            <a:off x="9143678" y="1352721"/>
            <a:ext cx="0" cy="1167336"/>
          </a:xfrm>
          <a:prstGeom prst="line">
            <a:avLst/>
          </a:prstGeom>
          <a:ln w="2540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9C2CF26-BF47-DD40-A862-C38D1C7ADAA4}"/>
              </a:ext>
            </a:extLst>
          </p:cNvPr>
          <p:cNvCxnSpPr>
            <a:cxnSpLocks/>
          </p:cNvCxnSpPr>
          <p:nvPr/>
        </p:nvCxnSpPr>
        <p:spPr>
          <a:xfrm>
            <a:off x="5065900" y="2203403"/>
            <a:ext cx="0" cy="335753"/>
          </a:xfrm>
          <a:prstGeom prst="line">
            <a:avLst/>
          </a:prstGeom>
          <a:ln w="25400" cmpd="dbl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168</Words>
  <Application>Microsoft Macintosh PowerPoint</Application>
  <PresentationFormat>Widescreen</PresentationFormat>
  <Paragraphs>67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15</cp:revision>
  <dcterms:created xsi:type="dcterms:W3CDTF">2021-11-13T19:24:29Z</dcterms:created>
  <dcterms:modified xsi:type="dcterms:W3CDTF">2022-01-12T02:11:25Z</dcterms:modified>
</cp:coreProperties>
</file>