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2" r:id="rId11"/>
    <p:sldId id="283" r:id="rId12"/>
    <p:sldId id="277" r:id="rId13"/>
    <p:sldId id="278" r:id="rId14"/>
    <p:sldId id="279" r:id="rId15"/>
    <p:sldId id="280" r:id="rId16"/>
    <p:sldId id="28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Javascript</a:t>
            </a:r>
            <a:br>
              <a:rPr lang="en-US" dirty="0"/>
            </a:br>
            <a:r>
              <a:rPr lang="en-US" sz="2800" dirty="0"/>
              <a:t>presentation for group 3 -- 10.2.2018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 Roper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use strings instead of numbers for indexing</a:t>
            </a:r>
          </a:p>
          <a:p>
            <a:r>
              <a:rPr lang="en-US" dirty="0"/>
              <a:t>They’re really objects, not arrays</a:t>
            </a:r>
          </a:p>
          <a:p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fishProperties</a:t>
            </a:r>
            <a:r>
              <a:rPr lang="en-US" dirty="0"/>
              <a:t> = [];</a:t>
            </a:r>
            <a:br>
              <a:rPr lang="en-US" dirty="0"/>
            </a:br>
            <a:r>
              <a:rPr lang="en-US" dirty="0" err="1"/>
              <a:t>fishProperties</a:t>
            </a:r>
            <a:r>
              <a:rPr lang="en-US" dirty="0"/>
              <a:t>[‘breathes’] = ‘water’;</a:t>
            </a:r>
            <a:br>
              <a:rPr lang="en-US" dirty="0"/>
            </a:br>
            <a:r>
              <a:rPr lang="en-US" dirty="0" err="1"/>
              <a:t>fishProperties</a:t>
            </a:r>
            <a:r>
              <a:rPr lang="en-US" dirty="0"/>
              <a:t>[‘</a:t>
            </a:r>
            <a:r>
              <a:rPr lang="en-US" dirty="0" err="1"/>
              <a:t>numEyes</a:t>
            </a:r>
            <a:r>
              <a:rPr lang="en-US" dirty="0"/>
              <a:t>’] = 2;</a:t>
            </a:r>
            <a:br>
              <a:rPr lang="en-US" dirty="0"/>
            </a:br>
            <a:r>
              <a:rPr lang="en-US" dirty="0" err="1"/>
              <a:t>fishProperties</a:t>
            </a:r>
            <a:r>
              <a:rPr lang="en-US" dirty="0"/>
              <a:t>[‘</a:t>
            </a:r>
            <a:r>
              <a:rPr lang="en-US" dirty="0" err="1"/>
              <a:t>hasScales</a:t>
            </a:r>
            <a:r>
              <a:rPr lang="en-US" dirty="0"/>
              <a:t>’] = TRUE;</a:t>
            </a:r>
          </a:p>
        </p:txBody>
      </p:sp>
    </p:spTree>
    <p:extLst>
      <p:ext uri="{BB962C8B-B14F-4D97-AF65-F5344CB8AC3E}">
        <p14:creationId xmlns:p14="http://schemas.microsoft.com/office/powerpoint/2010/main" val="39735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ways to get the value from an associative array: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eyeCount</a:t>
            </a:r>
            <a:r>
              <a:rPr lang="en-US" dirty="0"/>
              <a:t> = </a:t>
            </a:r>
            <a:r>
              <a:rPr lang="en-US" dirty="0" err="1"/>
              <a:t>fishProperties</a:t>
            </a:r>
            <a:r>
              <a:rPr lang="en-US" dirty="0"/>
              <a:t>[‘</a:t>
            </a:r>
            <a:r>
              <a:rPr lang="en-US" dirty="0" err="1"/>
              <a:t>numEyes</a:t>
            </a:r>
            <a:r>
              <a:rPr lang="en-US" dirty="0"/>
              <a:t>’];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is the exact same thing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eyeCount</a:t>
            </a:r>
            <a:r>
              <a:rPr lang="en-US" dirty="0"/>
              <a:t> = </a:t>
            </a:r>
            <a:r>
              <a:rPr lang="en-US" dirty="0" err="1"/>
              <a:t>fishProperties.numEyes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80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statements check to see if a statement is true, and then processes blocks of code based on that result</a:t>
            </a:r>
          </a:p>
          <a:p>
            <a:r>
              <a:rPr lang="en-US" dirty="0"/>
              <a:t>“if”, “else if”, and “else” are used to check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firstName</a:t>
            </a:r>
            <a:r>
              <a:rPr lang="en-US" dirty="0"/>
              <a:t> = “Bob”;</a:t>
            </a:r>
            <a:br>
              <a:rPr lang="en-US" dirty="0"/>
            </a:br>
            <a:r>
              <a:rPr lang="en-US" dirty="0"/>
              <a:t>if(</a:t>
            </a:r>
            <a:r>
              <a:rPr lang="en-US" dirty="0" err="1"/>
              <a:t>firstName</a:t>
            </a:r>
            <a:r>
              <a:rPr lang="en-US" dirty="0"/>
              <a:t> == “Frank”){  // not true, so next line isn’t processed</a:t>
            </a:r>
            <a:br>
              <a:rPr lang="en-US" dirty="0"/>
            </a:br>
            <a:r>
              <a:rPr lang="en-US" dirty="0"/>
              <a:t>	alert(“Hi, Frank”);</a:t>
            </a:r>
            <a:br>
              <a:rPr lang="en-US" dirty="0"/>
            </a:br>
            <a:r>
              <a:rPr lang="en-US" dirty="0"/>
              <a:t>} else if (</a:t>
            </a:r>
            <a:r>
              <a:rPr lang="en-US" dirty="0" err="1"/>
              <a:t>firstName</a:t>
            </a:r>
            <a:r>
              <a:rPr lang="en-US" dirty="0"/>
              <a:t> == “Bob”){ // true, so next line is processed</a:t>
            </a:r>
            <a:br>
              <a:rPr lang="en-US" dirty="0"/>
            </a:br>
            <a:r>
              <a:rPr lang="en-US" dirty="0"/>
              <a:t>	alert(“Welcome Back, Bob”);</a:t>
            </a:r>
            <a:br>
              <a:rPr lang="en-US" dirty="0"/>
            </a:br>
            <a:r>
              <a:rPr lang="en-US" dirty="0"/>
              <a:t>} else { // never ran, since above conditional was true</a:t>
            </a:r>
            <a:br>
              <a:rPr lang="en-US" dirty="0"/>
            </a:br>
            <a:r>
              <a:rPr lang="en-US" dirty="0"/>
              <a:t>	alert(“I don’t know you”); 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 block of code to perform a task</a:t>
            </a:r>
          </a:p>
          <a:p>
            <a:endParaRPr lang="en-US" dirty="0"/>
          </a:p>
          <a:p>
            <a:r>
              <a:rPr lang="en-US" dirty="0"/>
              <a:t>Declared by the “function” keyword, the function name, parenthesis, and brackets: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	// code that does stuff goes here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parameters inside the function parenthesis. Parameters are used to send information to the function</a:t>
            </a:r>
          </a:p>
          <a:p>
            <a:r>
              <a:rPr lang="en-US" dirty="0"/>
              <a:t>“Return” statements are how we get information out of a function.</a:t>
            </a:r>
          </a:p>
          <a:p>
            <a:r>
              <a:rPr lang="en-US" dirty="0"/>
              <a:t>See example on next slide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fullName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var </a:t>
            </a:r>
            <a:r>
              <a:rPr lang="en-US" dirty="0" err="1"/>
              <a:t>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+ “ “ + </a:t>
            </a:r>
            <a:r>
              <a:rPr lang="en-US" dirty="0" err="1"/>
              <a:t>lastName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fullName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var first = “Kent”;</a:t>
            </a:r>
            <a:br>
              <a:rPr lang="en-US" dirty="0"/>
            </a:br>
            <a:r>
              <a:rPr lang="en-US" dirty="0"/>
              <a:t>var last = “Roper”;</a:t>
            </a:r>
            <a:br>
              <a:rPr lang="en-US" dirty="0"/>
            </a:br>
            <a:r>
              <a:rPr lang="en-US" dirty="0"/>
              <a:t>var full = </a:t>
            </a:r>
            <a:r>
              <a:rPr lang="en-US" dirty="0" err="1"/>
              <a:t>fullName</a:t>
            </a:r>
            <a:r>
              <a:rPr lang="en-US" dirty="0"/>
              <a:t>(first, last);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for information</a:t>
            </a:r>
          </a:p>
          <a:p>
            <a:r>
              <a:rPr lang="en-US" dirty="0"/>
              <a:t>Declared with a “var” keyword</a:t>
            </a: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myName</a:t>
            </a:r>
            <a:r>
              <a:rPr lang="en-US" dirty="0"/>
              <a:t> = ‘Kent’;</a:t>
            </a:r>
          </a:p>
          <a:p>
            <a:r>
              <a:rPr lang="en-US" dirty="0"/>
              <a:t>Usually starts with a letter (can start with $</a:t>
            </a:r>
            <a:r>
              <a:rPr lang="en-US" dirty="0" err="1"/>
              <a:t>dollarSign</a:t>
            </a:r>
            <a:r>
              <a:rPr lang="en-US" dirty="0"/>
              <a:t> or _underscore)</a:t>
            </a:r>
          </a:p>
          <a:p>
            <a:r>
              <a:rPr lang="en-US" dirty="0"/>
              <a:t>Is case sensitive: </a:t>
            </a:r>
            <a:r>
              <a:rPr lang="en-US" dirty="0" err="1"/>
              <a:t>myVariable</a:t>
            </a:r>
            <a:r>
              <a:rPr lang="en-US" dirty="0"/>
              <a:t> != </a:t>
            </a:r>
            <a:r>
              <a:rPr lang="en-US" dirty="0" err="1"/>
              <a:t>myvariable</a:t>
            </a:r>
            <a:endParaRPr lang="en-US" dirty="0"/>
          </a:p>
          <a:p>
            <a:r>
              <a:rPr lang="en-US" dirty="0"/>
              <a:t>Can’t be a </a:t>
            </a:r>
            <a:r>
              <a:rPr lang="en-US" dirty="0" err="1"/>
              <a:t>javascript</a:t>
            </a:r>
            <a:r>
              <a:rPr lang="en-US" dirty="0"/>
              <a:t> reserved word: </a:t>
            </a:r>
            <a:br>
              <a:rPr lang="en-US" dirty="0"/>
            </a:br>
            <a:r>
              <a:rPr lang="en-US" dirty="0"/>
              <a:t>var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en-US" dirty="0"/>
              <a:t> = “3 minutes”; // NOT VALID!!!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multiple values in a single variable</a:t>
            </a:r>
          </a:p>
          <a:p>
            <a:r>
              <a:rPr lang="en-US" dirty="0"/>
              <a:t>Uses var keyword, just like regular variables</a:t>
            </a:r>
          </a:p>
        </p:txBody>
      </p:sp>
    </p:spTree>
    <p:extLst>
      <p:ext uri="{BB962C8B-B14F-4D97-AF65-F5344CB8AC3E}">
        <p14:creationId xmlns:p14="http://schemas.microsoft.com/office/powerpoint/2010/main" val="14835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construct:</a:t>
            </a:r>
          </a:p>
          <a:p>
            <a:r>
              <a:rPr lang="en-US" dirty="0"/>
              <a:t>var cheeses = ["Wensleydale", "Pecorino Romano", "</a:t>
            </a:r>
            <a:r>
              <a:rPr lang="en-US" dirty="0" err="1"/>
              <a:t>Bergennusse</a:t>
            </a:r>
            <a:r>
              <a:rPr lang="en-US" dirty="0"/>
              <a:t>", "Gorgonzola"];</a:t>
            </a:r>
          </a:p>
          <a:p>
            <a:r>
              <a:rPr lang="en-US" dirty="0"/>
              <a:t>var </a:t>
            </a:r>
            <a:r>
              <a:rPr lang="en-US" dirty="0" err="1"/>
              <a:t>californiaCheeses</a:t>
            </a:r>
            <a:r>
              <a:rPr lang="en-US" dirty="0"/>
              <a:t> = new Array("San Joaquin Gold", "</a:t>
            </a:r>
            <a:r>
              <a:rPr lang="en-US" dirty="0" err="1"/>
              <a:t>Teleme</a:t>
            </a:r>
            <a:r>
              <a:rPr lang="en-US" dirty="0"/>
              <a:t>", "Point Reyes Blue“);</a:t>
            </a:r>
          </a:p>
          <a:p>
            <a:endParaRPr lang="en-US" dirty="0"/>
          </a:p>
          <a:p>
            <a:r>
              <a:rPr lang="en-US" dirty="0"/>
              <a:t>Method 1 is preferred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arrays by their index</a:t>
            </a:r>
          </a:p>
          <a:p>
            <a:r>
              <a:rPr lang="en-US" dirty="0"/>
              <a:t>Indexes start with 0 (zero)</a:t>
            </a:r>
          </a:p>
          <a:p>
            <a:pPr marL="0" indent="0">
              <a:buNone/>
            </a:pPr>
            <a:r>
              <a:rPr lang="en-US" dirty="0"/>
              <a:t>var cheeses = ["Wensleydale", "Pecorino Romano", "</a:t>
            </a:r>
            <a:r>
              <a:rPr lang="en-US" dirty="0" err="1"/>
              <a:t>Bergennusse</a:t>
            </a:r>
            <a:r>
              <a:rPr lang="en-US" dirty="0"/>
              <a:t>", "Gorgonzola"];</a:t>
            </a: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firstCheese</a:t>
            </a:r>
            <a:r>
              <a:rPr lang="en-US" dirty="0"/>
              <a:t> = cheeses[0]; // Wensleydale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add to arrays after you create them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cheeses[4] = “Stilton”;</a:t>
            </a:r>
          </a:p>
          <a:p>
            <a:r>
              <a:rPr lang="en-US" dirty="0"/>
              <a:t>You can also create an empty array and add to it: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moldyCheeses</a:t>
            </a:r>
            <a:r>
              <a:rPr lang="en-US" dirty="0"/>
              <a:t> = [];</a:t>
            </a:r>
            <a:br>
              <a:rPr lang="en-US" dirty="0"/>
            </a:br>
            <a:r>
              <a:rPr lang="en-US" dirty="0" err="1"/>
              <a:t>moldyCheeses</a:t>
            </a:r>
            <a:r>
              <a:rPr lang="en-US" dirty="0"/>
              <a:t>[0] = “Maytag Blue”;</a:t>
            </a:r>
            <a:br>
              <a:rPr lang="en-US" dirty="0"/>
            </a:br>
            <a:r>
              <a:rPr lang="en-US" dirty="0" err="1"/>
              <a:t>moldyCheeses</a:t>
            </a:r>
            <a:r>
              <a:rPr lang="en-US" dirty="0"/>
              <a:t>[1] = “Brie”;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get the length of an array like this: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cheeses.length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sort an array like this: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cheeses.sort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Lots of other array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“For Loop” is one of the  most common ways to create a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(var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cheeses.length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	alert(cheeses[</a:t>
            </a:r>
            <a:r>
              <a:rPr lang="en-US" dirty="0" err="1"/>
              <a:t>i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loop is the Do While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0; // need to create a counter variable</a:t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	alert(cheeses[</a:t>
            </a:r>
            <a:r>
              <a:rPr lang="en-US" dirty="0" err="1"/>
              <a:t>i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 // important to increment counter, or loop never stops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cheeses.length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60</TotalTime>
  <Words>308</Words>
  <Application>Microsoft Office PowerPoint</Application>
  <PresentationFormat>Custom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Basic Javascript presentation for group 3 -- 10.2.2018 </vt:lpstr>
      <vt:lpstr>Variables</vt:lpstr>
      <vt:lpstr>Arrays</vt:lpstr>
      <vt:lpstr>Arrays</vt:lpstr>
      <vt:lpstr>Arrays</vt:lpstr>
      <vt:lpstr>Arrays</vt:lpstr>
      <vt:lpstr>Arrays</vt:lpstr>
      <vt:lpstr>For Loop</vt:lpstr>
      <vt:lpstr>Do While Loop</vt:lpstr>
      <vt:lpstr>Associative Arrays</vt:lpstr>
      <vt:lpstr>Associative Arrays</vt:lpstr>
      <vt:lpstr>Conditional Statements</vt:lpstr>
      <vt:lpstr>Conditional Statements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 </dc:title>
  <dc:creator>Kent Roper</dc:creator>
  <cp:lastModifiedBy>Kent Roper</cp:lastModifiedBy>
  <cp:revision>10</cp:revision>
  <dcterms:created xsi:type="dcterms:W3CDTF">2018-09-28T20:13:30Z</dcterms:created>
  <dcterms:modified xsi:type="dcterms:W3CDTF">2018-09-28T21:14:22Z</dcterms:modified>
</cp:coreProperties>
</file>