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7" r:id="rId4"/>
    <p:sldId id="268" r:id="rId5"/>
    <p:sldId id="269" r:id="rId6"/>
    <p:sldId id="270" r:id="rId7"/>
    <p:sldId id="272" r:id="rId8"/>
    <p:sldId id="271" r:id="rId9"/>
    <p:sldId id="273" r:id="rId10"/>
    <p:sldId id="274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 varScale="1">
        <p:scale>
          <a:sx n="68" d="100"/>
          <a:sy n="68" d="100"/>
        </p:scale>
        <p:origin x="616" y="5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10/15/2018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10/15/2018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10/15/2018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10/15/2018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10/15/2018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dom_obj_event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Standard </a:t>
            </a:r>
            <a:r>
              <a:rPr lang="en-US" dirty="0" err="1"/>
              <a:t>Javascript</a:t>
            </a:r>
            <a:r>
              <a:rPr lang="en-US" dirty="0"/>
              <a:t> Events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Kent Roper – CIT261 – October 15, 2018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Animations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animationstart</a:t>
            </a:r>
            <a:br>
              <a:rPr lang="en-US" dirty="0"/>
            </a:br>
            <a:r>
              <a:rPr lang="en-US" dirty="0" err="1"/>
              <a:t>animationiteration</a:t>
            </a:r>
            <a:br>
              <a:rPr lang="en-US" dirty="0"/>
            </a:br>
            <a:r>
              <a:rPr lang="en-US" dirty="0" err="1"/>
              <a:t>animationend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8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lots and lots of </a:t>
            </a:r>
            <a:r>
              <a:rPr lang="en-US" dirty="0" err="1"/>
              <a:t>Javascript</a:t>
            </a:r>
            <a:r>
              <a:rPr lang="en-US" dirty="0"/>
              <a:t> Events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onClick</a:t>
            </a:r>
            <a:endParaRPr lang="en-US" dirty="0"/>
          </a:p>
          <a:p>
            <a:r>
              <a:rPr lang="en-US" dirty="0" err="1"/>
              <a:t>onMouseover</a:t>
            </a:r>
            <a:endParaRPr lang="en-US" dirty="0"/>
          </a:p>
          <a:p>
            <a:r>
              <a:rPr lang="en-US" dirty="0" err="1"/>
              <a:t>onLoad</a:t>
            </a:r>
            <a:endParaRPr lang="en-US" dirty="0"/>
          </a:p>
          <a:p>
            <a:r>
              <a:rPr lang="en-US" dirty="0" err="1"/>
              <a:t>onChange</a:t>
            </a:r>
            <a:endParaRPr lang="en-US" dirty="0"/>
          </a:p>
          <a:p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lots and lots of </a:t>
            </a:r>
            <a:r>
              <a:rPr lang="en-US" dirty="0" err="1"/>
              <a:t>Javascript</a:t>
            </a:r>
            <a:r>
              <a:rPr lang="en-US" dirty="0"/>
              <a:t> Events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list here: </a:t>
            </a:r>
            <a:r>
              <a:rPr lang="en-US" dirty="0">
                <a:hlinkClick r:id="rId2"/>
              </a:rPr>
              <a:t>https://www.w3schools.com/jsref/dom_obj_event.asp</a:t>
            </a:r>
            <a:endParaRPr lang="en-US" dirty="0"/>
          </a:p>
          <a:p>
            <a:endParaRPr lang="en-US" dirty="0"/>
          </a:p>
          <a:p>
            <a:r>
              <a:rPr lang="en-US" dirty="0"/>
              <a:t>(Or just google “w3 schools </a:t>
            </a:r>
            <a:r>
              <a:rPr lang="en-US" dirty="0" err="1"/>
              <a:t>dom</a:t>
            </a:r>
            <a:r>
              <a:rPr lang="en-US" dirty="0"/>
              <a:t> events”)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0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add events to your page: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1: add it to your HTML tags</a:t>
            </a:r>
          </a:p>
          <a:p>
            <a:endParaRPr lang="en-US" dirty="0"/>
          </a:p>
          <a:p>
            <a:r>
              <a:rPr lang="en-US" dirty="0"/>
              <a:t>Example 1:</a:t>
            </a:r>
            <a:br>
              <a:rPr lang="en-US" dirty="0"/>
            </a:br>
            <a:r>
              <a:rPr lang="en-US" dirty="0"/>
              <a:t>&lt;input type=“text” </a:t>
            </a:r>
            <a:r>
              <a:rPr lang="en-US" dirty="0" err="1"/>
              <a:t>onChange</a:t>
            </a:r>
            <a:r>
              <a:rPr lang="en-US" dirty="0"/>
              <a:t>=“alert(‘hello’)”&gt;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add events to your page: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1: add it to your HTML tags</a:t>
            </a:r>
          </a:p>
          <a:p>
            <a:endParaRPr lang="en-US" dirty="0"/>
          </a:p>
          <a:p>
            <a:r>
              <a:rPr lang="en-US" dirty="0"/>
              <a:t>Example 2: using a function name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&lt;button onclick=“</a:t>
            </a:r>
            <a:r>
              <a:rPr lang="en-US" dirty="0" err="1"/>
              <a:t>doSomethingCool</a:t>
            </a:r>
            <a:r>
              <a:rPr lang="en-US" dirty="0"/>
              <a:t>()”&gt;click me!&lt;/button&gt;</a:t>
            </a:r>
          </a:p>
          <a:p>
            <a:endParaRPr lang="en-US" dirty="0"/>
          </a:p>
          <a:p>
            <a:r>
              <a:rPr lang="en-US" dirty="0"/>
              <a:t>Good idea if your </a:t>
            </a:r>
            <a:r>
              <a:rPr lang="en-US" dirty="0" err="1"/>
              <a:t>js</a:t>
            </a:r>
            <a:r>
              <a:rPr lang="en-US" dirty="0"/>
              <a:t> is going to be longer than just a line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3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add events to your page: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2: add an event listener</a:t>
            </a:r>
          </a:p>
          <a:p>
            <a:r>
              <a:rPr lang="en-US" dirty="0"/>
              <a:t>Example: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&lt;input id=“type-something”&gt;</a:t>
            </a:r>
            <a:br>
              <a:rPr lang="en-US" dirty="0"/>
            </a:br>
            <a:r>
              <a:rPr lang="en-US" dirty="0"/>
              <a:t>…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document.getElementById</a:t>
            </a:r>
            <a:r>
              <a:rPr lang="en-US" dirty="0"/>
              <a:t>(“type-	something”).</a:t>
            </a:r>
            <a:r>
              <a:rPr lang="en-US" dirty="0" err="1"/>
              <a:t>addEventListener</a:t>
            </a:r>
            <a:r>
              <a:rPr lang="en-US" dirty="0"/>
              <a:t>(“</a:t>
            </a:r>
            <a:r>
              <a:rPr lang="en-US" dirty="0" err="1"/>
              <a:t>keyup</a:t>
            </a:r>
            <a:r>
              <a:rPr lang="en-US" dirty="0"/>
              <a:t>”, function(){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// add some code here…</a:t>
            </a:r>
            <a:br>
              <a:rPr lang="en-US" dirty="0"/>
            </a:br>
            <a:r>
              <a:rPr lang="en-US" dirty="0"/>
              <a:t>});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add events to your page: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2: add an event listener</a:t>
            </a:r>
          </a:p>
          <a:p>
            <a:r>
              <a:rPr lang="en-US" dirty="0"/>
              <a:t>Notice: use “</a:t>
            </a:r>
            <a:r>
              <a:rPr lang="en-US" dirty="0" err="1"/>
              <a:t>keyup</a:t>
            </a:r>
            <a:r>
              <a:rPr lang="en-US" dirty="0"/>
              <a:t>” not “</a:t>
            </a:r>
            <a:r>
              <a:rPr lang="en-US" dirty="0" err="1"/>
              <a:t>onkeyup</a:t>
            </a:r>
            <a:r>
              <a:rPr lang="en-US" dirty="0"/>
              <a:t>” when doing an event listener</a:t>
            </a:r>
          </a:p>
          <a:p>
            <a:endParaRPr lang="en-US" dirty="0"/>
          </a:p>
          <a:p>
            <a:r>
              <a:rPr lang="en-US" dirty="0"/>
              <a:t>…</a:t>
            </a:r>
            <a:r>
              <a:rPr lang="en-US" dirty="0" err="1"/>
              <a:t>addEventListener</a:t>
            </a:r>
            <a:r>
              <a:rPr lang="en-US" dirty="0"/>
              <a:t>(“</a:t>
            </a:r>
            <a:r>
              <a:rPr lang="en-US" dirty="0" err="1">
                <a:solidFill>
                  <a:schemeClr val="accent2"/>
                </a:solidFill>
              </a:rPr>
              <a:t>click</a:t>
            </a:r>
            <a:r>
              <a:rPr lang="en-US" dirty="0" err="1"/>
              <a:t>”,function</a:t>
            </a:r>
            <a:r>
              <a:rPr lang="en-US" dirty="0"/>
              <a:t>(){}); // RIGHT!</a:t>
            </a:r>
          </a:p>
          <a:p>
            <a:r>
              <a:rPr lang="en-US" dirty="0"/>
              <a:t>…</a:t>
            </a:r>
            <a:r>
              <a:rPr lang="en-US" dirty="0" err="1"/>
              <a:t>addEventListener</a:t>
            </a:r>
            <a:r>
              <a:rPr lang="en-US" dirty="0"/>
              <a:t>(“</a:t>
            </a:r>
            <a:r>
              <a:rPr lang="en-US" dirty="0" err="1">
                <a:solidFill>
                  <a:schemeClr val="accent2"/>
                </a:solidFill>
              </a:rPr>
              <a:t>onClick</a:t>
            </a:r>
            <a:r>
              <a:rPr lang="en-US" dirty="0"/>
              <a:t>”,function(){}; // WRONG!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3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Event listeners are better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Doesn’t clutter up your html</a:t>
            </a:r>
          </a:p>
          <a:p>
            <a:r>
              <a:rPr lang="en-US" dirty="0"/>
              <a:t>You’ll be able to look down on other people who don’t understand how to do it</a:t>
            </a:r>
          </a:p>
          <a:p>
            <a:r>
              <a:rPr lang="en-US" dirty="0"/>
              <a:t>You can add an event listener to a class or a tag name (like all input tags or all .cool-items)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5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Animations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events to animations</a:t>
            </a:r>
          </a:p>
          <a:p>
            <a:endParaRPr lang="en-US" dirty="0"/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// for Chrome, Safari and Opera:</a:t>
            </a:r>
            <a:br>
              <a:rPr lang="en-US" dirty="0"/>
            </a:br>
            <a:r>
              <a:rPr lang="en-US" dirty="0" err="1"/>
              <a:t>x.addEventListener</a:t>
            </a:r>
            <a:r>
              <a:rPr lang="en-US" dirty="0"/>
              <a:t>("</a:t>
            </a:r>
            <a:r>
              <a:rPr lang="en-US" dirty="0" err="1"/>
              <a:t>webkitAnimationStart</a:t>
            </a:r>
            <a:r>
              <a:rPr lang="en-US" dirty="0"/>
              <a:t>", </a:t>
            </a:r>
            <a:r>
              <a:rPr lang="en-US" dirty="0" err="1"/>
              <a:t>myStartFunction</a:t>
            </a:r>
            <a:r>
              <a:rPr lang="en-US" dirty="0"/>
              <a:t>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// Standard syntax:</a:t>
            </a:r>
            <a:br>
              <a:rPr lang="en-US" dirty="0"/>
            </a:br>
            <a:r>
              <a:rPr lang="en-US" dirty="0" err="1"/>
              <a:t>x.addEventListener</a:t>
            </a:r>
            <a:r>
              <a:rPr lang="en-US" dirty="0"/>
              <a:t>("</a:t>
            </a:r>
            <a:r>
              <a:rPr lang="en-US" dirty="0" err="1"/>
              <a:t>animationstart</a:t>
            </a:r>
            <a:r>
              <a:rPr lang="en-US" dirty="0"/>
              <a:t>", </a:t>
            </a:r>
            <a:r>
              <a:rPr lang="en-US" dirty="0" err="1"/>
              <a:t>myStartFunction</a:t>
            </a:r>
            <a:r>
              <a:rPr lang="en-US" dirty="0"/>
              <a:t>);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3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28</TotalTime>
  <Words>243</Words>
  <Application>Microsoft Office PowerPoint</Application>
  <PresentationFormat>Custom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Consolas</vt:lpstr>
      <vt:lpstr>Corbel</vt:lpstr>
      <vt:lpstr>Chalkboard 16x9</vt:lpstr>
      <vt:lpstr>Standard Javascript Events</vt:lpstr>
      <vt:lpstr>There are lots and lots of Javascript Events</vt:lpstr>
      <vt:lpstr>There are lots and lots of Javascript Events</vt:lpstr>
      <vt:lpstr>Two ways to add events to your page:</vt:lpstr>
      <vt:lpstr>Two ways to add events to your page:</vt:lpstr>
      <vt:lpstr>Two ways to add events to your page:</vt:lpstr>
      <vt:lpstr>Two ways to add events to your page:</vt:lpstr>
      <vt:lpstr>Why Event listeners are better</vt:lpstr>
      <vt:lpstr>Events and Animations</vt:lpstr>
      <vt:lpstr>Events and Animations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Javascript Events</dc:title>
  <dc:creator>Kent Roper</dc:creator>
  <cp:lastModifiedBy>Kent Roper</cp:lastModifiedBy>
  <cp:revision>4</cp:revision>
  <dcterms:created xsi:type="dcterms:W3CDTF">2018-10-15T18:45:02Z</dcterms:created>
  <dcterms:modified xsi:type="dcterms:W3CDTF">2018-10-15T19:13:26Z</dcterms:modified>
</cp:coreProperties>
</file>