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25" r:id="rId3"/>
  </p:sldMasterIdLst>
  <p:notesMasterIdLst>
    <p:notesMasterId r:id="rId13"/>
  </p:notesMasterIdLst>
  <p:sldIdLst>
    <p:sldId id="256" r:id="rId4"/>
    <p:sldId id="475" r:id="rId5"/>
    <p:sldId id="476" r:id="rId6"/>
    <p:sldId id="477" r:id="rId7"/>
    <p:sldId id="478" r:id="rId8"/>
    <p:sldId id="479" r:id="rId9"/>
    <p:sldId id="480" r:id="rId10"/>
    <p:sldId id="481" r:id="rId11"/>
    <p:sldId id="473" r:id="rId12"/>
  </p:sldIdLst>
  <p:sldSz cx="9144000" cy="6858000" type="screen4x3"/>
  <p:notesSz cx="6815138" cy="99441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FFA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9" autoAdjust="0"/>
    <p:restoredTop sz="94434" autoAdjust="0"/>
  </p:normalViewPr>
  <p:slideViewPr>
    <p:cSldViewPr>
      <p:cViewPr>
        <p:scale>
          <a:sx n="50" d="100"/>
          <a:sy n="50" d="100"/>
        </p:scale>
        <p:origin x="1844" y="2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53225" cy="497206"/>
          </a:xfrm>
          <a:prstGeom prst="rect">
            <a:avLst/>
          </a:prstGeom>
        </p:spPr>
        <p:txBody>
          <a:bodyPr vert="horz" lIns="92321" tIns="46160" rIns="92321" bIns="46160" rtlCol="0"/>
          <a:lstStyle>
            <a:lvl1pPr algn="l">
              <a:defRPr sz="1200"/>
            </a:lvl1pPr>
          </a:lstStyle>
          <a:p>
            <a:endParaRPr lang="id-ID"/>
          </a:p>
        </p:txBody>
      </p:sp>
      <p:sp>
        <p:nvSpPr>
          <p:cNvPr id="3" name="Date Placeholder 2"/>
          <p:cNvSpPr>
            <a:spLocks noGrp="1"/>
          </p:cNvSpPr>
          <p:nvPr>
            <p:ph type="dt" idx="1"/>
          </p:nvPr>
        </p:nvSpPr>
        <p:spPr>
          <a:xfrm>
            <a:off x="3860336" y="2"/>
            <a:ext cx="2953225" cy="497206"/>
          </a:xfrm>
          <a:prstGeom prst="rect">
            <a:avLst/>
          </a:prstGeom>
        </p:spPr>
        <p:txBody>
          <a:bodyPr vert="horz" lIns="92321" tIns="46160" rIns="92321" bIns="46160" rtlCol="0"/>
          <a:lstStyle>
            <a:lvl1pPr algn="r">
              <a:defRPr sz="1200"/>
            </a:lvl1pPr>
          </a:lstStyle>
          <a:p>
            <a:fld id="{8952475E-2DB0-4419-9D23-8BEC583FA8C8}" type="datetimeFigureOut">
              <a:rPr lang="id-ID" smtClean="0"/>
              <a:pPr/>
              <a:t>25/05/2016</a:t>
            </a:fld>
            <a:endParaRPr lang="id-ID"/>
          </a:p>
        </p:txBody>
      </p:sp>
      <p:sp>
        <p:nvSpPr>
          <p:cNvPr id="4" name="Slide Image Placeholder 3"/>
          <p:cNvSpPr>
            <a:spLocks noGrp="1" noRot="1" noChangeAspect="1"/>
          </p:cNvSpPr>
          <p:nvPr>
            <p:ph type="sldImg" idx="2"/>
          </p:nvPr>
        </p:nvSpPr>
        <p:spPr>
          <a:xfrm>
            <a:off x="923925" y="746125"/>
            <a:ext cx="4967288" cy="3725863"/>
          </a:xfrm>
          <a:prstGeom prst="rect">
            <a:avLst/>
          </a:prstGeom>
          <a:noFill/>
          <a:ln w="12700">
            <a:solidFill>
              <a:prstClr val="black"/>
            </a:solidFill>
          </a:ln>
        </p:spPr>
        <p:txBody>
          <a:bodyPr vert="horz" lIns="92321" tIns="46160" rIns="92321" bIns="46160" rtlCol="0" anchor="ctr"/>
          <a:lstStyle/>
          <a:p>
            <a:endParaRPr lang="id-ID"/>
          </a:p>
        </p:txBody>
      </p:sp>
      <p:sp>
        <p:nvSpPr>
          <p:cNvPr id="5" name="Notes Placeholder 4"/>
          <p:cNvSpPr>
            <a:spLocks noGrp="1"/>
          </p:cNvSpPr>
          <p:nvPr>
            <p:ph type="body" sz="quarter" idx="3"/>
          </p:nvPr>
        </p:nvSpPr>
        <p:spPr>
          <a:xfrm>
            <a:off x="681516" y="4723450"/>
            <a:ext cx="5452110" cy="4474844"/>
          </a:xfrm>
          <a:prstGeom prst="rect">
            <a:avLst/>
          </a:prstGeom>
        </p:spPr>
        <p:txBody>
          <a:bodyPr vert="horz" lIns="92321" tIns="46160" rIns="92321" bIns="4616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1" y="9445169"/>
            <a:ext cx="2953225" cy="497206"/>
          </a:xfrm>
          <a:prstGeom prst="rect">
            <a:avLst/>
          </a:prstGeom>
        </p:spPr>
        <p:txBody>
          <a:bodyPr vert="horz" lIns="92321" tIns="46160" rIns="92321" bIns="46160" rtlCol="0" anchor="b"/>
          <a:lstStyle>
            <a:lvl1pPr algn="l">
              <a:defRPr sz="1200"/>
            </a:lvl1pPr>
          </a:lstStyle>
          <a:p>
            <a:endParaRPr lang="id-ID"/>
          </a:p>
        </p:txBody>
      </p:sp>
      <p:sp>
        <p:nvSpPr>
          <p:cNvPr id="7" name="Slide Number Placeholder 6"/>
          <p:cNvSpPr>
            <a:spLocks noGrp="1"/>
          </p:cNvSpPr>
          <p:nvPr>
            <p:ph type="sldNum" sz="quarter" idx="5"/>
          </p:nvPr>
        </p:nvSpPr>
        <p:spPr>
          <a:xfrm>
            <a:off x="3860336" y="9445169"/>
            <a:ext cx="2953225" cy="497206"/>
          </a:xfrm>
          <a:prstGeom prst="rect">
            <a:avLst/>
          </a:prstGeom>
        </p:spPr>
        <p:txBody>
          <a:bodyPr vert="horz" lIns="92321" tIns="46160" rIns="92321" bIns="46160" rtlCol="0" anchor="b"/>
          <a:lstStyle>
            <a:lvl1pPr algn="r">
              <a:defRPr sz="1200"/>
            </a:lvl1pPr>
          </a:lstStyle>
          <a:p>
            <a:fld id="{36EADBAC-F3F9-4C83-A46F-9258C9A948FB}" type="slidenum">
              <a:rPr lang="id-ID" smtClean="0"/>
              <a:pPr/>
              <a:t>‹#›</a:t>
            </a:fld>
            <a:endParaRPr lang="id-ID"/>
          </a:p>
        </p:txBody>
      </p:sp>
    </p:spTree>
    <p:extLst>
      <p:ext uri="{BB962C8B-B14F-4D97-AF65-F5344CB8AC3E}">
        <p14:creationId xmlns:p14="http://schemas.microsoft.com/office/powerpoint/2010/main" val="192725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id-ID" smtClean="0"/>
          </a:p>
        </p:txBody>
      </p:sp>
      <p:sp>
        <p:nvSpPr>
          <p:cNvPr id="21508" name="Slide Number Placeholder 3"/>
          <p:cNvSpPr>
            <a:spLocks noGrp="1"/>
          </p:cNvSpPr>
          <p:nvPr>
            <p:ph type="sldNum" sz="quarter" idx="5"/>
          </p:nvPr>
        </p:nvSpPr>
        <p:spPr>
          <a:noFill/>
        </p:spPr>
        <p:txBody>
          <a:bodyPr/>
          <a:lstStyle/>
          <a:p>
            <a:pPr defTabSz="914283"/>
            <a:fld id="{D8E8C390-F992-4538-877A-28373DC7785D}" type="slidenum">
              <a:rPr lang="en-US" smtClean="0"/>
              <a:pPr defTabSz="914283"/>
              <a:t>2</a:t>
            </a:fld>
            <a:endParaRPr lang="en-US" dirty="0" smtClean="0"/>
          </a:p>
        </p:txBody>
      </p:sp>
    </p:spTree>
    <p:extLst>
      <p:ext uri="{BB962C8B-B14F-4D97-AF65-F5344CB8AC3E}">
        <p14:creationId xmlns:p14="http://schemas.microsoft.com/office/powerpoint/2010/main" val="333149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45FDB47-DF5F-4109-B592-3322CB493696}" type="datetime1">
              <a:rPr lang="id-ID" smtClean="0"/>
              <a:t>25/05/2016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6033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5AF1461-D2F1-4DB3-A883-65E68A07997D}" type="datetime1">
              <a:rPr lang="id-ID" smtClean="0"/>
              <a:t>25/05/2016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130883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AEC6F76-BA37-4A0F-A186-1AFDC08BFEC2}" type="datetime1">
              <a:rPr lang="id-ID" smtClean="0"/>
              <a:t>25/05/2016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559037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6116" indent="0" algn="ctr">
              <a:buNone/>
              <a:defRPr sz="2000"/>
            </a:lvl2pPr>
            <a:lvl3pPr marL="912226" indent="0" algn="ctr">
              <a:buNone/>
              <a:defRPr sz="1800"/>
            </a:lvl3pPr>
            <a:lvl4pPr marL="1368337" indent="0" algn="ctr">
              <a:buNone/>
              <a:defRPr sz="1600"/>
            </a:lvl4pPr>
            <a:lvl5pPr marL="1824456" indent="0" algn="ctr">
              <a:buNone/>
              <a:defRPr sz="1600"/>
            </a:lvl5pPr>
            <a:lvl6pPr marL="2280568" indent="0" algn="ctr">
              <a:buNone/>
              <a:defRPr sz="1600"/>
            </a:lvl6pPr>
            <a:lvl7pPr marL="2736681" indent="0" algn="ctr">
              <a:buNone/>
              <a:defRPr sz="1600"/>
            </a:lvl7pPr>
            <a:lvl8pPr marL="3192802" indent="0" algn="ctr">
              <a:buNone/>
              <a:defRPr sz="1600"/>
            </a:lvl8pPr>
            <a:lvl9pPr marL="364891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1415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848709FB-DC51-40E2-9B71-2B38B8C6D070}"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pPr>
              <a:defRPr/>
            </a:pPr>
            <a:fld id="{6507198A-2967-4258-9994-001BBF4D2B91}" type="slidenum">
              <a:rPr lang="id-ID" altLang="id-ID"/>
              <a:pPr>
                <a:defRPr/>
              </a:pPr>
              <a:t>‹#›</a:t>
            </a:fld>
            <a:endParaRPr lang="id-ID" altLang="id-ID"/>
          </a:p>
        </p:txBody>
      </p:sp>
    </p:spTree>
    <p:extLst>
      <p:ext uri="{BB962C8B-B14F-4D97-AF65-F5344CB8AC3E}">
        <p14:creationId xmlns:p14="http://schemas.microsoft.com/office/powerpoint/2010/main" val="2229691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3888" y="170976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86"/>
            <a:ext cx="7886700" cy="1500187"/>
          </a:xfrm>
        </p:spPr>
        <p:txBody>
          <a:bodyPr/>
          <a:lstStyle>
            <a:lvl1pPr marL="0" indent="0">
              <a:buNone/>
              <a:defRPr sz="2400">
                <a:solidFill>
                  <a:schemeClr val="tx1"/>
                </a:solidFill>
              </a:defRPr>
            </a:lvl1pPr>
            <a:lvl2pPr marL="456116" indent="0">
              <a:buNone/>
              <a:defRPr sz="2000">
                <a:solidFill>
                  <a:schemeClr val="tx1">
                    <a:tint val="75000"/>
                  </a:schemeClr>
                </a:solidFill>
              </a:defRPr>
            </a:lvl2pPr>
            <a:lvl3pPr marL="912226" indent="0">
              <a:buNone/>
              <a:defRPr sz="1800">
                <a:solidFill>
                  <a:schemeClr val="tx1">
                    <a:tint val="75000"/>
                  </a:schemeClr>
                </a:solidFill>
              </a:defRPr>
            </a:lvl3pPr>
            <a:lvl4pPr marL="1368337" indent="0">
              <a:buNone/>
              <a:defRPr sz="1600">
                <a:solidFill>
                  <a:schemeClr val="tx1">
                    <a:tint val="75000"/>
                  </a:schemeClr>
                </a:solidFill>
              </a:defRPr>
            </a:lvl4pPr>
            <a:lvl5pPr marL="1824456" indent="0">
              <a:buNone/>
              <a:defRPr sz="1600">
                <a:solidFill>
                  <a:schemeClr val="tx1">
                    <a:tint val="75000"/>
                  </a:schemeClr>
                </a:solidFill>
              </a:defRPr>
            </a:lvl5pPr>
            <a:lvl6pPr marL="2280568" indent="0">
              <a:buNone/>
              <a:defRPr sz="1600">
                <a:solidFill>
                  <a:schemeClr val="tx1">
                    <a:tint val="75000"/>
                  </a:schemeClr>
                </a:solidFill>
              </a:defRPr>
            </a:lvl6pPr>
            <a:lvl7pPr marL="2736681" indent="0">
              <a:buNone/>
              <a:defRPr sz="1600">
                <a:solidFill>
                  <a:schemeClr val="tx1">
                    <a:tint val="75000"/>
                  </a:schemeClr>
                </a:solidFill>
              </a:defRPr>
            </a:lvl7pPr>
            <a:lvl8pPr marL="3192802" indent="0">
              <a:buNone/>
              <a:defRPr sz="1600">
                <a:solidFill>
                  <a:schemeClr val="tx1">
                    <a:tint val="75000"/>
                  </a:schemeClr>
                </a:solidFill>
              </a:defRPr>
            </a:lvl8pPr>
            <a:lvl9pPr marL="3648910" indent="0">
              <a:buNone/>
              <a:defRPr sz="16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eaLnBrk="0" hangingPunct="0">
              <a:defRPr/>
            </a:lvl1pPr>
          </a:lstStyle>
          <a:p>
            <a:pPr>
              <a:defRPr/>
            </a:pPr>
            <a:fld id="{8D9B2E48-B161-4E39-A274-0F5925035736}"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pPr>
              <a:defRPr/>
            </a:pPr>
            <a:fld id="{2BB0BAB0-E14C-426E-94F3-27051913349D}" type="slidenum">
              <a:rPr lang="id-ID" altLang="id-ID"/>
              <a:pPr>
                <a:defRPr/>
              </a:pPr>
              <a:t>‹#›</a:t>
            </a:fld>
            <a:endParaRPr lang="id-ID" altLang="id-ID"/>
          </a:p>
        </p:txBody>
      </p:sp>
    </p:spTree>
    <p:extLst>
      <p:ext uri="{BB962C8B-B14F-4D97-AF65-F5344CB8AC3E}">
        <p14:creationId xmlns:p14="http://schemas.microsoft.com/office/powerpoint/2010/main" val="393917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2"/>
          <p:cNvGrpSpPr>
            <a:grpSpLocks/>
          </p:cNvGrpSpPr>
          <p:nvPr/>
        </p:nvGrpSpPr>
        <p:grpSpPr bwMode="auto">
          <a:xfrm>
            <a:off x="0" y="6118225"/>
            <a:ext cx="9144000" cy="739775"/>
            <a:chOff x="0" y="6118225"/>
            <a:chExt cx="9144000" cy="739775"/>
          </a:xfrm>
        </p:grpSpPr>
        <p:sp>
          <p:nvSpPr>
            <p:cNvPr id="3" name="Rectangle 2"/>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5"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7" name="Straight Connector 6"/>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8" name="Date Placeholder 4"/>
          <p:cNvSpPr>
            <a:spLocks noGrp="1"/>
          </p:cNvSpPr>
          <p:nvPr>
            <p:ph type="dt" sz="half" idx="10"/>
          </p:nvPr>
        </p:nvSpPr>
        <p:spPr/>
        <p:txBody>
          <a:bodyPr/>
          <a:lstStyle>
            <a:lvl1pPr eaLnBrk="0" hangingPunct="0">
              <a:defRPr/>
            </a:lvl1pPr>
          </a:lstStyle>
          <a:p>
            <a:pPr>
              <a:defRPr/>
            </a:pPr>
            <a:fld id="{3574EDFB-79F8-4FB3-89A8-3B6CC23DDAE5}" type="datetime1">
              <a:rPr lang="id-ID" smtClean="0"/>
              <a:t>25/05/2016</a:t>
            </a:fld>
            <a:endParaRPr lang="id-ID"/>
          </a:p>
        </p:txBody>
      </p:sp>
      <p:sp>
        <p:nvSpPr>
          <p:cNvPr id="9" name="Footer Placeholder 5"/>
          <p:cNvSpPr>
            <a:spLocks noGrp="1"/>
          </p:cNvSpPr>
          <p:nvPr>
            <p:ph type="ftr" sz="quarter" idx="11"/>
          </p:nvPr>
        </p:nvSpPr>
        <p:spPr/>
        <p:txBody>
          <a:bodyPr/>
          <a:lstStyle>
            <a:lvl1pPr eaLnBrk="0" hangingPunct="0">
              <a:defRPr/>
            </a:lvl1pPr>
          </a:lstStyle>
          <a:p>
            <a:pPr>
              <a:defRPr/>
            </a:pPr>
            <a:endParaRPr lang="id-ID"/>
          </a:p>
        </p:txBody>
      </p:sp>
      <p:sp>
        <p:nvSpPr>
          <p:cNvPr id="10" name="Slide Number Placeholder 6"/>
          <p:cNvSpPr>
            <a:spLocks noGrp="1"/>
          </p:cNvSpPr>
          <p:nvPr>
            <p:ph type="sldNum" sz="quarter" idx="12"/>
          </p:nvPr>
        </p:nvSpPr>
        <p:spPr/>
        <p:txBody>
          <a:bodyPr/>
          <a:lstStyle>
            <a:lvl1pPr eaLnBrk="0" hangingPunct="0">
              <a:defRPr/>
            </a:lvl1pPr>
          </a:lstStyle>
          <a:p>
            <a:pPr>
              <a:defRPr/>
            </a:pPr>
            <a:fld id="{416188AD-872C-4866-9DDA-4012FAAAD4C1}" type="slidenum">
              <a:rPr lang="id-ID" altLang="id-ID"/>
              <a:pPr>
                <a:defRPr/>
              </a:pPr>
              <a:t>‹#›</a:t>
            </a:fld>
            <a:endParaRPr lang="id-ID" altLang="id-ID"/>
          </a:p>
        </p:txBody>
      </p:sp>
    </p:spTree>
    <p:extLst>
      <p:ext uri="{BB962C8B-B14F-4D97-AF65-F5344CB8AC3E}">
        <p14:creationId xmlns:p14="http://schemas.microsoft.com/office/powerpoint/2010/main" val="87319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2"/>
          <p:cNvGrpSpPr>
            <a:grpSpLocks/>
          </p:cNvGrpSpPr>
          <p:nvPr/>
        </p:nvGrpSpPr>
        <p:grpSpPr bwMode="auto">
          <a:xfrm>
            <a:off x="0" y="6118225"/>
            <a:ext cx="9144000" cy="739775"/>
            <a:chOff x="0" y="6118225"/>
            <a:chExt cx="9144000" cy="739775"/>
          </a:xfrm>
        </p:grpSpPr>
        <p:sp>
          <p:nvSpPr>
            <p:cNvPr id="8" name="Rectangle 7"/>
            <p:cNvSpPr>
              <a:spLocks noChangeArrowheads="1"/>
            </p:cNvSpPr>
            <p:nvPr/>
          </p:nvSpPr>
          <p:spPr bwMode="auto">
            <a:xfrm>
              <a:off x="0" y="6118225"/>
              <a:ext cx="9144000" cy="739775"/>
            </a:xfrm>
            <a:prstGeom prst="rect">
              <a:avLst/>
            </a:prstGeom>
            <a:solidFill>
              <a:srgbClr val="146B05"/>
            </a:solidFill>
            <a:ln w="12700" algn="ctr">
              <a:solidFill>
                <a:srgbClr val="525252"/>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endParaRPr lang="en-US" altLang="id-ID" smtClean="0">
                <a:solidFill>
                  <a:srgbClr val="FFFFFF"/>
                </a:solidFill>
                <a:latin typeface="Calibri" panose="020F0502020204030204" pitchFamily="34" charset="0"/>
              </a:endParaRPr>
            </a:p>
          </p:txBody>
        </p:sp>
        <p:sp>
          <p:nvSpPr>
            <p:cNvPr id="9" name="TextBox 8"/>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10"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2" name="Straight Connector 11"/>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7"/>
            <a:ext cx="3868340" cy="823912"/>
          </a:xfrm>
        </p:spPr>
        <p:txBody>
          <a:bodyPr anchor="b"/>
          <a:lstStyle>
            <a:lvl1pPr marL="0" indent="0">
              <a:buNone/>
              <a:defRPr sz="2400" b="1"/>
            </a:lvl1pPr>
            <a:lvl2pPr marL="456116" indent="0">
              <a:buNone/>
              <a:defRPr sz="2000" b="1"/>
            </a:lvl2pPr>
            <a:lvl3pPr marL="912226" indent="0">
              <a:buNone/>
              <a:defRPr sz="1800" b="1"/>
            </a:lvl3pPr>
            <a:lvl4pPr marL="1368337" indent="0">
              <a:buNone/>
              <a:defRPr sz="1600" b="1"/>
            </a:lvl4pPr>
            <a:lvl5pPr marL="1824456" indent="0">
              <a:buNone/>
              <a:defRPr sz="1600" b="1"/>
            </a:lvl5pPr>
            <a:lvl6pPr marL="2280568" indent="0">
              <a:buNone/>
              <a:defRPr sz="1600" b="1"/>
            </a:lvl6pPr>
            <a:lvl7pPr marL="2736681" indent="0">
              <a:buNone/>
              <a:defRPr sz="1600" b="1"/>
            </a:lvl7pPr>
            <a:lvl8pPr marL="3192802" indent="0">
              <a:buNone/>
              <a:defRPr sz="1600" b="1"/>
            </a:lvl8pPr>
            <a:lvl9pPr marL="364891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72" y="1681167"/>
            <a:ext cx="3887391" cy="823912"/>
          </a:xfrm>
        </p:spPr>
        <p:txBody>
          <a:bodyPr anchor="b"/>
          <a:lstStyle>
            <a:lvl1pPr marL="0" indent="0">
              <a:buNone/>
              <a:defRPr sz="2400" b="1"/>
            </a:lvl1pPr>
            <a:lvl2pPr marL="456116" indent="0">
              <a:buNone/>
              <a:defRPr sz="2000" b="1"/>
            </a:lvl2pPr>
            <a:lvl3pPr marL="912226" indent="0">
              <a:buNone/>
              <a:defRPr sz="1800" b="1"/>
            </a:lvl3pPr>
            <a:lvl4pPr marL="1368337" indent="0">
              <a:buNone/>
              <a:defRPr sz="1600" b="1"/>
            </a:lvl4pPr>
            <a:lvl5pPr marL="1824456" indent="0">
              <a:buNone/>
              <a:defRPr sz="1600" b="1"/>
            </a:lvl5pPr>
            <a:lvl6pPr marL="2280568" indent="0">
              <a:buNone/>
              <a:defRPr sz="1600" b="1"/>
            </a:lvl6pPr>
            <a:lvl7pPr marL="2736681" indent="0">
              <a:buNone/>
              <a:defRPr sz="1600" b="1"/>
            </a:lvl7pPr>
            <a:lvl8pPr marL="3192802" indent="0">
              <a:buNone/>
              <a:defRPr sz="1600" b="1"/>
            </a:lvl8pPr>
            <a:lvl9pPr marL="364891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72"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6"/>
          <p:cNvSpPr>
            <a:spLocks noGrp="1"/>
          </p:cNvSpPr>
          <p:nvPr>
            <p:ph type="dt" sz="half" idx="10"/>
          </p:nvPr>
        </p:nvSpPr>
        <p:spPr/>
        <p:txBody>
          <a:bodyPr/>
          <a:lstStyle>
            <a:lvl1pPr eaLnBrk="0" hangingPunct="0">
              <a:defRPr/>
            </a:lvl1pPr>
          </a:lstStyle>
          <a:p>
            <a:pPr>
              <a:defRPr/>
            </a:pPr>
            <a:fld id="{1538C110-B44E-4C6A-9486-B68A74C98D97}" type="datetime1">
              <a:rPr lang="id-ID" smtClean="0"/>
              <a:t>25/05/2016</a:t>
            </a:fld>
            <a:endParaRPr lang="id-ID"/>
          </a:p>
        </p:txBody>
      </p:sp>
      <p:sp>
        <p:nvSpPr>
          <p:cNvPr id="14" name="Footer Placeholder 7"/>
          <p:cNvSpPr>
            <a:spLocks noGrp="1"/>
          </p:cNvSpPr>
          <p:nvPr>
            <p:ph type="ftr" sz="quarter" idx="11"/>
          </p:nvPr>
        </p:nvSpPr>
        <p:spPr/>
        <p:txBody>
          <a:bodyPr/>
          <a:lstStyle>
            <a:lvl1pPr eaLnBrk="0" hangingPunct="0">
              <a:defRPr/>
            </a:lvl1pPr>
          </a:lstStyle>
          <a:p>
            <a:pPr>
              <a:defRPr/>
            </a:pPr>
            <a:endParaRPr lang="id-ID"/>
          </a:p>
        </p:txBody>
      </p:sp>
      <p:sp>
        <p:nvSpPr>
          <p:cNvPr id="15" name="Slide Number Placeholder 8"/>
          <p:cNvSpPr>
            <a:spLocks noGrp="1"/>
          </p:cNvSpPr>
          <p:nvPr>
            <p:ph type="sldNum" sz="quarter" idx="12"/>
          </p:nvPr>
        </p:nvSpPr>
        <p:spPr/>
        <p:txBody>
          <a:bodyPr/>
          <a:lstStyle>
            <a:lvl1pPr eaLnBrk="0" hangingPunct="0">
              <a:defRPr/>
            </a:lvl1pPr>
          </a:lstStyle>
          <a:p>
            <a:pPr>
              <a:defRPr/>
            </a:pPr>
            <a:fld id="{3564FF55-589D-46F4-A091-D2201FE1F2DE}" type="slidenum">
              <a:rPr lang="id-ID" altLang="id-ID"/>
              <a:pPr>
                <a:defRPr/>
              </a:pPr>
              <a:t>‹#›</a:t>
            </a:fld>
            <a:endParaRPr lang="id-ID" altLang="id-ID"/>
          </a:p>
        </p:txBody>
      </p:sp>
    </p:spTree>
    <p:extLst>
      <p:ext uri="{BB962C8B-B14F-4D97-AF65-F5344CB8AC3E}">
        <p14:creationId xmlns:p14="http://schemas.microsoft.com/office/powerpoint/2010/main" val="2220894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2"/>
          <p:cNvGrpSpPr>
            <a:grpSpLocks/>
          </p:cNvGrpSpPr>
          <p:nvPr/>
        </p:nvGrpSpPr>
        <p:grpSpPr bwMode="auto">
          <a:xfrm>
            <a:off x="0" y="6118225"/>
            <a:ext cx="9144000" cy="739775"/>
            <a:chOff x="0" y="6118225"/>
            <a:chExt cx="9144000" cy="739775"/>
          </a:xfrm>
        </p:grpSpPr>
        <p:sp>
          <p:nvSpPr>
            <p:cNvPr id="4" name="Rectangle 3"/>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TextBox 4"/>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6"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8" name="Straight Connector 7"/>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9" name="Date Placeholder 2"/>
          <p:cNvSpPr>
            <a:spLocks noGrp="1"/>
          </p:cNvSpPr>
          <p:nvPr>
            <p:ph type="dt" sz="half" idx="10"/>
          </p:nvPr>
        </p:nvSpPr>
        <p:spPr/>
        <p:txBody>
          <a:bodyPr/>
          <a:lstStyle>
            <a:lvl1pPr eaLnBrk="0" hangingPunct="0">
              <a:defRPr/>
            </a:lvl1pPr>
          </a:lstStyle>
          <a:p>
            <a:pPr>
              <a:defRPr/>
            </a:pPr>
            <a:fld id="{44A3C80A-549A-43B2-81CD-02FF56B6277E}" type="datetime1">
              <a:rPr lang="id-ID" smtClean="0"/>
              <a:t>25/05/2016</a:t>
            </a:fld>
            <a:endParaRPr lang="id-ID"/>
          </a:p>
        </p:txBody>
      </p:sp>
      <p:sp>
        <p:nvSpPr>
          <p:cNvPr id="10" name="Footer Placeholder 3"/>
          <p:cNvSpPr>
            <a:spLocks noGrp="1"/>
          </p:cNvSpPr>
          <p:nvPr>
            <p:ph type="ftr" sz="quarter" idx="11"/>
          </p:nvPr>
        </p:nvSpPr>
        <p:spPr/>
        <p:txBody>
          <a:bodyPr/>
          <a:lstStyle>
            <a:lvl1pPr eaLnBrk="0" hangingPunct="0">
              <a:defRPr/>
            </a:lvl1pPr>
          </a:lstStyle>
          <a:p>
            <a:pPr>
              <a:defRPr/>
            </a:pPr>
            <a:endParaRPr lang="id-ID"/>
          </a:p>
        </p:txBody>
      </p:sp>
      <p:sp>
        <p:nvSpPr>
          <p:cNvPr id="11" name="Slide Number Placeholder 4"/>
          <p:cNvSpPr>
            <a:spLocks noGrp="1"/>
          </p:cNvSpPr>
          <p:nvPr>
            <p:ph type="sldNum" sz="quarter" idx="12"/>
          </p:nvPr>
        </p:nvSpPr>
        <p:spPr/>
        <p:txBody>
          <a:bodyPr/>
          <a:lstStyle>
            <a:lvl1pPr eaLnBrk="0" hangingPunct="0">
              <a:defRPr/>
            </a:lvl1pPr>
          </a:lstStyle>
          <a:p>
            <a:pPr>
              <a:defRPr/>
            </a:pPr>
            <a:fld id="{D4CA820B-5DC4-4BEF-BADF-31B21E032411}" type="slidenum">
              <a:rPr lang="id-ID" altLang="id-ID"/>
              <a:pPr>
                <a:defRPr/>
              </a:pPr>
              <a:t>‹#›</a:t>
            </a:fld>
            <a:endParaRPr lang="id-ID" altLang="id-ID"/>
          </a:p>
        </p:txBody>
      </p:sp>
    </p:spTree>
    <p:extLst>
      <p:ext uri="{BB962C8B-B14F-4D97-AF65-F5344CB8AC3E}">
        <p14:creationId xmlns:p14="http://schemas.microsoft.com/office/powerpoint/2010/main" val="1032391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2" name="Group 12"/>
          <p:cNvGrpSpPr>
            <a:grpSpLocks/>
          </p:cNvGrpSpPr>
          <p:nvPr/>
        </p:nvGrpSpPr>
        <p:grpSpPr bwMode="auto">
          <a:xfrm>
            <a:off x="0" y="6118225"/>
            <a:ext cx="9144000" cy="739775"/>
            <a:chOff x="0" y="6118225"/>
            <a:chExt cx="9144000" cy="739775"/>
          </a:xfrm>
        </p:grpSpPr>
        <p:sp>
          <p:nvSpPr>
            <p:cNvPr id="3" name="Rectangle 2"/>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5"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7" name="Straight Connector 6"/>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8" name="Date Placeholder 1"/>
          <p:cNvSpPr>
            <a:spLocks noGrp="1"/>
          </p:cNvSpPr>
          <p:nvPr>
            <p:ph type="dt" sz="half" idx="10"/>
          </p:nvPr>
        </p:nvSpPr>
        <p:spPr/>
        <p:txBody>
          <a:bodyPr/>
          <a:lstStyle>
            <a:lvl1pPr eaLnBrk="0" hangingPunct="0">
              <a:defRPr/>
            </a:lvl1pPr>
          </a:lstStyle>
          <a:p>
            <a:pPr>
              <a:defRPr/>
            </a:pPr>
            <a:fld id="{0832F759-FF50-4054-B9AC-88DAEFFD9184}" type="datetime1">
              <a:rPr lang="id-ID" smtClean="0"/>
              <a:t>25/05/2016</a:t>
            </a:fld>
            <a:endParaRPr lang="id-ID"/>
          </a:p>
        </p:txBody>
      </p:sp>
      <p:sp>
        <p:nvSpPr>
          <p:cNvPr id="9" name="Footer Placeholder 2"/>
          <p:cNvSpPr>
            <a:spLocks noGrp="1"/>
          </p:cNvSpPr>
          <p:nvPr>
            <p:ph type="ftr" sz="quarter" idx="11"/>
          </p:nvPr>
        </p:nvSpPr>
        <p:spPr/>
        <p:txBody>
          <a:bodyPr/>
          <a:lstStyle>
            <a:lvl1pPr eaLnBrk="0" hangingPunct="0">
              <a:defRPr/>
            </a:lvl1pPr>
          </a:lstStyle>
          <a:p>
            <a:pPr>
              <a:defRPr/>
            </a:pPr>
            <a:endParaRPr lang="id-ID"/>
          </a:p>
        </p:txBody>
      </p:sp>
      <p:sp>
        <p:nvSpPr>
          <p:cNvPr id="10" name="Slide Number Placeholder 3"/>
          <p:cNvSpPr>
            <a:spLocks noGrp="1"/>
          </p:cNvSpPr>
          <p:nvPr>
            <p:ph type="sldNum" sz="quarter" idx="12"/>
          </p:nvPr>
        </p:nvSpPr>
        <p:spPr/>
        <p:txBody>
          <a:bodyPr/>
          <a:lstStyle>
            <a:lvl1pPr eaLnBrk="0" hangingPunct="0">
              <a:defRPr/>
            </a:lvl1pPr>
          </a:lstStyle>
          <a:p>
            <a:pPr>
              <a:defRPr/>
            </a:pPr>
            <a:fld id="{75305342-9957-4941-A06A-2958734F9D5F}" type="slidenum">
              <a:rPr lang="id-ID" altLang="id-ID"/>
              <a:pPr>
                <a:defRPr/>
              </a:pPr>
              <a:t>‹#›</a:t>
            </a:fld>
            <a:endParaRPr lang="id-ID" altLang="id-ID"/>
          </a:p>
        </p:txBody>
      </p:sp>
    </p:spTree>
    <p:extLst>
      <p:ext uri="{BB962C8B-B14F-4D97-AF65-F5344CB8AC3E}">
        <p14:creationId xmlns:p14="http://schemas.microsoft.com/office/powerpoint/2010/main" val="361649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2"/>
          <p:cNvGrpSpPr>
            <a:grpSpLocks/>
          </p:cNvGrpSpPr>
          <p:nvPr/>
        </p:nvGrpSpPr>
        <p:grpSpPr bwMode="auto">
          <a:xfrm>
            <a:off x="0" y="6118225"/>
            <a:ext cx="9144000" cy="739775"/>
            <a:chOff x="0" y="6118225"/>
            <a:chExt cx="9144000" cy="739775"/>
          </a:xfrm>
        </p:grpSpPr>
        <p:sp>
          <p:nvSpPr>
            <p:cNvPr id="6" name="Rectangle 5"/>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8"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0" name="Straight Connector 9"/>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6116" indent="0">
              <a:buNone/>
              <a:defRPr sz="1400"/>
            </a:lvl2pPr>
            <a:lvl3pPr marL="912226" indent="0">
              <a:buNone/>
              <a:defRPr sz="1200"/>
            </a:lvl3pPr>
            <a:lvl4pPr marL="1368337" indent="0">
              <a:buNone/>
              <a:defRPr sz="1000"/>
            </a:lvl4pPr>
            <a:lvl5pPr marL="1824456" indent="0">
              <a:buNone/>
              <a:defRPr sz="1000"/>
            </a:lvl5pPr>
            <a:lvl6pPr marL="2280568" indent="0">
              <a:buNone/>
              <a:defRPr sz="1000"/>
            </a:lvl6pPr>
            <a:lvl7pPr marL="2736681" indent="0">
              <a:buNone/>
              <a:defRPr sz="1000"/>
            </a:lvl7pPr>
            <a:lvl8pPr marL="3192802" indent="0">
              <a:buNone/>
              <a:defRPr sz="1000"/>
            </a:lvl8pPr>
            <a:lvl9pPr marL="3648910" indent="0">
              <a:buNone/>
              <a:defRPr sz="1000"/>
            </a:lvl9pPr>
          </a:lstStyle>
          <a:p>
            <a:pPr lvl="0"/>
            <a:r>
              <a:rPr lang="en-US" smtClean="0"/>
              <a:t>Click to edit Master text styles</a:t>
            </a:r>
          </a:p>
        </p:txBody>
      </p:sp>
      <p:sp>
        <p:nvSpPr>
          <p:cNvPr id="11" name="Date Placeholder 4"/>
          <p:cNvSpPr>
            <a:spLocks noGrp="1"/>
          </p:cNvSpPr>
          <p:nvPr>
            <p:ph type="dt" sz="half" idx="10"/>
          </p:nvPr>
        </p:nvSpPr>
        <p:spPr/>
        <p:txBody>
          <a:bodyPr/>
          <a:lstStyle>
            <a:lvl1pPr eaLnBrk="0" hangingPunct="0">
              <a:defRPr/>
            </a:lvl1pPr>
          </a:lstStyle>
          <a:p>
            <a:pPr>
              <a:defRPr/>
            </a:pPr>
            <a:fld id="{05FF1347-D716-4566-AB6C-5AE6DB34640D}" type="datetime1">
              <a:rPr lang="id-ID" smtClean="0"/>
              <a:t>25/05/2016</a:t>
            </a:fld>
            <a:endParaRPr lang="id-ID"/>
          </a:p>
        </p:txBody>
      </p:sp>
      <p:sp>
        <p:nvSpPr>
          <p:cNvPr id="12" name="Footer Placeholder 5"/>
          <p:cNvSpPr>
            <a:spLocks noGrp="1"/>
          </p:cNvSpPr>
          <p:nvPr>
            <p:ph type="ftr" sz="quarter" idx="11"/>
          </p:nvPr>
        </p:nvSpPr>
        <p:spPr/>
        <p:txBody>
          <a:bodyPr/>
          <a:lstStyle>
            <a:lvl1pPr eaLnBrk="0" hangingPunct="0">
              <a:defRPr/>
            </a:lvl1pPr>
          </a:lstStyle>
          <a:p>
            <a:pPr>
              <a:defRPr/>
            </a:pPr>
            <a:endParaRPr lang="id-ID"/>
          </a:p>
        </p:txBody>
      </p:sp>
      <p:sp>
        <p:nvSpPr>
          <p:cNvPr id="13" name="Slide Number Placeholder 6"/>
          <p:cNvSpPr>
            <a:spLocks noGrp="1"/>
          </p:cNvSpPr>
          <p:nvPr>
            <p:ph type="sldNum" sz="quarter" idx="12"/>
          </p:nvPr>
        </p:nvSpPr>
        <p:spPr/>
        <p:txBody>
          <a:bodyPr/>
          <a:lstStyle>
            <a:lvl1pPr eaLnBrk="0" hangingPunct="0">
              <a:defRPr/>
            </a:lvl1pPr>
          </a:lstStyle>
          <a:p>
            <a:pPr>
              <a:defRPr/>
            </a:pPr>
            <a:fld id="{3E93240F-C825-4844-93C8-DD9CEF8D207B}" type="slidenum">
              <a:rPr lang="id-ID" altLang="id-ID"/>
              <a:pPr>
                <a:defRPr/>
              </a:pPr>
              <a:t>‹#›</a:t>
            </a:fld>
            <a:endParaRPr lang="id-ID" altLang="id-ID"/>
          </a:p>
        </p:txBody>
      </p:sp>
    </p:spTree>
    <p:extLst>
      <p:ext uri="{BB962C8B-B14F-4D97-AF65-F5344CB8AC3E}">
        <p14:creationId xmlns:p14="http://schemas.microsoft.com/office/powerpoint/2010/main" val="266504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D7F720A-A57D-49BF-8F07-6216B3D4A580}" type="datetime1">
              <a:rPr lang="id-ID" smtClean="0"/>
              <a:t>25/05/2016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3061819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12"/>
          <p:cNvGrpSpPr>
            <a:grpSpLocks/>
          </p:cNvGrpSpPr>
          <p:nvPr/>
        </p:nvGrpSpPr>
        <p:grpSpPr bwMode="auto">
          <a:xfrm>
            <a:off x="0" y="6118225"/>
            <a:ext cx="9144000" cy="739775"/>
            <a:chOff x="0" y="6118225"/>
            <a:chExt cx="9144000" cy="739775"/>
          </a:xfrm>
        </p:grpSpPr>
        <p:sp>
          <p:nvSpPr>
            <p:cNvPr id="6" name="Rectangle 5"/>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8"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0" name="Straight Connector 9"/>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2"/>
            <a:ext cx="4629150" cy="4873625"/>
          </a:xfrm>
        </p:spPr>
        <p:txBody>
          <a:bodyPr rtlCol="0">
            <a:normAutofit/>
          </a:bodyPr>
          <a:lstStyle>
            <a:lvl1pPr marL="0" indent="0">
              <a:buNone/>
              <a:defRPr sz="3200"/>
            </a:lvl1pPr>
            <a:lvl2pPr marL="456116" indent="0">
              <a:buNone/>
              <a:defRPr sz="2800"/>
            </a:lvl2pPr>
            <a:lvl3pPr marL="912226" indent="0">
              <a:buNone/>
              <a:defRPr sz="2400"/>
            </a:lvl3pPr>
            <a:lvl4pPr marL="1368337" indent="0">
              <a:buNone/>
              <a:defRPr sz="2000"/>
            </a:lvl4pPr>
            <a:lvl5pPr marL="1824456" indent="0">
              <a:buNone/>
              <a:defRPr sz="2000"/>
            </a:lvl5pPr>
            <a:lvl6pPr marL="2280568" indent="0">
              <a:buNone/>
              <a:defRPr sz="2000"/>
            </a:lvl6pPr>
            <a:lvl7pPr marL="2736681" indent="0">
              <a:buNone/>
              <a:defRPr sz="2000"/>
            </a:lvl7pPr>
            <a:lvl8pPr marL="3192802" indent="0">
              <a:buNone/>
              <a:defRPr sz="2000"/>
            </a:lvl8pPr>
            <a:lvl9pPr marL="364891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6116" indent="0">
              <a:buNone/>
              <a:defRPr sz="1400"/>
            </a:lvl2pPr>
            <a:lvl3pPr marL="912226" indent="0">
              <a:buNone/>
              <a:defRPr sz="1200"/>
            </a:lvl3pPr>
            <a:lvl4pPr marL="1368337" indent="0">
              <a:buNone/>
              <a:defRPr sz="1000"/>
            </a:lvl4pPr>
            <a:lvl5pPr marL="1824456" indent="0">
              <a:buNone/>
              <a:defRPr sz="1000"/>
            </a:lvl5pPr>
            <a:lvl6pPr marL="2280568" indent="0">
              <a:buNone/>
              <a:defRPr sz="1000"/>
            </a:lvl6pPr>
            <a:lvl7pPr marL="2736681" indent="0">
              <a:buNone/>
              <a:defRPr sz="1000"/>
            </a:lvl7pPr>
            <a:lvl8pPr marL="3192802" indent="0">
              <a:buNone/>
              <a:defRPr sz="1000"/>
            </a:lvl8pPr>
            <a:lvl9pPr marL="3648910" indent="0">
              <a:buNone/>
              <a:defRPr sz="1000"/>
            </a:lvl9pPr>
          </a:lstStyle>
          <a:p>
            <a:pPr lvl="0"/>
            <a:r>
              <a:rPr lang="en-US" smtClean="0"/>
              <a:t>Click to edit Master text styles</a:t>
            </a:r>
          </a:p>
        </p:txBody>
      </p:sp>
      <p:sp>
        <p:nvSpPr>
          <p:cNvPr id="11" name="Date Placeholder 4"/>
          <p:cNvSpPr>
            <a:spLocks noGrp="1"/>
          </p:cNvSpPr>
          <p:nvPr>
            <p:ph type="dt" sz="half" idx="10"/>
          </p:nvPr>
        </p:nvSpPr>
        <p:spPr/>
        <p:txBody>
          <a:bodyPr/>
          <a:lstStyle>
            <a:lvl1pPr eaLnBrk="0" hangingPunct="0">
              <a:defRPr/>
            </a:lvl1pPr>
          </a:lstStyle>
          <a:p>
            <a:pPr>
              <a:defRPr/>
            </a:pPr>
            <a:fld id="{16BFE6E4-7050-4BD0-8163-E2705EFA41E5}" type="datetime1">
              <a:rPr lang="id-ID" smtClean="0"/>
              <a:t>25/05/2016</a:t>
            </a:fld>
            <a:endParaRPr lang="id-ID"/>
          </a:p>
        </p:txBody>
      </p:sp>
      <p:sp>
        <p:nvSpPr>
          <p:cNvPr id="12" name="Footer Placeholder 5"/>
          <p:cNvSpPr>
            <a:spLocks noGrp="1"/>
          </p:cNvSpPr>
          <p:nvPr>
            <p:ph type="ftr" sz="quarter" idx="11"/>
          </p:nvPr>
        </p:nvSpPr>
        <p:spPr/>
        <p:txBody>
          <a:bodyPr/>
          <a:lstStyle>
            <a:lvl1pPr eaLnBrk="0" hangingPunct="0">
              <a:defRPr/>
            </a:lvl1pPr>
          </a:lstStyle>
          <a:p>
            <a:pPr>
              <a:defRPr/>
            </a:pPr>
            <a:endParaRPr lang="id-ID"/>
          </a:p>
        </p:txBody>
      </p:sp>
      <p:sp>
        <p:nvSpPr>
          <p:cNvPr id="13" name="Slide Number Placeholder 6"/>
          <p:cNvSpPr>
            <a:spLocks noGrp="1"/>
          </p:cNvSpPr>
          <p:nvPr>
            <p:ph type="sldNum" sz="quarter" idx="12"/>
          </p:nvPr>
        </p:nvSpPr>
        <p:spPr/>
        <p:txBody>
          <a:bodyPr/>
          <a:lstStyle>
            <a:lvl1pPr eaLnBrk="0" hangingPunct="0">
              <a:defRPr/>
            </a:lvl1pPr>
          </a:lstStyle>
          <a:p>
            <a:pPr>
              <a:defRPr/>
            </a:pPr>
            <a:fld id="{A71C2DDD-1E7D-49FB-9530-0E8B6B2C4445}" type="slidenum">
              <a:rPr lang="id-ID" altLang="id-ID"/>
              <a:pPr>
                <a:defRPr/>
              </a:pPr>
              <a:t>‹#›</a:t>
            </a:fld>
            <a:endParaRPr lang="id-ID" altLang="id-ID"/>
          </a:p>
        </p:txBody>
      </p:sp>
    </p:spTree>
    <p:extLst>
      <p:ext uri="{BB962C8B-B14F-4D97-AF65-F5344CB8AC3E}">
        <p14:creationId xmlns:p14="http://schemas.microsoft.com/office/powerpoint/2010/main" val="2483179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91DB3ABB-075C-40F7-8F8E-F1AAC7B64C91}"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pPr>
              <a:defRPr/>
            </a:pPr>
            <a:fld id="{B25B8AB0-309C-4EBB-AB0B-4DE7B8A86ED6}" type="slidenum">
              <a:rPr lang="id-ID" altLang="id-ID"/>
              <a:pPr>
                <a:defRPr/>
              </a:pPr>
              <a:t>‹#›</a:t>
            </a:fld>
            <a:endParaRPr lang="id-ID" altLang="id-ID"/>
          </a:p>
        </p:txBody>
      </p:sp>
    </p:spTree>
    <p:extLst>
      <p:ext uri="{BB962C8B-B14F-4D97-AF65-F5344CB8AC3E}">
        <p14:creationId xmlns:p14="http://schemas.microsoft.com/office/powerpoint/2010/main" val="2572308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Vertical Title 1"/>
          <p:cNvSpPr>
            <a:spLocks noGrp="1"/>
          </p:cNvSpPr>
          <p:nvPr>
            <p:ph type="title" orient="vert"/>
          </p:nvPr>
        </p:nvSpPr>
        <p:spPr>
          <a:xfrm>
            <a:off x="6543697"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72"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39CF8407-70D2-4E2F-9B8E-6B2DA0EBB0C0}"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pPr>
              <a:defRPr/>
            </a:pPr>
            <a:fld id="{C5BD9A8A-2103-4B38-8028-3D9E2E49D5AE}" type="slidenum">
              <a:rPr lang="id-ID" altLang="id-ID"/>
              <a:pPr>
                <a:defRPr/>
              </a:pPr>
              <a:t>‹#›</a:t>
            </a:fld>
            <a:endParaRPr lang="id-ID" altLang="id-ID"/>
          </a:p>
        </p:txBody>
      </p:sp>
    </p:spTree>
    <p:extLst>
      <p:ext uri="{BB962C8B-B14F-4D97-AF65-F5344CB8AC3E}">
        <p14:creationId xmlns:p14="http://schemas.microsoft.com/office/powerpoint/2010/main" val="3134478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52600" y="31750"/>
            <a:ext cx="7239000" cy="1143000"/>
          </a:xfrm>
          <a:prstGeom prst="rect">
            <a:avLst/>
          </a:prstGeom>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6B1674D3-B007-4291-8469-E53978EDD67E}"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7C2403B6-55B1-45C4-BA01-4D0CD2BF836F}" type="slidenum">
              <a:rPr lang="en-US" altLang="id-ID"/>
              <a:pPr>
                <a:defRPr/>
              </a:pPr>
              <a:t>‹#›</a:t>
            </a:fld>
            <a:endParaRPr lang="en-US" altLang="id-ID"/>
          </a:p>
        </p:txBody>
      </p:sp>
    </p:spTree>
    <p:extLst>
      <p:ext uri="{BB962C8B-B14F-4D97-AF65-F5344CB8AC3E}">
        <p14:creationId xmlns:p14="http://schemas.microsoft.com/office/powerpoint/2010/main" val="1812331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A8C4DEDF-299E-4E9F-8484-926866E6ADC6}"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73D3433C-05DA-4F29-B35C-3F71FC2E1A39}" type="slidenum">
              <a:rPr lang="en-US" altLang="id-ID"/>
              <a:pPr>
                <a:defRPr/>
              </a:pPr>
              <a:t>‹#›</a:t>
            </a:fld>
            <a:endParaRPr lang="en-US" altLang="id-ID"/>
          </a:p>
        </p:txBody>
      </p:sp>
    </p:spTree>
    <p:extLst>
      <p:ext uri="{BB962C8B-B14F-4D97-AF65-F5344CB8AC3E}">
        <p14:creationId xmlns:p14="http://schemas.microsoft.com/office/powerpoint/2010/main" val="198334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4FE3D0D0-8BDB-4C64-914B-A00E33AF5AE1}"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AB3319B1-4CA3-450E-9334-8A09DBD8206C}" type="slidenum">
              <a:rPr lang="en-US" altLang="id-ID"/>
              <a:pPr>
                <a:defRPr/>
              </a:pPr>
              <a:t>‹#›</a:t>
            </a:fld>
            <a:endParaRPr lang="en-US" altLang="id-ID"/>
          </a:p>
        </p:txBody>
      </p:sp>
    </p:spTree>
    <p:extLst>
      <p:ext uri="{BB962C8B-B14F-4D97-AF65-F5344CB8AC3E}">
        <p14:creationId xmlns:p14="http://schemas.microsoft.com/office/powerpoint/2010/main" val="1726785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A504046F-152E-401E-8F0A-10F4544B779A}"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77EC7618-1832-4214-B7D2-71AA9C69D725}" type="slidenum">
              <a:rPr lang="en-US" altLang="id-ID"/>
              <a:pPr>
                <a:defRPr/>
              </a:pPr>
              <a:t>‹#›</a:t>
            </a:fld>
            <a:endParaRPr lang="en-US" altLang="id-ID"/>
          </a:p>
        </p:txBody>
      </p:sp>
    </p:spTree>
    <p:extLst>
      <p:ext uri="{BB962C8B-B14F-4D97-AF65-F5344CB8AC3E}">
        <p14:creationId xmlns:p14="http://schemas.microsoft.com/office/powerpoint/2010/main" val="1939641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6F71CA81-1EE3-4D09-8E09-10B2A127E243}"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42E89754-5428-4FF2-8B2F-42EABA7A561B}" type="slidenum">
              <a:rPr lang="en-US" altLang="id-ID"/>
              <a:pPr>
                <a:defRPr/>
              </a:pPr>
              <a:t>‹#›</a:t>
            </a:fld>
            <a:endParaRPr lang="en-US" altLang="id-ID"/>
          </a:p>
        </p:txBody>
      </p:sp>
    </p:spTree>
    <p:extLst>
      <p:ext uri="{BB962C8B-B14F-4D97-AF65-F5344CB8AC3E}">
        <p14:creationId xmlns:p14="http://schemas.microsoft.com/office/powerpoint/2010/main" val="3855897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1F36414C-11D3-4142-AF28-E9E2E05A73D6}"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pPr>
              <a:defRPr/>
            </a:pPr>
            <a:fld id="{D2FF2B85-9E8A-4541-BB8F-D0E5AC0931E6}" type="slidenum">
              <a:rPr lang="en-US" altLang="id-ID"/>
              <a:pPr>
                <a:defRPr/>
              </a:pPr>
              <a:t>‹#›</a:t>
            </a:fld>
            <a:endParaRPr lang="en-US" altLang="id-ID"/>
          </a:p>
        </p:txBody>
      </p:sp>
    </p:spTree>
    <p:extLst>
      <p:ext uri="{BB962C8B-B14F-4D97-AF65-F5344CB8AC3E}">
        <p14:creationId xmlns:p14="http://schemas.microsoft.com/office/powerpoint/2010/main" val="337656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6116" indent="0" algn="ctr">
              <a:buNone/>
              <a:defRPr sz="2000"/>
            </a:lvl2pPr>
            <a:lvl3pPr marL="912226" indent="0" algn="ctr">
              <a:buNone/>
              <a:defRPr sz="1800"/>
            </a:lvl3pPr>
            <a:lvl4pPr marL="1368337" indent="0" algn="ctr">
              <a:buNone/>
              <a:defRPr sz="1600"/>
            </a:lvl4pPr>
            <a:lvl5pPr marL="1824456" indent="0" algn="ctr">
              <a:buNone/>
              <a:defRPr sz="1600"/>
            </a:lvl5pPr>
            <a:lvl6pPr marL="2280568" indent="0" algn="ctr">
              <a:buNone/>
              <a:defRPr sz="1600"/>
            </a:lvl6pPr>
            <a:lvl7pPr marL="2736681" indent="0" algn="ctr">
              <a:buNone/>
              <a:defRPr sz="1600"/>
            </a:lvl7pPr>
            <a:lvl8pPr marL="3192802" indent="0" algn="ctr">
              <a:buNone/>
              <a:defRPr sz="1600"/>
            </a:lvl8pPr>
            <a:lvl9pPr marL="364891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35697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7A034-5C37-47C7-84A6-0DC11E832C00}" type="datetime1">
              <a:rPr lang="id-ID" smtClean="0"/>
              <a:t>25/05/2016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42535678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BE00C681-7CA7-494C-9DE9-EB64A5BAD5BF}"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fld id="{4AA9A71B-0B8B-4A1C-A62F-6E8BEC0BB286}" type="slidenum">
              <a:rPr lang="id-ID" altLang="id-ID"/>
              <a:pPr/>
              <a:t>‹#›</a:t>
            </a:fld>
            <a:endParaRPr lang="id-ID" altLang="id-ID"/>
          </a:p>
        </p:txBody>
      </p:sp>
    </p:spTree>
    <p:extLst>
      <p:ext uri="{BB962C8B-B14F-4D97-AF65-F5344CB8AC3E}">
        <p14:creationId xmlns:p14="http://schemas.microsoft.com/office/powerpoint/2010/main" val="37787515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3888" y="170976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86"/>
            <a:ext cx="7886700" cy="1500187"/>
          </a:xfrm>
        </p:spPr>
        <p:txBody>
          <a:bodyPr/>
          <a:lstStyle>
            <a:lvl1pPr marL="0" indent="0">
              <a:buNone/>
              <a:defRPr sz="2400">
                <a:solidFill>
                  <a:schemeClr val="tx1"/>
                </a:solidFill>
              </a:defRPr>
            </a:lvl1pPr>
            <a:lvl2pPr marL="456116" indent="0">
              <a:buNone/>
              <a:defRPr sz="2000">
                <a:solidFill>
                  <a:schemeClr val="tx1">
                    <a:tint val="75000"/>
                  </a:schemeClr>
                </a:solidFill>
              </a:defRPr>
            </a:lvl2pPr>
            <a:lvl3pPr marL="912226" indent="0">
              <a:buNone/>
              <a:defRPr sz="1800">
                <a:solidFill>
                  <a:schemeClr val="tx1">
                    <a:tint val="75000"/>
                  </a:schemeClr>
                </a:solidFill>
              </a:defRPr>
            </a:lvl3pPr>
            <a:lvl4pPr marL="1368337" indent="0">
              <a:buNone/>
              <a:defRPr sz="1600">
                <a:solidFill>
                  <a:schemeClr val="tx1">
                    <a:tint val="75000"/>
                  </a:schemeClr>
                </a:solidFill>
              </a:defRPr>
            </a:lvl4pPr>
            <a:lvl5pPr marL="1824456" indent="0">
              <a:buNone/>
              <a:defRPr sz="1600">
                <a:solidFill>
                  <a:schemeClr val="tx1">
                    <a:tint val="75000"/>
                  </a:schemeClr>
                </a:solidFill>
              </a:defRPr>
            </a:lvl5pPr>
            <a:lvl6pPr marL="2280568" indent="0">
              <a:buNone/>
              <a:defRPr sz="1600">
                <a:solidFill>
                  <a:schemeClr val="tx1">
                    <a:tint val="75000"/>
                  </a:schemeClr>
                </a:solidFill>
              </a:defRPr>
            </a:lvl6pPr>
            <a:lvl7pPr marL="2736681" indent="0">
              <a:buNone/>
              <a:defRPr sz="1600">
                <a:solidFill>
                  <a:schemeClr val="tx1">
                    <a:tint val="75000"/>
                  </a:schemeClr>
                </a:solidFill>
              </a:defRPr>
            </a:lvl7pPr>
            <a:lvl8pPr marL="3192802" indent="0">
              <a:buNone/>
              <a:defRPr sz="1600">
                <a:solidFill>
                  <a:schemeClr val="tx1">
                    <a:tint val="75000"/>
                  </a:schemeClr>
                </a:solidFill>
              </a:defRPr>
            </a:lvl8pPr>
            <a:lvl9pPr marL="3648910" indent="0">
              <a:buNone/>
              <a:defRPr sz="16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eaLnBrk="0" hangingPunct="0">
              <a:defRPr/>
            </a:lvl1pPr>
          </a:lstStyle>
          <a:p>
            <a:pPr>
              <a:defRPr/>
            </a:pPr>
            <a:fld id="{E61C0451-1D7B-4F31-BD45-E604BC663724}"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fld id="{CACD02A3-B893-43AB-B176-FB5D004FAA14}" type="slidenum">
              <a:rPr lang="id-ID" altLang="id-ID"/>
              <a:pPr/>
              <a:t>‹#›</a:t>
            </a:fld>
            <a:endParaRPr lang="id-ID" altLang="id-ID"/>
          </a:p>
        </p:txBody>
      </p:sp>
    </p:spTree>
    <p:extLst>
      <p:ext uri="{BB962C8B-B14F-4D97-AF65-F5344CB8AC3E}">
        <p14:creationId xmlns:p14="http://schemas.microsoft.com/office/powerpoint/2010/main" val="36857191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2"/>
          <p:cNvGrpSpPr>
            <a:grpSpLocks/>
          </p:cNvGrpSpPr>
          <p:nvPr/>
        </p:nvGrpSpPr>
        <p:grpSpPr bwMode="auto">
          <a:xfrm>
            <a:off x="0" y="6118225"/>
            <a:ext cx="9144000" cy="739775"/>
            <a:chOff x="0" y="6118225"/>
            <a:chExt cx="9144000" cy="739775"/>
          </a:xfrm>
        </p:grpSpPr>
        <p:sp>
          <p:nvSpPr>
            <p:cNvPr id="3" name="Rectangle 2"/>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5"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7" name="Straight Connector 6"/>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8" name="Date Placeholder 4"/>
          <p:cNvSpPr>
            <a:spLocks noGrp="1"/>
          </p:cNvSpPr>
          <p:nvPr>
            <p:ph type="dt" sz="half" idx="10"/>
          </p:nvPr>
        </p:nvSpPr>
        <p:spPr/>
        <p:txBody>
          <a:bodyPr/>
          <a:lstStyle>
            <a:lvl1pPr eaLnBrk="0" hangingPunct="0">
              <a:defRPr/>
            </a:lvl1pPr>
          </a:lstStyle>
          <a:p>
            <a:pPr>
              <a:defRPr/>
            </a:pPr>
            <a:fld id="{29E42932-94A4-47F4-917A-3A8CF5B1E887}" type="datetime1">
              <a:rPr lang="id-ID" smtClean="0"/>
              <a:t>25/05/2016</a:t>
            </a:fld>
            <a:endParaRPr lang="id-ID"/>
          </a:p>
        </p:txBody>
      </p:sp>
      <p:sp>
        <p:nvSpPr>
          <p:cNvPr id="9" name="Footer Placeholder 5"/>
          <p:cNvSpPr>
            <a:spLocks noGrp="1"/>
          </p:cNvSpPr>
          <p:nvPr>
            <p:ph type="ftr" sz="quarter" idx="11"/>
          </p:nvPr>
        </p:nvSpPr>
        <p:spPr/>
        <p:txBody>
          <a:bodyPr/>
          <a:lstStyle>
            <a:lvl1pPr eaLnBrk="0" hangingPunct="0">
              <a:defRPr/>
            </a:lvl1pPr>
          </a:lstStyle>
          <a:p>
            <a:pPr>
              <a:defRPr/>
            </a:pPr>
            <a:endParaRPr lang="id-ID"/>
          </a:p>
        </p:txBody>
      </p:sp>
      <p:sp>
        <p:nvSpPr>
          <p:cNvPr id="10" name="Slide Number Placeholder 6"/>
          <p:cNvSpPr>
            <a:spLocks noGrp="1"/>
          </p:cNvSpPr>
          <p:nvPr>
            <p:ph type="sldNum" sz="quarter" idx="12"/>
          </p:nvPr>
        </p:nvSpPr>
        <p:spPr/>
        <p:txBody>
          <a:bodyPr/>
          <a:lstStyle>
            <a:lvl1pPr eaLnBrk="0" hangingPunct="0">
              <a:defRPr/>
            </a:lvl1pPr>
          </a:lstStyle>
          <a:p>
            <a:fld id="{7EA9061F-E438-49D3-842C-ACFB016BF64B}" type="slidenum">
              <a:rPr lang="id-ID" altLang="id-ID"/>
              <a:pPr/>
              <a:t>‹#›</a:t>
            </a:fld>
            <a:endParaRPr lang="id-ID" altLang="id-ID"/>
          </a:p>
        </p:txBody>
      </p:sp>
    </p:spTree>
    <p:extLst>
      <p:ext uri="{BB962C8B-B14F-4D97-AF65-F5344CB8AC3E}">
        <p14:creationId xmlns:p14="http://schemas.microsoft.com/office/powerpoint/2010/main" val="16561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2"/>
          <p:cNvGrpSpPr>
            <a:grpSpLocks/>
          </p:cNvGrpSpPr>
          <p:nvPr/>
        </p:nvGrpSpPr>
        <p:grpSpPr bwMode="auto">
          <a:xfrm>
            <a:off x="0" y="6118225"/>
            <a:ext cx="9144000" cy="739775"/>
            <a:chOff x="0" y="6118225"/>
            <a:chExt cx="9144000" cy="739775"/>
          </a:xfrm>
        </p:grpSpPr>
        <p:sp>
          <p:nvSpPr>
            <p:cNvPr id="8" name="Rectangle 7"/>
            <p:cNvSpPr>
              <a:spLocks noChangeArrowheads="1"/>
            </p:cNvSpPr>
            <p:nvPr/>
          </p:nvSpPr>
          <p:spPr bwMode="auto">
            <a:xfrm>
              <a:off x="0" y="6118225"/>
              <a:ext cx="9144000" cy="739775"/>
            </a:xfrm>
            <a:prstGeom prst="rect">
              <a:avLst/>
            </a:prstGeom>
            <a:solidFill>
              <a:srgbClr val="146B05"/>
            </a:solidFill>
            <a:ln w="12700" algn="ctr">
              <a:solidFill>
                <a:srgbClr val="525252"/>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en-US" altLang="id-ID" smtClean="0">
                <a:solidFill>
                  <a:srgbClr val="FFFFFF"/>
                </a:solidFill>
                <a:latin typeface="Calibri" panose="020F0502020204030204" pitchFamily="34" charset="0"/>
              </a:endParaRPr>
            </a:p>
          </p:txBody>
        </p:sp>
        <p:sp>
          <p:nvSpPr>
            <p:cNvPr id="9" name="TextBox 8"/>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10"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2" name="Straight Connector 11"/>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7"/>
            <a:ext cx="3868340" cy="823912"/>
          </a:xfrm>
        </p:spPr>
        <p:txBody>
          <a:bodyPr anchor="b"/>
          <a:lstStyle>
            <a:lvl1pPr marL="0" indent="0">
              <a:buNone/>
              <a:defRPr sz="2400" b="1"/>
            </a:lvl1pPr>
            <a:lvl2pPr marL="456116" indent="0">
              <a:buNone/>
              <a:defRPr sz="2000" b="1"/>
            </a:lvl2pPr>
            <a:lvl3pPr marL="912226" indent="0">
              <a:buNone/>
              <a:defRPr sz="1800" b="1"/>
            </a:lvl3pPr>
            <a:lvl4pPr marL="1368337" indent="0">
              <a:buNone/>
              <a:defRPr sz="1600" b="1"/>
            </a:lvl4pPr>
            <a:lvl5pPr marL="1824456" indent="0">
              <a:buNone/>
              <a:defRPr sz="1600" b="1"/>
            </a:lvl5pPr>
            <a:lvl6pPr marL="2280568" indent="0">
              <a:buNone/>
              <a:defRPr sz="1600" b="1"/>
            </a:lvl6pPr>
            <a:lvl7pPr marL="2736681" indent="0">
              <a:buNone/>
              <a:defRPr sz="1600" b="1"/>
            </a:lvl7pPr>
            <a:lvl8pPr marL="3192802" indent="0">
              <a:buNone/>
              <a:defRPr sz="1600" b="1"/>
            </a:lvl8pPr>
            <a:lvl9pPr marL="364891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72" y="1681167"/>
            <a:ext cx="3887391" cy="823912"/>
          </a:xfrm>
        </p:spPr>
        <p:txBody>
          <a:bodyPr anchor="b"/>
          <a:lstStyle>
            <a:lvl1pPr marL="0" indent="0">
              <a:buNone/>
              <a:defRPr sz="2400" b="1"/>
            </a:lvl1pPr>
            <a:lvl2pPr marL="456116" indent="0">
              <a:buNone/>
              <a:defRPr sz="2000" b="1"/>
            </a:lvl2pPr>
            <a:lvl3pPr marL="912226" indent="0">
              <a:buNone/>
              <a:defRPr sz="1800" b="1"/>
            </a:lvl3pPr>
            <a:lvl4pPr marL="1368337" indent="0">
              <a:buNone/>
              <a:defRPr sz="1600" b="1"/>
            </a:lvl4pPr>
            <a:lvl5pPr marL="1824456" indent="0">
              <a:buNone/>
              <a:defRPr sz="1600" b="1"/>
            </a:lvl5pPr>
            <a:lvl6pPr marL="2280568" indent="0">
              <a:buNone/>
              <a:defRPr sz="1600" b="1"/>
            </a:lvl6pPr>
            <a:lvl7pPr marL="2736681" indent="0">
              <a:buNone/>
              <a:defRPr sz="1600" b="1"/>
            </a:lvl7pPr>
            <a:lvl8pPr marL="3192802" indent="0">
              <a:buNone/>
              <a:defRPr sz="1600" b="1"/>
            </a:lvl8pPr>
            <a:lvl9pPr marL="364891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72"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6"/>
          <p:cNvSpPr>
            <a:spLocks noGrp="1"/>
          </p:cNvSpPr>
          <p:nvPr>
            <p:ph type="dt" sz="half" idx="10"/>
          </p:nvPr>
        </p:nvSpPr>
        <p:spPr/>
        <p:txBody>
          <a:bodyPr/>
          <a:lstStyle>
            <a:lvl1pPr eaLnBrk="0" hangingPunct="0">
              <a:defRPr/>
            </a:lvl1pPr>
          </a:lstStyle>
          <a:p>
            <a:pPr>
              <a:defRPr/>
            </a:pPr>
            <a:fld id="{1B21161B-88E7-4F4A-ABEF-DD643C3E4423}" type="datetime1">
              <a:rPr lang="id-ID" smtClean="0"/>
              <a:t>25/05/2016</a:t>
            </a:fld>
            <a:endParaRPr lang="id-ID"/>
          </a:p>
        </p:txBody>
      </p:sp>
      <p:sp>
        <p:nvSpPr>
          <p:cNvPr id="14" name="Footer Placeholder 7"/>
          <p:cNvSpPr>
            <a:spLocks noGrp="1"/>
          </p:cNvSpPr>
          <p:nvPr>
            <p:ph type="ftr" sz="quarter" idx="11"/>
          </p:nvPr>
        </p:nvSpPr>
        <p:spPr/>
        <p:txBody>
          <a:bodyPr/>
          <a:lstStyle>
            <a:lvl1pPr eaLnBrk="0" hangingPunct="0">
              <a:defRPr/>
            </a:lvl1pPr>
          </a:lstStyle>
          <a:p>
            <a:pPr>
              <a:defRPr/>
            </a:pPr>
            <a:endParaRPr lang="id-ID"/>
          </a:p>
        </p:txBody>
      </p:sp>
      <p:sp>
        <p:nvSpPr>
          <p:cNvPr id="15" name="Slide Number Placeholder 8"/>
          <p:cNvSpPr>
            <a:spLocks noGrp="1"/>
          </p:cNvSpPr>
          <p:nvPr>
            <p:ph type="sldNum" sz="quarter" idx="12"/>
          </p:nvPr>
        </p:nvSpPr>
        <p:spPr/>
        <p:txBody>
          <a:bodyPr/>
          <a:lstStyle>
            <a:lvl1pPr eaLnBrk="0" hangingPunct="0">
              <a:defRPr/>
            </a:lvl1pPr>
          </a:lstStyle>
          <a:p>
            <a:fld id="{C4C11A2D-FD5A-4012-A605-DEEB83001DA9}" type="slidenum">
              <a:rPr lang="id-ID" altLang="id-ID"/>
              <a:pPr/>
              <a:t>‹#›</a:t>
            </a:fld>
            <a:endParaRPr lang="id-ID" altLang="id-ID"/>
          </a:p>
        </p:txBody>
      </p:sp>
    </p:spTree>
    <p:extLst>
      <p:ext uri="{BB962C8B-B14F-4D97-AF65-F5344CB8AC3E}">
        <p14:creationId xmlns:p14="http://schemas.microsoft.com/office/powerpoint/2010/main" val="10474614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2"/>
          <p:cNvGrpSpPr>
            <a:grpSpLocks/>
          </p:cNvGrpSpPr>
          <p:nvPr/>
        </p:nvGrpSpPr>
        <p:grpSpPr bwMode="auto">
          <a:xfrm>
            <a:off x="0" y="6118225"/>
            <a:ext cx="9144000" cy="739775"/>
            <a:chOff x="0" y="6118225"/>
            <a:chExt cx="9144000" cy="739775"/>
          </a:xfrm>
        </p:grpSpPr>
        <p:sp>
          <p:nvSpPr>
            <p:cNvPr id="4" name="Rectangle 3"/>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TextBox 4"/>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6"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8" name="Straight Connector 7"/>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9" name="Date Placeholder 2"/>
          <p:cNvSpPr>
            <a:spLocks noGrp="1"/>
          </p:cNvSpPr>
          <p:nvPr>
            <p:ph type="dt" sz="half" idx="10"/>
          </p:nvPr>
        </p:nvSpPr>
        <p:spPr/>
        <p:txBody>
          <a:bodyPr/>
          <a:lstStyle>
            <a:lvl1pPr eaLnBrk="0" hangingPunct="0">
              <a:defRPr/>
            </a:lvl1pPr>
          </a:lstStyle>
          <a:p>
            <a:pPr>
              <a:defRPr/>
            </a:pPr>
            <a:fld id="{5E1FF4E6-EBFD-48E1-93E9-E083D4961AC4}" type="datetime1">
              <a:rPr lang="id-ID" smtClean="0"/>
              <a:t>25/05/2016</a:t>
            </a:fld>
            <a:endParaRPr lang="id-ID"/>
          </a:p>
        </p:txBody>
      </p:sp>
      <p:sp>
        <p:nvSpPr>
          <p:cNvPr id="10" name="Footer Placeholder 3"/>
          <p:cNvSpPr>
            <a:spLocks noGrp="1"/>
          </p:cNvSpPr>
          <p:nvPr>
            <p:ph type="ftr" sz="quarter" idx="11"/>
          </p:nvPr>
        </p:nvSpPr>
        <p:spPr/>
        <p:txBody>
          <a:bodyPr/>
          <a:lstStyle>
            <a:lvl1pPr eaLnBrk="0" hangingPunct="0">
              <a:defRPr/>
            </a:lvl1pPr>
          </a:lstStyle>
          <a:p>
            <a:pPr>
              <a:defRPr/>
            </a:pPr>
            <a:endParaRPr lang="id-ID"/>
          </a:p>
        </p:txBody>
      </p:sp>
      <p:sp>
        <p:nvSpPr>
          <p:cNvPr id="11" name="Slide Number Placeholder 4"/>
          <p:cNvSpPr>
            <a:spLocks noGrp="1"/>
          </p:cNvSpPr>
          <p:nvPr>
            <p:ph type="sldNum" sz="quarter" idx="12"/>
          </p:nvPr>
        </p:nvSpPr>
        <p:spPr/>
        <p:txBody>
          <a:bodyPr/>
          <a:lstStyle>
            <a:lvl1pPr eaLnBrk="0" hangingPunct="0">
              <a:defRPr/>
            </a:lvl1pPr>
          </a:lstStyle>
          <a:p>
            <a:fld id="{E6DC9A65-A7B7-474E-9B48-00A1639348A4}" type="slidenum">
              <a:rPr lang="id-ID" altLang="id-ID"/>
              <a:pPr/>
              <a:t>‹#›</a:t>
            </a:fld>
            <a:endParaRPr lang="id-ID" altLang="id-ID"/>
          </a:p>
        </p:txBody>
      </p:sp>
    </p:spTree>
    <p:extLst>
      <p:ext uri="{BB962C8B-B14F-4D97-AF65-F5344CB8AC3E}">
        <p14:creationId xmlns:p14="http://schemas.microsoft.com/office/powerpoint/2010/main" val="1945065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2" name="Group 12"/>
          <p:cNvGrpSpPr>
            <a:grpSpLocks/>
          </p:cNvGrpSpPr>
          <p:nvPr/>
        </p:nvGrpSpPr>
        <p:grpSpPr bwMode="auto">
          <a:xfrm>
            <a:off x="0" y="6118225"/>
            <a:ext cx="9144000" cy="739775"/>
            <a:chOff x="0" y="6118225"/>
            <a:chExt cx="9144000" cy="739775"/>
          </a:xfrm>
        </p:grpSpPr>
        <p:sp>
          <p:nvSpPr>
            <p:cNvPr id="3" name="Rectangle 2"/>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5"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7" name="Straight Connector 6"/>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8" name="Date Placeholder 1"/>
          <p:cNvSpPr>
            <a:spLocks noGrp="1"/>
          </p:cNvSpPr>
          <p:nvPr>
            <p:ph type="dt" sz="half" idx="10"/>
          </p:nvPr>
        </p:nvSpPr>
        <p:spPr/>
        <p:txBody>
          <a:bodyPr/>
          <a:lstStyle>
            <a:lvl1pPr eaLnBrk="0" hangingPunct="0">
              <a:defRPr/>
            </a:lvl1pPr>
          </a:lstStyle>
          <a:p>
            <a:pPr>
              <a:defRPr/>
            </a:pPr>
            <a:fld id="{E41519D8-F7F1-4412-B101-84709723767D}" type="datetime1">
              <a:rPr lang="id-ID" smtClean="0"/>
              <a:t>25/05/2016</a:t>
            </a:fld>
            <a:endParaRPr lang="id-ID"/>
          </a:p>
        </p:txBody>
      </p:sp>
      <p:sp>
        <p:nvSpPr>
          <p:cNvPr id="9" name="Footer Placeholder 2"/>
          <p:cNvSpPr>
            <a:spLocks noGrp="1"/>
          </p:cNvSpPr>
          <p:nvPr>
            <p:ph type="ftr" sz="quarter" idx="11"/>
          </p:nvPr>
        </p:nvSpPr>
        <p:spPr/>
        <p:txBody>
          <a:bodyPr/>
          <a:lstStyle>
            <a:lvl1pPr eaLnBrk="0" hangingPunct="0">
              <a:defRPr/>
            </a:lvl1pPr>
          </a:lstStyle>
          <a:p>
            <a:pPr>
              <a:defRPr/>
            </a:pPr>
            <a:endParaRPr lang="id-ID"/>
          </a:p>
        </p:txBody>
      </p:sp>
      <p:sp>
        <p:nvSpPr>
          <p:cNvPr id="10" name="Slide Number Placeholder 3"/>
          <p:cNvSpPr>
            <a:spLocks noGrp="1"/>
          </p:cNvSpPr>
          <p:nvPr>
            <p:ph type="sldNum" sz="quarter" idx="12"/>
          </p:nvPr>
        </p:nvSpPr>
        <p:spPr/>
        <p:txBody>
          <a:bodyPr/>
          <a:lstStyle>
            <a:lvl1pPr eaLnBrk="0" hangingPunct="0">
              <a:defRPr/>
            </a:lvl1pPr>
          </a:lstStyle>
          <a:p>
            <a:fld id="{4BB7080C-6BC9-4FFF-821A-233617165521}" type="slidenum">
              <a:rPr lang="id-ID" altLang="id-ID"/>
              <a:pPr/>
              <a:t>‹#›</a:t>
            </a:fld>
            <a:endParaRPr lang="id-ID" altLang="id-ID"/>
          </a:p>
        </p:txBody>
      </p:sp>
    </p:spTree>
    <p:extLst>
      <p:ext uri="{BB962C8B-B14F-4D97-AF65-F5344CB8AC3E}">
        <p14:creationId xmlns:p14="http://schemas.microsoft.com/office/powerpoint/2010/main" val="2111192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2"/>
          <p:cNvGrpSpPr>
            <a:grpSpLocks/>
          </p:cNvGrpSpPr>
          <p:nvPr/>
        </p:nvGrpSpPr>
        <p:grpSpPr bwMode="auto">
          <a:xfrm>
            <a:off x="0" y="6118225"/>
            <a:ext cx="9144000" cy="739775"/>
            <a:chOff x="0" y="6118225"/>
            <a:chExt cx="9144000" cy="739775"/>
          </a:xfrm>
        </p:grpSpPr>
        <p:sp>
          <p:nvSpPr>
            <p:cNvPr id="6" name="Rectangle 5"/>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8"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0" name="Straight Connector 9"/>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6116" indent="0">
              <a:buNone/>
              <a:defRPr sz="1400"/>
            </a:lvl2pPr>
            <a:lvl3pPr marL="912226" indent="0">
              <a:buNone/>
              <a:defRPr sz="1200"/>
            </a:lvl3pPr>
            <a:lvl4pPr marL="1368337" indent="0">
              <a:buNone/>
              <a:defRPr sz="1000"/>
            </a:lvl4pPr>
            <a:lvl5pPr marL="1824456" indent="0">
              <a:buNone/>
              <a:defRPr sz="1000"/>
            </a:lvl5pPr>
            <a:lvl6pPr marL="2280568" indent="0">
              <a:buNone/>
              <a:defRPr sz="1000"/>
            </a:lvl6pPr>
            <a:lvl7pPr marL="2736681" indent="0">
              <a:buNone/>
              <a:defRPr sz="1000"/>
            </a:lvl7pPr>
            <a:lvl8pPr marL="3192802" indent="0">
              <a:buNone/>
              <a:defRPr sz="1000"/>
            </a:lvl8pPr>
            <a:lvl9pPr marL="3648910" indent="0">
              <a:buNone/>
              <a:defRPr sz="1000"/>
            </a:lvl9pPr>
          </a:lstStyle>
          <a:p>
            <a:pPr lvl="0"/>
            <a:r>
              <a:rPr lang="en-US" smtClean="0"/>
              <a:t>Click to edit Master text styles</a:t>
            </a:r>
          </a:p>
        </p:txBody>
      </p:sp>
      <p:sp>
        <p:nvSpPr>
          <p:cNvPr id="11" name="Date Placeholder 4"/>
          <p:cNvSpPr>
            <a:spLocks noGrp="1"/>
          </p:cNvSpPr>
          <p:nvPr>
            <p:ph type="dt" sz="half" idx="10"/>
          </p:nvPr>
        </p:nvSpPr>
        <p:spPr/>
        <p:txBody>
          <a:bodyPr/>
          <a:lstStyle>
            <a:lvl1pPr eaLnBrk="0" hangingPunct="0">
              <a:defRPr/>
            </a:lvl1pPr>
          </a:lstStyle>
          <a:p>
            <a:pPr>
              <a:defRPr/>
            </a:pPr>
            <a:fld id="{16AC26C1-4A82-4A9E-9304-E57B8D9B0F07}" type="datetime1">
              <a:rPr lang="id-ID" smtClean="0"/>
              <a:t>25/05/2016</a:t>
            </a:fld>
            <a:endParaRPr lang="id-ID"/>
          </a:p>
        </p:txBody>
      </p:sp>
      <p:sp>
        <p:nvSpPr>
          <p:cNvPr id="12" name="Footer Placeholder 5"/>
          <p:cNvSpPr>
            <a:spLocks noGrp="1"/>
          </p:cNvSpPr>
          <p:nvPr>
            <p:ph type="ftr" sz="quarter" idx="11"/>
          </p:nvPr>
        </p:nvSpPr>
        <p:spPr/>
        <p:txBody>
          <a:bodyPr/>
          <a:lstStyle>
            <a:lvl1pPr eaLnBrk="0" hangingPunct="0">
              <a:defRPr/>
            </a:lvl1pPr>
          </a:lstStyle>
          <a:p>
            <a:pPr>
              <a:defRPr/>
            </a:pPr>
            <a:endParaRPr lang="id-ID"/>
          </a:p>
        </p:txBody>
      </p:sp>
      <p:sp>
        <p:nvSpPr>
          <p:cNvPr id="13" name="Slide Number Placeholder 6"/>
          <p:cNvSpPr>
            <a:spLocks noGrp="1"/>
          </p:cNvSpPr>
          <p:nvPr>
            <p:ph type="sldNum" sz="quarter" idx="12"/>
          </p:nvPr>
        </p:nvSpPr>
        <p:spPr/>
        <p:txBody>
          <a:bodyPr/>
          <a:lstStyle>
            <a:lvl1pPr eaLnBrk="0" hangingPunct="0">
              <a:defRPr/>
            </a:lvl1pPr>
          </a:lstStyle>
          <a:p>
            <a:fld id="{A775D0B7-7127-4181-82C9-0B9774C33F0D}" type="slidenum">
              <a:rPr lang="id-ID" altLang="id-ID"/>
              <a:pPr/>
              <a:t>‹#›</a:t>
            </a:fld>
            <a:endParaRPr lang="id-ID" altLang="id-ID"/>
          </a:p>
        </p:txBody>
      </p:sp>
    </p:spTree>
    <p:extLst>
      <p:ext uri="{BB962C8B-B14F-4D97-AF65-F5344CB8AC3E}">
        <p14:creationId xmlns:p14="http://schemas.microsoft.com/office/powerpoint/2010/main" val="33082101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12"/>
          <p:cNvGrpSpPr>
            <a:grpSpLocks/>
          </p:cNvGrpSpPr>
          <p:nvPr/>
        </p:nvGrpSpPr>
        <p:grpSpPr bwMode="auto">
          <a:xfrm>
            <a:off x="0" y="6118225"/>
            <a:ext cx="9144000" cy="739775"/>
            <a:chOff x="0" y="6118225"/>
            <a:chExt cx="9144000" cy="739775"/>
          </a:xfrm>
        </p:grpSpPr>
        <p:sp>
          <p:nvSpPr>
            <p:cNvPr id="6" name="Rectangle 5"/>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8"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10" name="Straight Connector 9"/>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2"/>
            <a:ext cx="4629150" cy="4873625"/>
          </a:xfrm>
        </p:spPr>
        <p:txBody>
          <a:bodyPr rtlCol="0">
            <a:normAutofit/>
          </a:bodyPr>
          <a:lstStyle>
            <a:lvl1pPr marL="0" indent="0">
              <a:buNone/>
              <a:defRPr sz="3200"/>
            </a:lvl1pPr>
            <a:lvl2pPr marL="456116" indent="0">
              <a:buNone/>
              <a:defRPr sz="2800"/>
            </a:lvl2pPr>
            <a:lvl3pPr marL="912226" indent="0">
              <a:buNone/>
              <a:defRPr sz="2400"/>
            </a:lvl3pPr>
            <a:lvl4pPr marL="1368337" indent="0">
              <a:buNone/>
              <a:defRPr sz="2000"/>
            </a:lvl4pPr>
            <a:lvl5pPr marL="1824456" indent="0">
              <a:buNone/>
              <a:defRPr sz="2000"/>
            </a:lvl5pPr>
            <a:lvl6pPr marL="2280568" indent="0">
              <a:buNone/>
              <a:defRPr sz="2000"/>
            </a:lvl6pPr>
            <a:lvl7pPr marL="2736681" indent="0">
              <a:buNone/>
              <a:defRPr sz="2000"/>
            </a:lvl7pPr>
            <a:lvl8pPr marL="3192802" indent="0">
              <a:buNone/>
              <a:defRPr sz="2000"/>
            </a:lvl8pPr>
            <a:lvl9pPr marL="364891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6116" indent="0">
              <a:buNone/>
              <a:defRPr sz="1400"/>
            </a:lvl2pPr>
            <a:lvl3pPr marL="912226" indent="0">
              <a:buNone/>
              <a:defRPr sz="1200"/>
            </a:lvl3pPr>
            <a:lvl4pPr marL="1368337" indent="0">
              <a:buNone/>
              <a:defRPr sz="1000"/>
            </a:lvl4pPr>
            <a:lvl5pPr marL="1824456" indent="0">
              <a:buNone/>
              <a:defRPr sz="1000"/>
            </a:lvl5pPr>
            <a:lvl6pPr marL="2280568" indent="0">
              <a:buNone/>
              <a:defRPr sz="1000"/>
            </a:lvl6pPr>
            <a:lvl7pPr marL="2736681" indent="0">
              <a:buNone/>
              <a:defRPr sz="1000"/>
            </a:lvl7pPr>
            <a:lvl8pPr marL="3192802" indent="0">
              <a:buNone/>
              <a:defRPr sz="1000"/>
            </a:lvl8pPr>
            <a:lvl9pPr marL="3648910" indent="0">
              <a:buNone/>
              <a:defRPr sz="1000"/>
            </a:lvl9pPr>
          </a:lstStyle>
          <a:p>
            <a:pPr lvl="0"/>
            <a:r>
              <a:rPr lang="en-US" smtClean="0"/>
              <a:t>Click to edit Master text styles</a:t>
            </a:r>
          </a:p>
        </p:txBody>
      </p:sp>
      <p:sp>
        <p:nvSpPr>
          <p:cNvPr id="11" name="Date Placeholder 4"/>
          <p:cNvSpPr>
            <a:spLocks noGrp="1"/>
          </p:cNvSpPr>
          <p:nvPr>
            <p:ph type="dt" sz="half" idx="10"/>
          </p:nvPr>
        </p:nvSpPr>
        <p:spPr/>
        <p:txBody>
          <a:bodyPr/>
          <a:lstStyle>
            <a:lvl1pPr eaLnBrk="0" hangingPunct="0">
              <a:defRPr/>
            </a:lvl1pPr>
          </a:lstStyle>
          <a:p>
            <a:pPr>
              <a:defRPr/>
            </a:pPr>
            <a:fld id="{E36CD4A1-EAC8-4B44-A42D-3F5D2325EFF9}" type="datetime1">
              <a:rPr lang="id-ID" smtClean="0"/>
              <a:t>25/05/2016</a:t>
            </a:fld>
            <a:endParaRPr lang="id-ID"/>
          </a:p>
        </p:txBody>
      </p:sp>
      <p:sp>
        <p:nvSpPr>
          <p:cNvPr id="12" name="Footer Placeholder 5"/>
          <p:cNvSpPr>
            <a:spLocks noGrp="1"/>
          </p:cNvSpPr>
          <p:nvPr>
            <p:ph type="ftr" sz="quarter" idx="11"/>
          </p:nvPr>
        </p:nvSpPr>
        <p:spPr/>
        <p:txBody>
          <a:bodyPr/>
          <a:lstStyle>
            <a:lvl1pPr eaLnBrk="0" hangingPunct="0">
              <a:defRPr/>
            </a:lvl1pPr>
          </a:lstStyle>
          <a:p>
            <a:pPr>
              <a:defRPr/>
            </a:pPr>
            <a:endParaRPr lang="id-ID"/>
          </a:p>
        </p:txBody>
      </p:sp>
      <p:sp>
        <p:nvSpPr>
          <p:cNvPr id="13" name="Slide Number Placeholder 6"/>
          <p:cNvSpPr>
            <a:spLocks noGrp="1"/>
          </p:cNvSpPr>
          <p:nvPr>
            <p:ph type="sldNum" sz="quarter" idx="12"/>
          </p:nvPr>
        </p:nvSpPr>
        <p:spPr/>
        <p:txBody>
          <a:bodyPr/>
          <a:lstStyle>
            <a:lvl1pPr eaLnBrk="0" hangingPunct="0">
              <a:defRPr/>
            </a:lvl1pPr>
          </a:lstStyle>
          <a:p>
            <a:fld id="{52AED580-D037-47F0-BA39-865FEBD9ED51}" type="slidenum">
              <a:rPr lang="id-ID" altLang="id-ID"/>
              <a:pPr/>
              <a:t>‹#›</a:t>
            </a:fld>
            <a:endParaRPr lang="id-ID" altLang="id-ID"/>
          </a:p>
        </p:txBody>
      </p:sp>
    </p:spTree>
    <p:extLst>
      <p:ext uri="{BB962C8B-B14F-4D97-AF65-F5344CB8AC3E}">
        <p14:creationId xmlns:p14="http://schemas.microsoft.com/office/powerpoint/2010/main" val="6848710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D626F892-7A5E-4E39-8C7B-46D002359FF8}"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fld id="{A3D82553-0A44-4158-90F7-D28721348F9A}" type="slidenum">
              <a:rPr lang="id-ID" altLang="id-ID"/>
              <a:pPr/>
              <a:t>‹#›</a:t>
            </a:fld>
            <a:endParaRPr lang="id-ID" altLang="id-ID"/>
          </a:p>
        </p:txBody>
      </p:sp>
    </p:spTree>
    <p:extLst>
      <p:ext uri="{BB962C8B-B14F-4D97-AF65-F5344CB8AC3E}">
        <p14:creationId xmlns:p14="http://schemas.microsoft.com/office/powerpoint/2010/main" val="30231891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2"/>
          <p:cNvGrpSpPr>
            <a:grpSpLocks/>
          </p:cNvGrpSpPr>
          <p:nvPr/>
        </p:nvGrpSpPr>
        <p:grpSpPr bwMode="auto">
          <a:xfrm>
            <a:off x="0" y="6118225"/>
            <a:ext cx="9144000" cy="739775"/>
            <a:chOff x="0" y="6118225"/>
            <a:chExt cx="9144000" cy="739775"/>
          </a:xfrm>
        </p:grpSpPr>
        <p:sp>
          <p:nvSpPr>
            <p:cNvPr id="5" name="Rectangle 4"/>
            <p:cNvSpPr/>
            <p:nvPr/>
          </p:nvSpPr>
          <p:spPr bwMode="auto">
            <a:xfrm>
              <a:off x="0" y="6118225"/>
              <a:ext cx="9144000" cy="739775"/>
            </a:xfrm>
            <a:prstGeom prst="rect">
              <a:avLst/>
            </a:prstGeom>
            <a:solidFill>
              <a:srgbClr val="146B05"/>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TextBox 5"/>
            <p:cNvSpPr txBox="1"/>
            <p:nvPr/>
          </p:nvSpPr>
          <p:spPr bwMode="auto">
            <a:xfrm>
              <a:off x="779463" y="6257925"/>
              <a:ext cx="3348037" cy="400050"/>
            </a:xfrm>
            <a:prstGeom prst="rect">
              <a:avLst/>
            </a:prstGeom>
            <a:noFill/>
          </p:spPr>
          <p:txBody>
            <a:bodyPr>
              <a:spAutoFit/>
            </a:bodyPr>
            <a:lstStyle/>
            <a:p>
              <a:pPr>
                <a:defRPr/>
              </a:pPr>
              <a:r>
                <a:rPr lang="id-ID"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Kementerian Pertanian</a:t>
              </a:r>
            </a:p>
          </p:txBody>
        </p:sp>
        <p:pic>
          <p:nvPicPr>
            <p:cNvPr id="7" name="Picture 15"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6149975"/>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6450013" y="6253163"/>
              <a:ext cx="2541587" cy="400050"/>
            </a:xfrm>
            <a:prstGeom prst="rect">
              <a:avLst/>
            </a:prstGeom>
            <a:noFill/>
          </p:spPr>
          <p:txBody>
            <a:bodyPr>
              <a:spAutoFit/>
            </a:bodyPr>
            <a:lstStyle/>
            <a:p>
              <a:pPr algn="r">
                <a:defRPr/>
              </a:pPr>
              <a:r>
                <a:rPr lang="en-US" sz="2000" b="1" dirty="0">
                  <a:solidFill>
                    <a:prstClr val="white"/>
                  </a:solidFill>
                  <a:effectLst>
                    <a:outerShdw blurRad="38100" dist="38100" dir="2700000" algn="tl">
                      <a:srgbClr val="000000">
                        <a:alpha val="43137"/>
                      </a:srgbClr>
                    </a:outerShdw>
                  </a:effectLst>
                  <a:latin typeface="Arial Narrow" panose="020B0606020202030204" pitchFamily="34" charset="0"/>
                  <a:cs typeface="Arial" charset="0"/>
                </a:rPr>
                <a:t>www.pertanian.go.id</a:t>
              </a:r>
            </a:p>
          </p:txBody>
        </p:sp>
        <p:cxnSp>
          <p:nvCxnSpPr>
            <p:cNvPr id="9" name="Straight Connector 8"/>
            <p:cNvCxnSpPr/>
            <p:nvPr/>
          </p:nvCxnSpPr>
          <p:spPr bwMode="auto">
            <a:xfrm flipV="1">
              <a:off x="0" y="6118225"/>
              <a:ext cx="9144000" cy="0"/>
            </a:xfrm>
            <a:prstGeom prst="line">
              <a:avLst/>
            </a:prstGeom>
            <a:ln w="57150">
              <a:solidFill>
                <a:srgbClr val="DAA600"/>
              </a:solidFill>
            </a:ln>
          </p:spPr>
          <p:style>
            <a:lnRef idx="1">
              <a:schemeClr val="accent1"/>
            </a:lnRef>
            <a:fillRef idx="0">
              <a:schemeClr val="accent1"/>
            </a:fillRef>
            <a:effectRef idx="0">
              <a:schemeClr val="accent1"/>
            </a:effectRef>
            <a:fontRef idx="minor">
              <a:schemeClr val="tx1"/>
            </a:fontRef>
          </p:style>
        </p:cxnSp>
      </p:grpSp>
      <p:sp>
        <p:nvSpPr>
          <p:cNvPr id="2" name="Vertical Title 1"/>
          <p:cNvSpPr>
            <a:spLocks noGrp="1"/>
          </p:cNvSpPr>
          <p:nvPr>
            <p:ph type="title" orient="vert"/>
          </p:nvPr>
        </p:nvSpPr>
        <p:spPr>
          <a:xfrm>
            <a:off x="6543697"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72"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eaLnBrk="0" hangingPunct="0">
              <a:defRPr/>
            </a:lvl1pPr>
          </a:lstStyle>
          <a:p>
            <a:pPr>
              <a:defRPr/>
            </a:pPr>
            <a:fld id="{DF3A5E1E-E7F1-4ACA-ADD3-A90D29BC2E2B}" type="datetime1">
              <a:rPr lang="id-ID" smtClean="0"/>
              <a:t>25/05/2016</a:t>
            </a:fld>
            <a:endParaRPr lang="id-ID"/>
          </a:p>
        </p:txBody>
      </p:sp>
      <p:sp>
        <p:nvSpPr>
          <p:cNvPr id="11" name="Footer Placeholder 4"/>
          <p:cNvSpPr>
            <a:spLocks noGrp="1"/>
          </p:cNvSpPr>
          <p:nvPr>
            <p:ph type="ftr" sz="quarter" idx="11"/>
          </p:nvPr>
        </p:nvSpPr>
        <p:spPr/>
        <p:txBody>
          <a:bodyPr/>
          <a:lstStyle>
            <a:lvl1pPr eaLnBrk="0" hangingPunct="0">
              <a:defRPr/>
            </a:lvl1pPr>
          </a:lstStyle>
          <a:p>
            <a:pPr>
              <a:defRPr/>
            </a:pPr>
            <a:endParaRPr lang="id-ID"/>
          </a:p>
        </p:txBody>
      </p:sp>
      <p:sp>
        <p:nvSpPr>
          <p:cNvPr id="12" name="Slide Number Placeholder 5"/>
          <p:cNvSpPr>
            <a:spLocks noGrp="1"/>
          </p:cNvSpPr>
          <p:nvPr>
            <p:ph type="sldNum" sz="quarter" idx="12"/>
          </p:nvPr>
        </p:nvSpPr>
        <p:spPr/>
        <p:txBody>
          <a:bodyPr/>
          <a:lstStyle>
            <a:lvl1pPr eaLnBrk="0" hangingPunct="0">
              <a:defRPr/>
            </a:lvl1pPr>
          </a:lstStyle>
          <a:p>
            <a:fld id="{223F8F1F-CBF3-439E-9A7A-99E9DB25E799}" type="slidenum">
              <a:rPr lang="id-ID" altLang="id-ID"/>
              <a:pPr/>
              <a:t>‹#›</a:t>
            </a:fld>
            <a:endParaRPr lang="id-ID" altLang="id-ID"/>
          </a:p>
        </p:txBody>
      </p:sp>
    </p:spTree>
    <p:extLst>
      <p:ext uri="{BB962C8B-B14F-4D97-AF65-F5344CB8AC3E}">
        <p14:creationId xmlns:p14="http://schemas.microsoft.com/office/powerpoint/2010/main" val="292048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2C27872-3EDE-4162-9FFC-4726A56D6851}" type="datetime1">
              <a:rPr lang="id-ID" smtClean="0"/>
              <a:t>25/05/2016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578995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52600" y="31750"/>
            <a:ext cx="7239000" cy="1143000"/>
          </a:xfrm>
          <a:prstGeom prst="rect">
            <a:avLst/>
          </a:prstGeom>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6E040CC4-7F1C-431C-8211-9D4E2BDF9E0F}"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FC3EE1C2-F3B8-4FE1-8C88-9D20D0F07480}" type="slidenum">
              <a:rPr lang="en-US" altLang="id-ID"/>
              <a:pPr/>
              <a:t>‹#›</a:t>
            </a:fld>
            <a:endParaRPr lang="en-US" altLang="id-ID"/>
          </a:p>
        </p:txBody>
      </p:sp>
    </p:spTree>
    <p:extLst>
      <p:ext uri="{BB962C8B-B14F-4D97-AF65-F5344CB8AC3E}">
        <p14:creationId xmlns:p14="http://schemas.microsoft.com/office/powerpoint/2010/main" val="37640325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8BE27613-C3A6-45BA-9AF7-8E6EE0FC23D0}"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4AF726DA-8C3F-44EF-9934-F5F78F258B41}" type="slidenum">
              <a:rPr lang="en-US" altLang="id-ID"/>
              <a:pPr/>
              <a:t>‹#›</a:t>
            </a:fld>
            <a:endParaRPr lang="en-US" altLang="id-ID"/>
          </a:p>
        </p:txBody>
      </p:sp>
    </p:spTree>
    <p:extLst>
      <p:ext uri="{BB962C8B-B14F-4D97-AF65-F5344CB8AC3E}">
        <p14:creationId xmlns:p14="http://schemas.microsoft.com/office/powerpoint/2010/main" val="16473091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8BFB0FB5-CA78-4A34-B987-5AAFFD4C9497}"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8F321AC6-E0EA-4A55-917F-2156E74EE222}" type="slidenum">
              <a:rPr lang="en-US" altLang="id-ID"/>
              <a:pPr/>
              <a:t>‹#›</a:t>
            </a:fld>
            <a:endParaRPr lang="en-US" altLang="id-ID"/>
          </a:p>
        </p:txBody>
      </p:sp>
    </p:spTree>
    <p:extLst>
      <p:ext uri="{BB962C8B-B14F-4D97-AF65-F5344CB8AC3E}">
        <p14:creationId xmlns:p14="http://schemas.microsoft.com/office/powerpoint/2010/main" val="14903136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8D5A6050-43F9-436B-B259-0A6AD0D65FA1}"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95C2B535-8860-4D7E-B948-847519EBC78B}" type="slidenum">
              <a:rPr lang="en-US" altLang="id-ID"/>
              <a:pPr/>
              <a:t>‹#›</a:t>
            </a:fld>
            <a:endParaRPr lang="en-US" altLang="id-ID"/>
          </a:p>
        </p:txBody>
      </p:sp>
    </p:spTree>
    <p:extLst>
      <p:ext uri="{BB962C8B-B14F-4D97-AF65-F5344CB8AC3E}">
        <p14:creationId xmlns:p14="http://schemas.microsoft.com/office/powerpoint/2010/main" val="4241413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7E3D4E1C-9E6F-416E-929B-1FB33ADEFE47}"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A1FF9166-3210-4725-8999-97658874C85B}" type="slidenum">
              <a:rPr lang="en-US" altLang="id-ID"/>
              <a:pPr/>
              <a:t>‹#›</a:t>
            </a:fld>
            <a:endParaRPr lang="en-US" altLang="id-ID"/>
          </a:p>
        </p:txBody>
      </p:sp>
    </p:spTree>
    <p:extLst>
      <p:ext uri="{BB962C8B-B14F-4D97-AF65-F5344CB8AC3E}">
        <p14:creationId xmlns:p14="http://schemas.microsoft.com/office/powerpoint/2010/main" val="19279027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Rectangle 2"/>
          <p:cNvSpPr/>
          <p:nvPr userDrawn="1"/>
        </p:nvSpPr>
        <p:spPr bwMode="auto">
          <a:xfrm>
            <a:off x="168275" y="3175"/>
            <a:ext cx="1412875" cy="6858000"/>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4" name="Picture 7" descr="C:\Users\wiwit\Pictures\slide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58115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a:spLocks noGrp="1" noChangeArrowheads="1"/>
          </p:cNvSpPr>
          <p:nvPr userDrawn="1">
            <p:ph type="dt" sz="half" idx="10"/>
          </p:nvPr>
        </p:nvSpPr>
        <p:spPr/>
        <p:txBody>
          <a:bodyPr/>
          <a:lstStyle>
            <a:lvl1pPr>
              <a:defRPr/>
            </a:lvl1pPr>
          </a:lstStyle>
          <a:p>
            <a:pPr>
              <a:defRPr/>
            </a:pPr>
            <a:fld id="{12E36203-DCF9-467E-8EEF-CFDF4FFAD310}" type="datetime1">
              <a:rPr lang="id-ID" smtClean="0"/>
              <a:t>25/05/2016</a:t>
            </a:fld>
            <a:endParaRPr lang="en-US"/>
          </a:p>
        </p:txBody>
      </p:sp>
      <p:sp>
        <p:nvSpPr>
          <p:cNvPr id="6" name="Rectangle 5"/>
          <p:cNvSpPr>
            <a:spLocks noGrp="1" noChangeArrowheads="1"/>
          </p:cNvSpPr>
          <p:nvPr userDrawn="1">
            <p:ph type="ftr" sz="quarter" idx="11"/>
          </p:nvPr>
        </p:nvSpPr>
        <p:spPr/>
        <p:txBody>
          <a:bodyPr/>
          <a:lstStyle>
            <a:lvl1pPr>
              <a:defRPr/>
            </a:lvl1pPr>
          </a:lstStyle>
          <a:p>
            <a:pPr>
              <a:defRPr/>
            </a:pPr>
            <a:endParaRPr lang="en-US"/>
          </a:p>
        </p:txBody>
      </p:sp>
      <p:sp>
        <p:nvSpPr>
          <p:cNvPr id="7" name="Rectangle 6"/>
          <p:cNvSpPr>
            <a:spLocks noGrp="1" noChangeArrowheads="1"/>
          </p:cNvSpPr>
          <p:nvPr userDrawn="1">
            <p:ph type="sldNum" sz="quarter" idx="12"/>
          </p:nvPr>
        </p:nvSpPr>
        <p:spPr/>
        <p:txBody>
          <a:bodyPr/>
          <a:lstStyle>
            <a:lvl1pPr>
              <a:defRPr/>
            </a:lvl1pPr>
          </a:lstStyle>
          <a:p>
            <a:fld id="{CE9ACA23-2ED5-439F-A04C-75B00042B5A8}" type="slidenum">
              <a:rPr lang="en-US" altLang="id-ID"/>
              <a:pPr/>
              <a:t>‹#›</a:t>
            </a:fld>
            <a:endParaRPr lang="en-US" altLang="id-ID"/>
          </a:p>
        </p:txBody>
      </p:sp>
    </p:spTree>
    <p:extLst>
      <p:ext uri="{BB962C8B-B14F-4D97-AF65-F5344CB8AC3E}">
        <p14:creationId xmlns:p14="http://schemas.microsoft.com/office/powerpoint/2010/main" val="18341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8D4F0C4-5284-4FE0-B881-B9D100467473}" type="datetime1">
              <a:rPr lang="id-ID" smtClean="0"/>
              <a:t>25/05/2016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412920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3654EFA-1B21-4679-9911-5D82795066FA}" type="datetime1">
              <a:rPr lang="id-ID" smtClean="0"/>
              <a:t>25/05/2016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04731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992A1-89E3-45EF-B3CD-5EEDE917191A}" type="datetime1">
              <a:rPr lang="id-ID" smtClean="0"/>
              <a:t>25/05/2016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97983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A200F-013D-48C7-BBE0-638963D5822E}" type="datetime1">
              <a:rPr lang="id-ID" smtClean="0"/>
              <a:t>25/05/2016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216887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F3021-A101-4CFE-9AF9-48E1DFE112AB}" type="datetime1">
              <a:rPr lang="id-ID" smtClean="0"/>
              <a:t>25/05/2016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B14E07-6774-4508-91DD-7D819C26EDE9}" type="slidenum">
              <a:rPr lang="id-ID" smtClean="0"/>
              <a:pPr/>
              <a:t>‹#›</a:t>
            </a:fld>
            <a:endParaRPr lang="id-ID"/>
          </a:p>
        </p:txBody>
      </p:sp>
    </p:spTree>
    <p:extLst>
      <p:ext uri="{BB962C8B-B14F-4D97-AF65-F5344CB8AC3E}">
        <p14:creationId xmlns:p14="http://schemas.microsoft.com/office/powerpoint/2010/main" val="3324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B44D4-B8B5-4054-A343-D3775A0198AF}" type="datetime1">
              <a:rPr lang="id-ID" smtClean="0"/>
              <a:t>25/05/2016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14E07-6774-4508-91DD-7D819C26EDE9}" type="slidenum">
              <a:rPr lang="id-ID" smtClean="0"/>
              <a:pPr/>
              <a:t>‹#›</a:t>
            </a:fld>
            <a:endParaRPr lang="id-ID"/>
          </a:p>
        </p:txBody>
      </p:sp>
    </p:spTree>
    <p:extLst>
      <p:ext uri="{BB962C8B-B14F-4D97-AF65-F5344CB8AC3E}">
        <p14:creationId xmlns:p14="http://schemas.microsoft.com/office/powerpoint/2010/main" val="292161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36" tIns="45610" rIns="91236" bIns="45610" numCol="1" anchor="ctr" anchorCtr="0" compatLnSpc="1">
            <a:prstTxWarp prst="textNoShape">
              <a:avLst/>
            </a:prstTxWarp>
          </a:bodyPr>
          <a:lstStyle/>
          <a:p>
            <a:pPr lvl="0"/>
            <a:r>
              <a:rPr lang="en-US" altLang="id-ID"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36" tIns="45610" rIns="91236" bIns="4561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236" tIns="45610" rIns="91236" bIns="4561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163CA0A7-25D3-404D-8237-1D63FC975EF1}" type="datetime1">
              <a:rPr lang="id-ID" smtClean="0"/>
              <a:t>25/05/2016</a:t>
            </a:fld>
            <a:endParaRPr lang="id-ID"/>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236" tIns="45610" rIns="91236" bIns="4561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236" tIns="45610" rIns="91236" bIns="45610" numCol="1" anchor="ctr" anchorCtr="0" compatLnSpc="1">
            <a:prstTxWarp prst="textNoShape">
              <a:avLst/>
            </a:prstTxWarp>
          </a:bodyPr>
          <a:lstStyle>
            <a:lvl1pPr algn="r" eaLnBrk="1" hangingPunct="1">
              <a:defRPr sz="1200">
                <a:solidFill>
                  <a:srgbClr val="898989"/>
                </a:solidFill>
                <a:cs typeface="Arial" charset="0"/>
              </a:defRPr>
            </a:lvl1pPr>
          </a:lstStyle>
          <a:p>
            <a:pPr fontAlgn="base">
              <a:spcBef>
                <a:spcPct val="0"/>
              </a:spcBef>
              <a:spcAft>
                <a:spcPct val="0"/>
              </a:spcAft>
              <a:defRPr/>
            </a:pPr>
            <a:fld id="{E444325F-29CC-4F33-9D78-247DB5C35DDC}" type="slidenum">
              <a:rPr lang="id-ID" altLang="id-ID"/>
              <a:pPr fontAlgn="base">
                <a:spcBef>
                  <a:spcPct val="0"/>
                </a:spcBef>
                <a:spcAft>
                  <a:spcPct val="0"/>
                </a:spcAft>
                <a:defRPr/>
              </a:pPr>
              <a:t>‹#›</a:t>
            </a:fld>
            <a:endParaRPr lang="id-ID" altLang="id-ID"/>
          </a:p>
        </p:txBody>
      </p:sp>
    </p:spTree>
    <p:extLst>
      <p:ext uri="{BB962C8B-B14F-4D97-AF65-F5344CB8AC3E}">
        <p14:creationId xmlns:p14="http://schemas.microsoft.com/office/powerpoint/2010/main" val="3815999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6116" algn="l" rtl="0" fontAlgn="base">
        <a:lnSpc>
          <a:spcPct val="90000"/>
        </a:lnSpc>
        <a:spcBef>
          <a:spcPct val="0"/>
        </a:spcBef>
        <a:spcAft>
          <a:spcPct val="0"/>
        </a:spcAft>
        <a:defRPr sz="4400">
          <a:solidFill>
            <a:schemeClr val="tx1"/>
          </a:solidFill>
          <a:latin typeface="Calibri Light" pitchFamily="34" charset="0"/>
        </a:defRPr>
      </a:lvl6pPr>
      <a:lvl7pPr marL="912226" algn="l" rtl="0" fontAlgn="base">
        <a:lnSpc>
          <a:spcPct val="90000"/>
        </a:lnSpc>
        <a:spcBef>
          <a:spcPct val="0"/>
        </a:spcBef>
        <a:spcAft>
          <a:spcPct val="0"/>
        </a:spcAft>
        <a:defRPr sz="4400">
          <a:solidFill>
            <a:schemeClr val="tx1"/>
          </a:solidFill>
          <a:latin typeface="Calibri Light" pitchFamily="34" charset="0"/>
        </a:defRPr>
      </a:lvl7pPr>
      <a:lvl8pPr marL="1368337" algn="l" rtl="0" fontAlgn="base">
        <a:lnSpc>
          <a:spcPct val="90000"/>
        </a:lnSpc>
        <a:spcBef>
          <a:spcPct val="0"/>
        </a:spcBef>
        <a:spcAft>
          <a:spcPct val="0"/>
        </a:spcAft>
        <a:defRPr sz="4400">
          <a:solidFill>
            <a:schemeClr val="tx1"/>
          </a:solidFill>
          <a:latin typeface="Calibri Light" pitchFamily="34" charset="0"/>
        </a:defRPr>
      </a:lvl8pPr>
      <a:lvl9pPr marL="1824456" algn="l" rtl="0" fontAlgn="base">
        <a:lnSpc>
          <a:spcPct val="90000"/>
        </a:lnSpc>
        <a:spcBef>
          <a:spcPct val="0"/>
        </a:spcBef>
        <a:spcAft>
          <a:spcPct val="0"/>
        </a:spcAft>
        <a:defRPr sz="4400">
          <a:solidFill>
            <a:schemeClr val="tx1"/>
          </a:solidFill>
          <a:latin typeface="Calibri Light" pitchFamily="34" charset="0"/>
        </a:defRPr>
      </a:lvl9pPr>
    </p:titleStyle>
    <p:bodyStyle>
      <a:lvl1pPr marL="225425" indent="-225425"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2625" indent="-225425"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38238" indent="-225425"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593850" indent="-225425"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1050" indent="-225425"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08629"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4740"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0854"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6974"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2226" rtl="0" eaLnBrk="1" latinLnBrk="0" hangingPunct="1">
        <a:defRPr sz="1800" kern="1200">
          <a:solidFill>
            <a:schemeClr val="tx1"/>
          </a:solidFill>
          <a:latin typeface="+mn-lt"/>
          <a:ea typeface="+mn-ea"/>
          <a:cs typeface="+mn-cs"/>
        </a:defRPr>
      </a:lvl1pPr>
      <a:lvl2pPr marL="456116" algn="l" defTabSz="912226" rtl="0" eaLnBrk="1" latinLnBrk="0" hangingPunct="1">
        <a:defRPr sz="1800" kern="1200">
          <a:solidFill>
            <a:schemeClr val="tx1"/>
          </a:solidFill>
          <a:latin typeface="+mn-lt"/>
          <a:ea typeface="+mn-ea"/>
          <a:cs typeface="+mn-cs"/>
        </a:defRPr>
      </a:lvl2pPr>
      <a:lvl3pPr marL="912226" algn="l" defTabSz="912226" rtl="0" eaLnBrk="1" latinLnBrk="0" hangingPunct="1">
        <a:defRPr sz="1800" kern="1200">
          <a:solidFill>
            <a:schemeClr val="tx1"/>
          </a:solidFill>
          <a:latin typeface="+mn-lt"/>
          <a:ea typeface="+mn-ea"/>
          <a:cs typeface="+mn-cs"/>
        </a:defRPr>
      </a:lvl3pPr>
      <a:lvl4pPr marL="1368337" algn="l" defTabSz="912226" rtl="0" eaLnBrk="1" latinLnBrk="0" hangingPunct="1">
        <a:defRPr sz="1800" kern="1200">
          <a:solidFill>
            <a:schemeClr val="tx1"/>
          </a:solidFill>
          <a:latin typeface="+mn-lt"/>
          <a:ea typeface="+mn-ea"/>
          <a:cs typeface="+mn-cs"/>
        </a:defRPr>
      </a:lvl4pPr>
      <a:lvl5pPr marL="1824456" algn="l" defTabSz="912226" rtl="0" eaLnBrk="1" latinLnBrk="0" hangingPunct="1">
        <a:defRPr sz="1800" kern="1200">
          <a:solidFill>
            <a:schemeClr val="tx1"/>
          </a:solidFill>
          <a:latin typeface="+mn-lt"/>
          <a:ea typeface="+mn-ea"/>
          <a:cs typeface="+mn-cs"/>
        </a:defRPr>
      </a:lvl5pPr>
      <a:lvl6pPr marL="2280568" algn="l" defTabSz="912226" rtl="0" eaLnBrk="1" latinLnBrk="0" hangingPunct="1">
        <a:defRPr sz="1800" kern="1200">
          <a:solidFill>
            <a:schemeClr val="tx1"/>
          </a:solidFill>
          <a:latin typeface="+mn-lt"/>
          <a:ea typeface="+mn-ea"/>
          <a:cs typeface="+mn-cs"/>
        </a:defRPr>
      </a:lvl6pPr>
      <a:lvl7pPr marL="2736681" algn="l" defTabSz="912226" rtl="0" eaLnBrk="1" latinLnBrk="0" hangingPunct="1">
        <a:defRPr sz="1800" kern="1200">
          <a:solidFill>
            <a:schemeClr val="tx1"/>
          </a:solidFill>
          <a:latin typeface="+mn-lt"/>
          <a:ea typeface="+mn-ea"/>
          <a:cs typeface="+mn-cs"/>
        </a:defRPr>
      </a:lvl7pPr>
      <a:lvl8pPr marL="3192802" algn="l" defTabSz="912226" rtl="0" eaLnBrk="1" latinLnBrk="0" hangingPunct="1">
        <a:defRPr sz="1800" kern="1200">
          <a:solidFill>
            <a:schemeClr val="tx1"/>
          </a:solidFill>
          <a:latin typeface="+mn-lt"/>
          <a:ea typeface="+mn-ea"/>
          <a:cs typeface="+mn-cs"/>
        </a:defRPr>
      </a:lvl8pPr>
      <a:lvl9pPr marL="3648910" algn="l" defTabSz="91222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36" tIns="45610" rIns="91236" bIns="45610" numCol="1" anchor="ctr" anchorCtr="0" compatLnSpc="1">
            <a:prstTxWarp prst="textNoShape">
              <a:avLst/>
            </a:prstTxWarp>
          </a:bodyPr>
          <a:lstStyle/>
          <a:p>
            <a:pPr lvl="0"/>
            <a:r>
              <a:rPr lang="en-US" altLang="id-ID" smtClean="0"/>
              <a:t>Click to edit Master title style</a:t>
            </a:r>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36" tIns="45610" rIns="91236" bIns="4561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236" tIns="45610" rIns="91236" bIns="4561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0375B107-DE7A-4F02-A3ED-14EEA370D177}" type="datetime1">
              <a:rPr lang="id-ID" smtClean="0"/>
              <a:t>25/05/2016</a:t>
            </a:fld>
            <a:endParaRPr lang="id-ID"/>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236" tIns="45610" rIns="91236" bIns="4561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236" tIns="45610" rIns="91236" bIns="4561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fontAlgn="base">
              <a:spcBef>
                <a:spcPct val="0"/>
              </a:spcBef>
              <a:spcAft>
                <a:spcPct val="0"/>
              </a:spcAft>
            </a:pPr>
            <a:fld id="{CF27EFC0-7E1F-4087-882F-F97727B34487}" type="slidenum">
              <a:rPr lang="id-ID" altLang="id-ID" smtClean="0">
                <a:cs typeface="Arial" charset="0"/>
              </a:rPr>
              <a:pPr fontAlgn="base">
                <a:spcBef>
                  <a:spcPct val="0"/>
                </a:spcBef>
                <a:spcAft>
                  <a:spcPct val="0"/>
                </a:spcAft>
              </a:pPr>
              <a:t>‹#›</a:t>
            </a:fld>
            <a:endParaRPr lang="id-ID" altLang="id-ID" smtClean="0">
              <a:cs typeface="Arial" charset="0"/>
            </a:endParaRPr>
          </a:p>
        </p:txBody>
      </p:sp>
    </p:spTree>
    <p:extLst>
      <p:ext uri="{BB962C8B-B14F-4D97-AF65-F5344CB8AC3E}">
        <p14:creationId xmlns:p14="http://schemas.microsoft.com/office/powerpoint/2010/main" val="385473925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6116" algn="l" rtl="0" fontAlgn="base">
        <a:lnSpc>
          <a:spcPct val="90000"/>
        </a:lnSpc>
        <a:spcBef>
          <a:spcPct val="0"/>
        </a:spcBef>
        <a:spcAft>
          <a:spcPct val="0"/>
        </a:spcAft>
        <a:defRPr sz="4400">
          <a:solidFill>
            <a:schemeClr val="tx1"/>
          </a:solidFill>
          <a:latin typeface="Calibri Light" pitchFamily="34" charset="0"/>
        </a:defRPr>
      </a:lvl6pPr>
      <a:lvl7pPr marL="912226" algn="l" rtl="0" fontAlgn="base">
        <a:lnSpc>
          <a:spcPct val="90000"/>
        </a:lnSpc>
        <a:spcBef>
          <a:spcPct val="0"/>
        </a:spcBef>
        <a:spcAft>
          <a:spcPct val="0"/>
        </a:spcAft>
        <a:defRPr sz="4400">
          <a:solidFill>
            <a:schemeClr val="tx1"/>
          </a:solidFill>
          <a:latin typeface="Calibri Light" pitchFamily="34" charset="0"/>
        </a:defRPr>
      </a:lvl7pPr>
      <a:lvl8pPr marL="1368337" algn="l" rtl="0" fontAlgn="base">
        <a:lnSpc>
          <a:spcPct val="90000"/>
        </a:lnSpc>
        <a:spcBef>
          <a:spcPct val="0"/>
        </a:spcBef>
        <a:spcAft>
          <a:spcPct val="0"/>
        </a:spcAft>
        <a:defRPr sz="4400">
          <a:solidFill>
            <a:schemeClr val="tx1"/>
          </a:solidFill>
          <a:latin typeface="Calibri Light" pitchFamily="34" charset="0"/>
        </a:defRPr>
      </a:lvl8pPr>
      <a:lvl9pPr marL="1824456" algn="l" rtl="0" fontAlgn="base">
        <a:lnSpc>
          <a:spcPct val="90000"/>
        </a:lnSpc>
        <a:spcBef>
          <a:spcPct val="0"/>
        </a:spcBef>
        <a:spcAft>
          <a:spcPct val="0"/>
        </a:spcAft>
        <a:defRPr sz="4400">
          <a:solidFill>
            <a:schemeClr val="tx1"/>
          </a:solidFill>
          <a:latin typeface="Calibri Light" pitchFamily="34" charset="0"/>
        </a:defRPr>
      </a:lvl9pPr>
    </p:titleStyle>
    <p:bodyStyle>
      <a:lvl1pPr marL="225425" indent="-225425"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2625" indent="-225425"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38238" indent="-225425"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593850" indent="-225425"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1050" indent="-225425"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08629"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4740"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0854"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6974" indent="-228055" algn="l" defTabSz="91222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2226" rtl="0" eaLnBrk="1" latinLnBrk="0" hangingPunct="1">
        <a:defRPr sz="1800" kern="1200">
          <a:solidFill>
            <a:schemeClr val="tx1"/>
          </a:solidFill>
          <a:latin typeface="+mn-lt"/>
          <a:ea typeface="+mn-ea"/>
          <a:cs typeface="+mn-cs"/>
        </a:defRPr>
      </a:lvl1pPr>
      <a:lvl2pPr marL="456116" algn="l" defTabSz="912226" rtl="0" eaLnBrk="1" latinLnBrk="0" hangingPunct="1">
        <a:defRPr sz="1800" kern="1200">
          <a:solidFill>
            <a:schemeClr val="tx1"/>
          </a:solidFill>
          <a:latin typeface="+mn-lt"/>
          <a:ea typeface="+mn-ea"/>
          <a:cs typeface="+mn-cs"/>
        </a:defRPr>
      </a:lvl2pPr>
      <a:lvl3pPr marL="912226" algn="l" defTabSz="912226" rtl="0" eaLnBrk="1" latinLnBrk="0" hangingPunct="1">
        <a:defRPr sz="1800" kern="1200">
          <a:solidFill>
            <a:schemeClr val="tx1"/>
          </a:solidFill>
          <a:latin typeface="+mn-lt"/>
          <a:ea typeface="+mn-ea"/>
          <a:cs typeface="+mn-cs"/>
        </a:defRPr>
      </a:lvl3pPr>
      <a:lvl4pPr marL="1368337" algn="l" defTabSz="912226" rtl="0" eaLnBrk="1" latinLnBrk="0" hangingPunct="1">
        <a:defRPr sz="1800" kern="1200">
          <a:solidFill>
            <a:schemeClr val="tx1"/>
          </a:solidFill>
          <a:latin typeface="+mn-lt"/>
          <a:ea typeface="+mn-ea"/>
          <a:cs typeface="+mn-cs"/>
        </a:defRPr>
      </a:lvl4pPr>
      <a:lvl5pPr marL="1824456" algn="l" defTabSz="912226" rtl="0" eaLnBrk="1" latinLnBrk="0" hangingPunct="1">
        <a:defRPr sz="1800" kern="1200">
          <a:solidFill>
            <a:schemeClr val="tx1"/>
          </a:solidFill>
          <a:latin typeface="+mn-lt"/>
          <a:ea typeface="+mn-ea"/>
          <a:cs typeface="+mn-cs"/>
        </a:defRPr>
      </a:lvl5pPr>
      <a:lvl6pPr marL="2280568" algn="l" defTabSz="912226" rtl="0" eaLnBrk="1" latinLnBrk="0" hangingPunct="1">
        <a:defRPr sz="1800" kern="1200">
          <a:solidFill>
            <a:schemeClr val="tx1"/>
          </a:solidFill>
          <a:latin typeface="+mn-lt"/>
          <a:ea typeface="+mn-ea"/>
          <a:cs typeface="+mn-cs"/>
        </a:defRPr>
      </a:lvl6pPr>
      <a:lvl7pPr marL="2736681" algn="l" defTabSz="912226" rtl="0" eaLnBrk="1" latinLnBrk="0" hangingPunct="1">
        <a:defRPr sz="1800" kern="1200">
          <a:solidFill>
            <a:schemeClr val="tx1"/>
          </a:solidFill>
          <a:latin typeface="+mn-lt"/>
          <a:ea typeface="+mn-ea"/>
          <a:cs typeface="+mn-cs"/>
        </a:defRPr>
      </a:lvl7pPr>
      <a:lvl8pPr marL="3192802" algn="l" defTabSz="912226" rtl="0" eaLnBrk="1" latinLnBrk="0" hangingPunct="1">
        <a:defRPr sz="1800" kern="1200">
          <a:solidFill>
            <a:schemeClr val="tx1"/>
          </a:solidFill>
          <a:latin typeface="+mn-lt"/>
          <a:ea typeface="+mn-ea"/>
          <a:cs typeface="+mn-cs"/>
        </a:defRPr>
      </a:lvl8pPr>
      <a:lvl9pPr marL="3648910" algn="l" defTabSz="91222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C:\1_TASK FORCE NEW MENTAN\29 OKT 2014\foto\PICT0023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t="6253"/>
          <a:stretch>
            <a:fillRect/>
          </a:stretch>
        </p:blipFill>
        <p:spPr bwMode="auto">
          <a:xfrm>
            <a:off x="0" y="-99556"/>
            <a:ext cx="9144000" cy="609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 descr="logo_Deptan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54551"/>
            <a:ext cx="981367" cy="98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p:cNvSpPr>
            <a:spLocks noChangeArrowheads="1"/>
          </p:cNvSpPr>
          <p:nvPr/>
        </p:nvSpPr>
        <p:spPr bwMode="auto">
          <a:xfrm>
            <a:off x="0" y="4503040"/>
            <a:ext cx="9115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36" tIns="45610" rIns="91236" bIns="4561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fontAlgn="base">
              <a:spcBef>
                <a:spcPct val="0"/>
              </a:spcBef>
              <a:spcAft>
                <a:spcPct val="0"/>
              </a:spcAft>
              <a:buFont typeface="Times New Roman" pitchFamily="18" charset="0"/>
              <a:buNone/>
            </a:pPr>
            <a:r>
              <a:rPr lang="id-ID" altLang="id-ID" sz="2800" dirty="0" smtClean="0">
                <a:solidFill>
                  <a:prstClr val="white"/>
                </a:solidFill>
                <a:latin typeface="Britannic Bold" panose="020B0903060703020204" pitchFamily="34" charset="0"/>
              </a:rPr>
              <a:t>Jakarta</a:t>
            </a:r>
            <a:r>
              <a:rPr lang="en-US" altLang="id-ID" sz="2800" dirty="0" smtClean="0">
                <a:solidFill>
                  <a:prstClr val="white"/>
                </a:solidFill>
                <a:latin typeface="Britannic Bold" panose="020B0903060703020204" pitchFamily="34" charset="0"/>
              </a:rPr>
              <a:t>, 26 Mei 2016</a:t>
            </a:r>
            <a:endParaRPr lang="id-ID" altLang="id-ID" sz="2800" dirty="0" smtClean="0">
              <a:solidFill>
                <a:prstClr val="white"/>
              </a:solidFill>
              <a:latin typeface="Britannic Bold" panose="020B0903060703020204" pitchFamily="34" charset="0"/>
            </a:endParaRPr>
          </a:p>
        </p:txBody>
      </p:sp>
      <p:grpSp>
        <p:nvGrpSpPr>
          <p:cNvPr id="35" name="Group 2"/>
          <p:cNvGrpSpPr>
            <a:grpSpLocks/>
          </p:cNvGrpSpPr>
          <p:nvPr/>
        </p:nvGrpSpPr>
        <p:grpSpPr bwMode="auto">
          <a:xfrm>
            <a:off x="0" y="5110163"/>
            <a:ext cx="9147175" cy="1000125"/>
            <a:chOff x="0" y="5110163"/>
            <a:chExt cx="9147175" cy="999635"/>
          </a:xfrm>
        </p:grpSpPr>
        <p:pic>
          <p:nvPicPr>
            <p:cNvPr id="36" name="Picture 6" descr="http://t0.gstatic.com/images?q=tbn:ANd9GcTCTw8rosop-I85_6b5myPnZ8DkASoIQKP6vxRSxT9F_LtavvHurA"/>
            <p:cNvPicPr>
              <a:picLocks noChangeAspect="1" noChangeArrowheads="1"/>
            </p:cNvPicPr>
            <p:nvPr/>
          </p:nvPicPr>
          <p:blipFill>
            <a:blip r:embed="rId4" cstate="print">
              <a:extLst/>
            </a:blip>
            <a:srcRect/>
            <a:stretch>
              <a:fillRect/>
            </a:stretch>
          </p:blipFill>
          <p:spPr bwMode="auto">
            <a:xfrm>
              <a:off x="2596733" y="5115356"/>
              <a:ext cx="1302732" cy="978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7" name="Picture 8" descr="http://www.topnews.in/files/sugarcane.jpg"/>
            <p:cNvPicPr>
              <a:picLocks noChangeAspect="1" noChangeArrowheads="1"/>
            </p:cNvPicPr>
            <p:nvPr/>
          </p:nvPicPr>
          <p:blipFill>
            <a:blip r:embed="rId5" cstate="print">
              <a:extLst/>
            </a:blip>
            <a:srcRect/>
            <a:stretch>
              <a:fillRect/>
            </a:stretch>
          </p:blipFill>
          <p:spPr bwMode="auto">
            <a:xfrm>
              <a:off x="3852234" y="5117714"/>
              <a:ext cx="1344413" cy="97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8" name="Picture 12" descr="http://www.grit.com/%7E/media/Images/GRT/Editorial/Articles/Magazine%20Articles/2012/11-01/All%20About%20Heirloom%20Onion%20Varieties/Red-Onions.jpg"/>
            <p:cNvPicPr>
              <a:picLocks noChangeAspect="1" noChangeArrowheads="1"/>
            </p:cNvPicPr>
            <p:nvPr/>
          </p:nvPicPr>
          <p:blipFill>
            <a:blip r:embed="rId6" cstate="print">
              <a:extLst/>
            </a:blip>
            <a:srcRect/>
            <a:stretch>
              <a:fillRect/>
            </a:stretch>
          </p:blipFill>
          <p:spPr bwMode="auto">
            <a:xfrm>
              <a:off x="6575447" y="5110163"/>
              <a:ext cx="1261630" cy="996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9" name="Picture 2" descr="http://www.vemulapalliglobal.com/wp-content/uploads/2014/03/Paddy-Field-2.jpg"/>
            <p:cNvPicPr>
              <a:picLocks noChangeAspect="1" noChangeArrowheads="1"/>
            </p:cNvPicPr>
            <p:nvPr/>
          </p:nvPicPr>
          <p:blipFill>
            <a:blip r:embed="rId7" cstate="print">
              <a:extLst/>
            </a:blip>
            <a:srcRect/>
            <a:stretch>
              <a:fillRect/>
            </a:stretch>
          </p:blipFill>
          <p:spPr bwMode="auto">
            <a:xfrm>
              <a:off x="0" y="5115355"/>
              <a:ext cx="1303142"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0" name="Picture 4" descr="http://english.republika.mk/wp-content/uploads/2014/11/corn-in-a-row.jpg"/>
            <p:cNvPicPr>
              <a:picLocks noChangeAspect="1" noChangeArrowheads="1"/>
            </p:cNvPicPr>
            <p:nvPr/>
          </p:nvPicPr>
          <p:blipFill rotWithShape="1">
            <a:blip r:embed="rId8" cstate="print">
              <a:extLst/>
            </a:blip>
            <a:srcRect l="12190" t="7338" r="12993"/>
            <a:stretch/>
          </p:blipFill>
          <p:spPr bwMode="auto">
            <a:xfrm>
              <a:off x="1303142" y="5115355"/>
              <a:ext cx="1293591"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 name="Picture 8" descr="F:\Komoditas\443A3961.JPG"/>
            <p:cNvPicPr>
              <a:picLocks noChangeAspect="1" noChangeArrowheads="1"/>
            </p:cNvPicPr>
            <p:nvPr/>
          </p:nvPicPr>
          <p:blipFill rotWithShape="1">
            <a:blip r:embed="rId9" cstate="print">
              <a:extLst/>
            </a:blip>
            <a:srcRect l="48189" t="16960" r="6324" b="44604"/>
            <a:stretch/>
          </p:blipFill>
          <p:spPr bwMode="auto">
            <a:xfrm>
              <a:off x="7812996" y="5110163"/>
              <a:ext cx="1334179" cy="999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2" name="Picture 58" descr="G:\LEMBURRRRR\Sapi Sulungranche\DSC00147.JPG"/>
            <p:cNvPicPr>
              <a:picLocks noChangeAspect="1" noChangeArrowheads="1"/>
            </p:cNvPicPr>
            <p:nvPr/>
          </p:nvPicPr>
          <p:blipFill>
            <a:blip r:embed="rId10" cstate="print"/>
            <a:srcRect r="7000"/>
            <a:stretch>
              <a:fillRect/>
            </a:stretch>
          </p:blipFill>
          <p:spPr bwMode="auto">
            <a:xfrm>
              <a:off x="5196647" y="5126038"/>
              <a:ext cx="1378800" cy="967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43" name="Group 2"/>
          <p:cNvGrpSpPr>
            <a:grpSpLocks/>
          </p:cNvGrpSpPr>
          <p:nvPr/>
        </p:nvGrpSpPr>
        <p:grpSpPr bwMode="auto">
          <a:xfrm>
            <a:off x="9144000" y="5106988"/>
            <a:ext cx="9147175" cy="1000125"/>
            <a:chOff x="0" y="5110163"/>
            <a:chExt cx="9147175" cy="999635"/>
          </a:xfrm>
        </p:grpSpPr>
        <p:pic>
          <p:nvPicPr>
            <p:cNvPr id="44" name="Picture 6" descr="http://t0.gstatic.com/images?q=tbn:ANd9GcTCTw8rosop-I85_6b5myPnZ8DkASoIQKP6vxRSxT9F_LtavvHurA"/>
            <p:cNvPicPr>
              <a:picLocks noChangeAspect="1" noChangeArrowheads="1"/>
            </p:cNvPicPr>
            <p:nvPr/>
          </p:nvPicPr>
          <p:blipFill>
            <a:blip r:embed="rId4" cstate="print">
              <a:extLst/>
            </a:blip>
            <a:srcRect/>
            <a:stretch>
              <a:fillRect/>
            </a:stretch>
          </p:blipFill>
          <p:spPr bwMode="auto">
            <a:xfrm>
              <a:off x="2596733" y="5115356"/>
              <a:ext cx="1302732" cy="978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5" name="Picture 8" descr="http://www.topnews.in/files/sugarcane.jpg"/>
            <p:cNvPicPr>
              <a:picLocks noChangeAspect="1" noChangeArrowheads="1"/>
            </p:cNvPicPr>
            <p:nvPr/>
          </p:nvPicPr>
          <p:blipFill>
            <a:blip r:embed="rId5" cstate="print">
              <a:extLst/>
            </a:blip>
            <a:srcRect/>
            <a:stretch>
              <a:fillRect/>
            </a:stretch>
          </p:blipFill>
          <p:spPr bwMode="auto">
            <a:xfrm>
              <a:off x="3852234" y="5117714"/>
              <a:ext cx="1344413" cy="97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6" name="Picture 12" descr="http://www.grit.com/%7E/media/Images/GRT/Editorial/Articles/Magazine%20Articles/2012/11-01/All%20About%20Heirloom%20Onion%20Varieties/Red-Onions.jpg"/>
            <p:cNvPicPr>
              <a:picLocks noChangeAspect="1" noChangeArrowheads="1"/>
            </p:cNvPicPr>
            <p:nvPr/>
          </p:nvPicPr>
          <p:blipFill>
            <a:blip r:embed="rId6" cstate="print">
              <a:extLst/>
            </a:blip>
            <a:srcRect/>
            <a:stretch>
              <a:fillRect/>
            </a:stretch>
          </p:blipFill>
          <p:spPr bwMode="auto">
            <a:xfrm>
              <a:off x="6575447" y="5110163"/>
              <a:ext cx="1261630" cy="996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7" name="Picture 2" descr="http://www.vemulapalliglobal.com/wp-content/uploads/2014/03/Paddy-Field-2.jpg"/>
            <p:cNvPicPr>
              <a:picLocks noChangeAspect="1" noChangeArrowheads="1"/>
            </p:cNvPicPr>
            <p:nvPr/>
          </p:nvPicPr>
          <p:blipFill>
            <a:blip r:embed="rId7" cstate="print">
              <a:extLst/>
            </a:blip>
            <a:srcRect/>
            <a:stretch>
              <a:fillRect/>
            </a:stretch>
          </p:blipFill>
          <p:spPr bwMode="auto">
            <a:xfrm>
              <a:off x="0" y="5115355"/>
              <a:ext cx="1303142"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8" name="Picture 4" descr="http://english.republika.mk/wp-content/uploads/2014/11/corn-in-a-row.jpg"/>
            <p:cNvPicPr>
              <a:picLocks noChangeAspect="1" noChangeArrowheads="1"/>
            </p:cNvPicPr>
            <p:nvPr/>
          </p:nvPicPr>
          <p:blipFill rotWithShape="1">
            <a:blip r:embed="rId8" cstate="print">
              <a:extLst/>
            </a:blip>
            <a:srcRect l="12190" t="7338" r="12993"/>
            <a:stretch/>
          </p:blipFill>
          <p:spPr bwMode="auto">
            <a:xfrm>
              <a:off x="1303142" y="5115355"/>
              <a:ext cx="1293591"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9" name="Picture 8" descr="F:\Komoditas\443A3961.JPG"/>
            <p:cNvPicPr>
              <a:picLocks noChangeAspect="1" noChangeArrowheads="1"/>
            </p:cNvPicPr>
            <p:nvPr/>
          </p:nvPicPr>
          <p:blipFill rotWithShape="1">
            <a:blip r:embed="rId9" cstate="print">
              <a:extLst/>
            </a:blip>
            <a:srcRect l="48189" t="16960" r="6324" b="44604"/>
            <a:stretch/>
          </p:blipFill>
          <p:spPr bwMode="auto">
            <a:xfrm>
              <a:off x="7812996" y="5110163"/>
              <a:ext cx="1334179" cy="999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0" name="Picture 58" descr="G:\LEMBURRRRR\Sapi Sulungranche\DSC00147.JPG"/>
            <p:cNvPicPr>
              <a:picLocks noChangeAspect="1" noChangeArrowheads="1"/>
            </p:cNvPicPr>
            <p:nvPr/>
          </p:nvPicPr>
          <p:blipFill>
            <a:blip r:embed="rId10" cstate="print"/>
            <a:srcRect r="7000"/>
            <a:stretch>
              <a:fillRect/>
            </a:stretch>
          </p:blipFill>
          <p:spPr bwMode="auto">
            <a:xfrm>
              <a:off x="5196647" y="5126038"/>
              <a:ext cx="1378800" cy="967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51" name="Group 2"/>
          <p:cNvGrpSpPr>
            <a:grpSpLocks/>
          </p:cNvGrpSpPr>
          <p:nvPr/>
        </p:nvGrpSpPr>
        <p:grpSpPr bwMode="auto">
          <a:xfrm>
            <a:off x="-9140825" y="5084763"/>
            <a:ext cx="9147175" cy="1000125"/>
            <a:chOff x="0" y="5110163"/>
            <a:chExt cx="9147175" cy="999635"/>
          </a:xfrm>
        </p:grpSpPr>
        <p:pic>
          <p:nvPicPr>
            <p:cNvPr id="52" name="Picture 6" descr="http://t0.gstatic.com/images?q=tbn:ANd9GcTCTw8rosop-I85_6b5myPnZ8DkASoIQKP6vxRSxT9F_LtavvHurA"/>
            <p:cNvPicPr>
              <a:picLocks noChangeAspect="1" noChangeArrowheads="1"/>
            </p:cNvPicPr>
            <p:nvPr/>
          </p:nvPicPr>
          <p:blipFill>
            <a:blip r:embed="rId4" cstate="print">
              <a:extLst/>
            </a:blip>
            <a:srcRect/>
            <a:stretch>
              <a:fillRect/>
            </a:stretch>
          </p:blipFill>
          <p:spPr bwMode="auto">
            <a:xfrm>
              <a:off x="2596733" y="5115356"/>
              <a:ext cx="1302732" cy="978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3" name="Picture 8" descr="http://www.topnews.in/files/sugarcane.jpg"/>
            <p:cNvPicPr>
              <a:picLocks noChangeAspect="1" noChangeArrowheads="1"/>
            </p:cNvPicPr>
            <p:nvPr/>
          </p:nvPicPr>
          <p:blipFill>
            <a:blip r:embed="rId5" cstate="print">
              <a:extLst/>
            </a:blip>
            <a:srcRect/>
            <a:stretch>
              <a:fillRect/>
            </a:stretch>
          </p:blipFill>
          <p:spPr bwMode="auto">
            <a:xfrm>
              <a:off x="3852234" y="5117714"/>
              <a:ext cx="1344413" cy="97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4" name="Picture 12" descr="http://www.grit.com/%7E/media/Images/GRT/Editorial/Articles/Magazine%20Articles/2012/11-01/All%20About%20Heirloom%20Onion%20Varieties/Red-Onions.jpg"/>
            <p:cNvPicPr>
              <a:picLocks noChangeAspect="1" noChangeArrowheads="1"/>
            </p:cNvPicPr>
            <p:nvPr/>
          </p:nvPicPr>
          <p:blipFill>
            <a:blip r:embed="rId6" cstate="print">
              <a:extLst/>
            </a:blip>
            <a:srcRect/>
            <a:stretch>
              <a:fillRect/>
            </a:stretch>
          </p:blipFill>
          <p:spPr bwMode="auto">
            <a:xfrm>
              <a:off x="6575447" y="5110163"/>
              <a:ext cx="1261630" cy="996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5" name="Picture 2" descr="http://www.vemulapalliglobal.com/wp-content/uploads/2014/03/Paddy-Field-2.jpg"/>
            <p:cNvPicPr>
              <a:picLocks noChangeAspect="1" noChangeArrowheads="1"/>
            </p:cNvPicPr>
            <p:nvPr/>
          </p:nvPicPr>
          <p:blipFill>
            <a:blip r:embed="rId7" cstate="print">
              <a:extLst/>
            </a:blip>
            <a:srcRect/>
            <a:stretch>
              <a:fillRect/>
            </a:stretch>
          </p:blipFill>
          <p:spPr bwMode="auto">
            <a:xfrm>
              <a:off x="0" y="5115355"/>
              <a:ext cx="1303142"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6" name="Picture 4" descr="http://english.republika.mk/wp-content/uploads/2014/11/corn-in-a-row.jpg"/>
            <p:cNvPicPr>
              <a:picLocks noChangeAspect="1" noChangeArrowheads="1"/>
            </p:cNvPicPr>
            <p:nvPr/>
          </p:nvPicPr>
          <p:blipFill rotWithShape="1">
            <a:blip r:embed="rId8" cstate="print">
              <a:extLst/>
            </a:blip>
            <a:srcRect l="12190" t="7338" r="12993"/>
            <a:stretch/>
          </p:blipFill>
          <p:spPr bwMode="auto">
            <a:xfrm>
              <a:off x="1303142" y="5115355"/>
              <a:ext cx="1293591" cy="978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7" name="Picture 8" descr="F:\Komoditas\443A3961.JPG"/>
            <p:cNvPicPr>
              <a:picLocks noChangeAspect="1" noChangeArrowheads="1"/>
            </p:cNvPicPr>
            <p:nvPr/>
          </p:nvPicPr>
          <p:blipFill rotWithShape="1">
            <a:blip r:embed="rId9" cstate="print">
              <a:extLst/>
            </a:blip>
            <a:srcRect l="48189" t="16960" r="6324" b="44604"/>
            <a:stretch/>
          </p:blipFill>
          <p:spPr bwMode="auto">
            <a:xfrm>
              <a:off x="7812996" y="5110163"/>
              <a:ext cx="1334179" cy="999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8" name="Picture 58" descr="G:\LEMBURRRRR\Sapi Sulungranche\DSC00147.JPG"/>
            <p:cNvPicPr>
              <a:picLocks noChangeAspect="1" noChangeArrowheads="1"/>
            </p:cNvPicPr>
            <p:nvPr/>
          </p:nvPicPr>
          <p:blipFill>
            <a:blip r:embed="rId10" cstate="print"/>
            <a:srcRect r="7000"/>
            <a:stretch>
              <a:fillRect/>
            </a:stretch>
          </p:blipFill>
          <p:spPr bwMode="auto">
            <a:xfrm>
              <a:off x="5196647" y="5126038"/>
              <a:ext cx="1378800" cy="967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31" name="TextBox 1"/>
          <p:cNvSpPr txBox="1">
            <a:spLocks noChangeArrowheads="1"/>
          </p:cNvSpPr>
          <p:nvPr/>
        </p:nvSpPr>
        <p:spPr bwMode="auto">
          <a:xfrm>
            <a:off x="0" y="1628775"/>
            <a:ext cx="9144000" cy="2062103"/>
          </a:xfrm>
          <a:prstGeom prst="rect">
            <a:avLst/>
          </a:prstGeom>
          <a:noFill/>
          <a:ln>
            <a:noFill/>
          </a:ln>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auto">
              <a:spcBef>
                <a:spcPts val="0"/>
              </a:spcBef>
              <a:spcAft>
                <a:spcPts val="0"/>
              </a:spcAft>
              <a:buFont typeface="Arial" panose="020B0604020202020204" pitchFamily="34" charset="0"/>
              <a:buNone/>
              <a:defRPr/>
            </a:pPr>
            <a:r>
              <a:rPr lang="en-US" b="1" spc="50" dirty="0">
                <a:ln w="11430"/>
                <a:solidFill>
                  <a:schemeClr val="bg1"/>
                </a:solidFill>
                <a:effectLst>
                  <a:outerShdw blurRad="38100" dist="38100" dir="2700000" algn="tl">
                    <a:srgbClr val="000000">
                      <a:alpha val="43137"/>
                    </a:srgbClr>
                  </a:outerShdw>
                </a:effectLst>
                <a:latin typeface="Britannic Bold" panose="020B0903060703020204" pitchFamily="34" charset="0"/>
              </a:rPr>
              <a:t>R</a:t>
            </a:r>
            <a:r>
              <a:rPr lang="id-ID" spc="50" dirty="0">
                <a:ln w="11430"/>
                <a:solidFill>
                  <a:schemeClr val="bg1"/>
                </a:solidFill>
                <a:latin typeface="Britannic Bold" panose="020B0903060703020204" pitchFamily="34" charset="0"/>
              </a:rPr>
              <a:t>APAT KERJA</a:t>
            </a:r>
          </a:p>
          <a:p>
            <a:pPr algn="ctr" fontAlgn="auto">
              <a:spcBef>
                <a:spcPts val="0"/>
              </a:spcBef>
              <a:spcAft>
                <a:spcPts val="0"/>
              </a:spcAft>
              <a:buFont typeface="Arial" panose="020B0604020202020204" pitchFamily="34" charset="0"/>
              <a:buNone/>
              <a:defRPr/>
            </a:pPr>
            <a:r>
              <a:rPr lang="en-US" spc="50" dirty="0" smtClean="0">
                <a:ln w="11430"/>
                <a:solidFill>
                  <a:schemeClr val="bg1"/>
                </a:solidFill>
                <a:latin typeface="Britannic Bold" panose="020B0903060703020204" pitchFamily="34" charset="0"/>
              </a:rPr>
              <a:t>PEMANTAUAN DAN PENINJAUAN </a:t>
            </a:r>
          </a:p>
          <a:p>
            <a:pPr algn="ctr" fontAlgn="auto">
              <a:spcBef>
                <a:spcPts val="0"/>
              </a:spcBef>
              <a:spcAft>
                <a:spcPts val="0"/>
              </a:spcAft>
              <a:buFont typeface="Arial" panose="020B0604020202020204" pitchFamily="34" charset="0"/>
              <a:buNone/>
              <a:defRPr/>
            </a:pPr>
            <a:r>
              <a:rPr lang="en-US" spc="50" dirty="0" smtClean="0">
                <a:ln w="11430"/>
                <a:solidFill>
                  <a:schemeClr val="bg1"/>
                </a:solidFill>
                <a:latin typeface="Britannic Bold" panose="020B0903060703020204" pitchFamily="34" charset="0"/>
              </a:rPr>
              <a:t>UU NO 18 TAHUN 2012 </a:t>
            </a:r>
          </a:p>
          <a:p>
            <a:pPr algn="ctr" fontAlgn="auto">
              <a:spcBef>
                <a:spcPts val="0"/>
              </a:spcBef>
              <a:spcAft>
                <a:spcPts val="0"/>
              </a:spcAft>
              <a:buFont typeface="Arial" panose="020B0604020202020204" pitchFamily="34" charset="0"/>
              <a:buNone/>
              <a:defRPr/>
            </a:pPr>
            <a:r>
              <a:rPr lang="en-US" spc="50" dirty="0" smtClean="0">
                <a:ln w="11430"/>
                <a:solidFill>
                  <a:schemeClr val="bg1"/>
                </a:solidFill>
                <a:latin typeface="Britannic Bold" panose="020B0903060703020204" pitchFamily="34" charset="0"/>
              </a:rPr>
              <a:t>TENTANG PANGAN</a:t>
            </a:r>
            <a:endParaRPr lang="en-US" spc="50" dirty="0">
              <a:ln w="11430"/>
              <a:solidFill>
                <a:schemeClr val="bg1"/>
              </a:solidFill>
              <a:latin typeface="Britannic Bold" panose="020B0903060703020204" pitchFamily="34" charset="0"/>
            </a:endParaRPr>
          </a:p>
        </p:txBody>
      </p:sp>
    </p:spTree>
    <p:extLst>
      <p:ext uri="{BB962C8B-B14F-4D97-AF65-F5344CB8AC3E}">
        <p14:creationId xmlns:p14="http://schemas.microsoft.com/office/powerpoint/2010/main" val="339027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nodeType="withEffect">
                                  <p:stCondLst>
                                    <p:cond delay="0"/>
                                  </p:stCondLst>
                                  <p:childTnLst>
                                    <p:animMotion origin="layout" path="M 0 0 L 0.25 0 E" pathEditMode="relative" ptsTypes="">
                                      <p:cBhvr>
                                        <p:cTn id="6" dur="30000" fill="hold"/>
                                        <p:tgtEl>
                                          <p:spTgt spid="35"/>
                                        </p:tgtEl>
                                        <p:attrNameLst>
                                          <p:attrName>ppt_x</p:attrName>
                                          <p:attrName>ppt_y</p:attrName>
                                        </p:attrNameLst>
                                      </p:cBhvr>
                                    </p:animMotion>
                                  </p:childTnLst>
                                </p:cTn>
                              </p:par>
                              <p:par>
                                <p:cTn id="7" presetID="63" presetClass="path" presetSubtype="0" fill="hold" nodeType="withEffect">
                                  <p:stCondLst>
                                    <p:cond delay="0"/>
                                  </p:stCondLst>
                                  <p:childTnLst>
                                    <p:animMotion origin="layout" path="M 0 0 L 0.25 0 E" pathEditMode="relative" ptsTypes="">
                                      <p:cBhvr>
                                        <p:cTn id="8" dur="30000" fill="hold"/>
                                        <p:tgtEl>
                                          <p:spTgt spid="43"/>
                                        </p:tgtEl>
                                        <p:attrNameLst>
                                          <p:attrName>ppt_x</p:attrName>
                                          <p:attrName>ppt_y</p:attrName>
                                        </p:attrNameLst>
                                      </p:cBhvr>
                                    </p:animMotion>
                                  </p:childTnLst>
                                </p:cTn>
                              </p:par>
                              <p:par>
                                <p:cTn id="9" presetID="63" presetClass="path" presetSubtype="0" fill="hold" nodeType="withEffect">
                                  <p:stCondLst>
                                    <p:cond delay="0"/>
                                  </p:stCondLst>
                                  <p:childTnLst>
                                    <p:animMotion origin="layout" path="M -8.33333E-7 -1.85185E-6 L 0.25 -1.85185E-6 " pathEditMode="relative" rAng="0" ptsTypes="AA">
                                      <p:cBhvr>
                                        <p:cTn id="10" dur="30000" fill="hold"/>
                                        <p:tgtEl>
                                          <p:spTgt spid="5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21844882"/>
              </p:ext>
            </p:extLst>
          </p:nvPr>
        </p:nvGraphicFramePr>
        <p:xfrm>
          <a:off x="127002" y="733772"/>
          <a:ext cx="8828316" cy="5143500"/>
        </p:xfrm>
        <a:graphic>
          <a:graphicData uri="http://schemas.openxmlformats.org/drawingml/2006/table">
            <a:tbl>
              <a:tblPr firstRow="1" bandRow="1">
                <a:tableStyleId>{5C22544A-7EE6-4342-B048-85BDC9FD1C3A}</a:tableStyleId>
              </a:tblPr>
              <a:tblGrid>
                <a:gridCol w="598717"/>
                <a:gridCol w="3236681"/>
                <a:gridCol w="685800"/>
                <a:gridCol w="990600"/>
                <a:gridCol w="1066800"/>
                <a:gridCol w="2249718"/>
              </a:tblGrid>
              <a:tr h="342900">
                <a:tc>
                  <a:txBody>
                    <a:bodyPr/>
                    <a:lstStyle/>
                    <a:p>
                      <a:pPr algn="ctr"/>
                      <a:r>
                        <a:rPr lang="en-US" sz="1200" b="1" dirty="0" smtClean="0">
                          <a:solidFill>
                            <a:schemeClr val="tx1"/>
                          </a:solidFill>
                          <a:latin typeface="Bookman Old Style" pitchFamily="18" charset="0"/>
                        </a:rPr>
                        <a:t>No</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solidFill>
                            <a:schemeClr val="tx1"/>
                          </a:solidFill>
                          <a:latin typeface="Bookman Old Style" pitchFamily="18" charset="0"/>
                        </a:rPr>
                        <a:t>Undang-Undang</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id-ID" sz="1200" b="1" dirty="0" smtClean="0">
                          <a:solidFill>
                            <a:schemeClr val="tx1"/>
                          </a:solidFill>
                          <a:latin typeface="Bookman Old Style" pitchFamily="18" charset="0"/>
                        </a:rPr>
                        <a:t>R</a:t>
                      </a:r>
                      <a:r>
                        <a:rPr lang="en-US" sz="1200" b="1" dirty="0" smtClean="0">
                          <a:solidFill>
                            <a:schemeClr val="tx1"/>
                          </a:solidFill>
                          <a:latin typeface="Bookman Old Style" pitchFamily="18" charset="0"/>
                        </a:rPr>
                        <a:t>PP</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id-ID" sz="1200" b="1" dirty="0" smtClean="0">
                          <a:solidFill>
                            <a:schemeClr val="tx1"/>
                          </a:solidFill>
                          <a:latin typeface="Bookman Old Style" pitchFamily="18" charset="0"/>
                        </a:rPr>
                        <a:t>R-</a:t>
                      </a:r>
                      <a:r>
                        <a:rPr lang="en-US" sz="1200" b="1" dirty="0" err="1" smtClean="0">
                          <a:solidFill>
                            <a:schemeClr val="tx1"/>
                          </a:solidFill>
                          <a:latin typeface="Bookman Old Style" pitchFamily="18" charset="0"/>
                        </a:rPr>
                        <a:t>Perpres</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err="1" smtClean="0">
                          <a:solidFill>
                            <a:schemeClr val="tx1"/>
                          </a:solidFill>
                          <a:latin typeface="Bookman Old Style" pitchFamily="18" charset="0"/>
                        </a:rPr>
                        <a:t>Permentan</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err="1" smtClean="0">
                          <a:solidFill>
                            <a:schemeClr val="tx1"/>
                          </a:solidFill>
                          <a:latin typeface="Bookman Old Style" pitchFamily="18" charset="0"/>
                        </a:rPr>
                        <a:t>Keterangan</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42900">
                <a:tc>
                  <a:txBody>
                    <a:bodyPr/>
                    <a:lstStyle/>
                    <a:p>
                      <a:pPr algn="ctr"/>
                      <a:r>
                        <a:rPr lang="en-US" sz="1200" b="1" dirty="0" smtClean="0">
                          <a:solidFill>
                            <a:schemeClr val="tx1"/>
                          </a:solidFill>
                          <a:latin typeface="Bookman Old Style" pitchFamily="18" charset="0"/>
                        </a:rPr>
                        <a:t>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dirty="0" smtClean="0">
                          <a:solidFill>
                            <a:schemeClr val="tx1"/>
                          </a:solidFill>
                          <a:latin typeface="Bookman Old Style" pitchFamily="18" charset="0"/>
                        </a:rPr>
                        <a:t>12/1992  </a:t>
                      </a:r>
                      <a:r>
                        <a:rPr lang="en-US" sz="1200" b="1" dirty="0" err="1" smtClean="0">
                          <a:solidFill>
                            <a:schemeClr val="tx1"/>
                          </a:solidFill>
                          <a:latin typeface="Bookman Old Style" pitchFamily="18" charset="0"/>
                        </a:rPr>
                        <a:t>Sistem</a:t>
                      </a:r>
                      <a:r>
                        <a:rPr lang="en-US"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Budidaya</a:t>
                      </a:r>
                      <a:r>
                        <a:rPr lang="en-US"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Tanaman</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chemeClr val="tx1"/>
                          </a:solidFill>
                          <a:latin typeface="Bookman Old Style" pitchFamily="18" charset="0"/>
                        </a:rPr>
                        <a:t>12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18</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b="1" dirty="0" smtClean="0">
                          <a:solidFill>
                            <a:schemeClr val="tx1"/>
                          </a:solidFill>
                          <a:latin typeface="Bookman Old Style" pitchFamily="18" charset="0"/>
                        </a:rPr>
                        <a:t>6/95,</a:t>
                      </a:r>
                      <a:r>
                        <a:rPr lang="en-US" sz="1200" b="1" baseline="0" dirty="0" smtClean="0">
                          <a:solidFill>
                            <a:schemeClr val="tx1"/>
                          </a:solidFill>
                          <a:latin typeface="Bookman Old Style" pitchFamily="18" charset="0"/>
                        </a:rPr>
                        <a:t> </a:t>
                      </a:r>
                      <a:r>
                        <a:rPr lang="en-US" sz="1200" b="1" dirty="0" smtClean="0">
                          <a:solidFill>
                            <a:schemeClr val="tx1"/>
                          </a:solidFill>
                          <a:latin typeface="Bookman Old Style" pitchFamily="18" charset="0"/>
                        </a:rPr>
                        <a:t>44/95, 8/2001, 81/2001, 18/2010.</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09625" indent="-809625">
                        <a:tabLst>
                          <a:tab pos="809625" algn="l"/>
                        </a:tabLst>
                      </a:pPr>
                      <a:r>
                        <a:rPr lang="en-US" sz="1200" b="1" dirty="0" smtClean="0">
                          <a:solidFill>
                            <a:schemeClr val="tx1"/>
                          </a:solidFill>
                          <a:latin typeface="Bookman Old Style" pitchFamily="18" charset="0"/>
                        </a:rPr>
                        <a:t>16/1992	</a:t>
                      </a:r>
                      <a:r>
                        <a:rPr lang="id-ID"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Karantina</a:t>
                      </a:r>
                      <a:r>
                        <a:rPr lang="en-US"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Hewan</a:t>
                      </a:r>
                      <a:r>
                        <a:rPr lang="en-US" sz="1200" b="1" dirty="0" smtClean="0">
                          <a:solidFill>
                            <a:schemeClr val="tx1"/>
                          </a:solidFill>
                          <a:latin typeface="Bookman Old Style" pitchFamily="18" charset="0"/>
                        </a:rPr>
                        <a:t>,</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Ikan</a:t>
                      </a:r>
                      <a:r>
                        <a:rPr lang="en-US" sz="1200" b="1" baseline="0" dirty="0" smtClean="0">
                          <a:solidFill>
                            <a:schemeClr val="tx1"/>
                          </a:solidFill>
                          <a:latin typeface="Bookman Old Style" pitchFamily="18" charset="0"/>
                        </a:rPr>
                        <a:t> &amp; </a:t>
                      </a:r>
                      <a:r>
                        <a:rPr lang="id-ID"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Tumbuhan</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21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b="1" dirty="0" smtClean="0">
                          <a:solidFill>
                            <a:schemeClr val="tx1"/>
                          </a:solidFill>
                          <a:latin typeface="Bookman Old Style" pitchFamily="18" charset="0"/>
                        </a:rPr>
                        <a:t>82/2000, 14/2002</a:t>
                      </a:r>
                      <a:endParaRPr lang="id-ID" sz="1200" b="1" dirty="0" smtClean="0">
                        <a:solidFill>
                          <a:schemeClr val="tx1"/>
                        </a:solidFill>
                        <a:latin typeface="Bookman Old Style" pitchFamily="18" charset="0"/>
                      </a:endParaRPr>
                    </a:p>
                    <a:p>
                      <a:r>
                        <a:rPr lang="id-ID" sz="1200" b="1" dirty="0" smtClean="0">
                          <a:solidFill>
                            <a:schemeClr val="tx1"/>
                          </a:solidFill>
                          <a:latin typeface="Bookman Old Style" pitchFamily="18" charset="0"/>
                        </a:rPr>
                        <a:t>15/2002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3</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tabLst>
                          <a:tab pos="809625" algn="l"/>
                        </a:tabLst>
                      </a:pPr>
                      <a:r>
                        <a:rPr lang="en-US" sz="1200" b="1" dirty="0" smtClean="0">
                          <a:solidFill>
                            <a:schemeClr val="tx1"/>
                          </a:solidFill>
                          <a:latin typeface="Bookman Old Style" pitchFamily="18" charset="0"/>
                        </a:rPr>
                        <a:t>29/2000	PVT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200" b="1" dirty="0" smtClean="0">
                          <a:solidFill>
                            <a:schemeClr val="tx1"/>
                          </a:solidFill>
                          <a:latin typeface="Bookman Old Style" pitchFamily="18" charset="0"/>
                        </a:rPr>
                        <a:t>7</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b="1" dirty="0" smtClean="0">
                          <a:solidFill>
                            <a:schemeClr val="tx1"/>
                          </a:solidFill>
                          <a:latin typeface="Bookman Old Style" pitchFamily="18" charset="0"/>
                        </a:rPr>
                        <a:t>13/2004, 14/2004</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4</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tabLst>
                          <a:tab pos="809625" algn="l"/>
                        </a:tabLst>
                      </a:pPr>
                      <a:r>
                        <a:rPr lang="en-US" sz="1200" b="1" dirty="0" smtClean="0">
                          <a:solidFill>
                            <a:schemeClr val="tx1"/>
                          </a:solidFill>
                          <a:latin typeface="Bookman Old Style" pitchFamily="18" charset="0"/>
                        </a:rPr>
                        <a:t>16/2006	SP3K</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4</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b="1" dirty="0" smtClean="0">
                          <a:solidFill>
                            <a:schemeClr val="tx1"/>
                          </a:solidFill>
                          <a:latin typeface="Bookman Old Style" pitchFamily="18" charset="0"/>
                        </a:rPr>
                        <a:t>43/2009</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5</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tabLst>
                          <a:tab pos="711200" algn="l"/>
                        </a:tabLst>
                      </a:pPr>
                      <a:r>
                        <a:rPr lang="en-US" sz="1200" b="1" dirty="0" smtClean="0">
                          <a:solidFill>
                            <a:schemeClr val="tx1"/>
                          </a:solidFill>
                          <a:latin typeface="Bookman Old Style" pitchFamily="18" charset="0"/>
                        </a:rPr>
                        <a:t>18/2009</a:t>
                      </a:r>
                      <a:r>
                        <a:rPr lang="en-US" sz="1200" b="1" baseline="0" dirty="0" smtClean="0">
                          <a:solidFill>
                            <a:schemeClr val="tx1"/>
                          </a:solidFill>
                          <a:latin typeface="Bookman Old Style" pitchFamily="18" charset="0"/>
                        </a:rPr>
                        <a:t>	</a:t>
                      </a:r>
                      <a:r>
                        <a:rPr lang="id-ID" sz="1200" b="1" baseline="0" dirty="0" smtClean="0">
                          <a:solidFill>
                            <a:schemeClr val="tx1"/>
                          </a:solidFill>
                          <a:latin typeface="Bookman Old Style" pitchFamily="18" charset="0"/>
                        </a:rPr>
                        <a:t> jo 41/2014   </a:t>
                      </a:r>
                      <a:r>
                        <a:rPr lang="en-US" sz="1200" b="1" baseline="0" dirty="0" err="1" smtClean="0">
                          <a:solidFill>
                            <a:schemeClr val="tx1"/>
                          </a:solidFill>
                          <a:latin typeface="Bookman Old Style" pitchFamily="18" charset="0"/>
                        </a:rPr>
                        <a:t>Nak</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Keswan</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b="1" dirty="0" smtClean="0">
                          <a:solidFill>
                            <a:schemeClr val="tx1"/>
                          </a:solidFill>
                          <a:latin typeface="Bookman Old Style" pitchFamily="18" charset="0"/>
                        </a:rPr>
                        <a:t>14</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31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just"/>
                      <a:r>
                        <a:rPr lang="en-US" sz="1200" b="1" dirty="0" smtClean="0">
                          <a:solidFill>
                            <a:schemeClr val="tx1"/>
                          </a:solidFill>
                          <a:latin typeface="Bookman Old Style" pitchFamily="18" charset="0"/>
                        </a:rPr>
                        <a:t>48/2011, 41/2012, 95/2012, 6/2013</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6</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tabLst>
                          <a:tab pos="809625" algn="l"/>
                        </a:tabLst>
                      </a:pPr>
                      <a:r>
                        <a:rPr lang="en-US" sz="1200" b="1" dirty="0" smtClean="0">
                          <a:solidFill>
                            <a:schemeClr val="tx1"/>
                          </a:solidFill>
                          <a:latin typeface="Bookman Old Style" pitchFamily="18" charset="0"/>
                        </a:rPr>
                        <a:t>41/2009	PLPPB</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b="1" dirty="0" smtClean="0">
                          <a:solidFill>
                            <a:schemeClr val="tx1"/>
                          </a:solidFill>
                          <a:latin typeface="Bookman Old Style" pitchFamily="18" charset="0"/>
                        </a:rPr>
                        <a:t>4</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d-ID"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1</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id-ID" sz="1200" b="1" dirty="0" smtClean="0">
                          <a:solidFill>
                            <a:schemeClr val="tx1"/>
                          </a:solidFill>
                          <a:latin typeface="Bookman Old Style" pitchFamily="18" charset="0"/>
                        </a:rPr>
                        <a:t>1/2011,</a:t>
                      </a:r>
                      <a:r>
                        <a:rPr lang="id-ID" sz="1200" b="1" baseline="0" dirty="0" smtClean="0">
                          <a:solidFill>
                            <a:schemeClr val="tx1"/>
                          </a:solidFill>
                          <a:latin typeface="Bookman Old Style" pitchFamily="18" charset="0"/>
                        </a:rPr>
                        <a:t> 12/2012, 25/2012, 30/2012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chemeClr val="tx1"/>
                          </a:solidFill>
                          <a:latin typeface="Bookman Old Style" pitchFamily="18" charset="0"/>
                        </a:rPr>
                        <a:t>7</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tabLst>
                          <a:tab pos="809625" algn="l"/>
                        </a:tabLst>
                      </a:pPr>
                      <a:r>
                        <a:rPr lang="en-US" sz="1200" b="1" dirty="0" smtClean="0">
                          <a:solidFill>
                            <a:schemeClr val="tx1"/>
                          </a:solidFill>
                          <a:latin typeface="Bookman Old Style" pitchFamily="18" charset="0"/>
                        </a:rPr>
                        <a:t>1</a:t>
                      </a:r>
                      <a:r>
                        <a:rPr lang="id-ID" sz="1200" b="1" dirty="0" smtClean="0">
                          <a:solidFill>
                            <a:schemeClr val="tx1"/>
                          </a:solidFill>
                          <a:latin typeface="Bookman Old Style" pitchFamily="18" charset="0"/>
                        </a:rPr>
                        <a:t>3</a:t>
                      </a:r>
                      <a:r>
                        <a:rPr lang="en-US" sz="1200" b="1" dirty="0" smtClean="0">
                          <a:solidFill>
                            <a:schemeClr val="tx1"/>
                          </a:solidFill>
                          <a:latin typeface="Bookman Old Style" pitchFamily="18" charset="0"/>
                        </a:rPr>
                        <a:t>/2010	</a:t>
                      </a:r>
                      <a:r>
                        <a:rPr lang="id-ID"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Hortikultura</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b="1" dirty="0" smtClean="0">
                          <a:solidFill>
                            <a:schemeClr val="tx1"/>
                          </a:solidFill>
                          <a:latin typeface="Bookman Old Style" pitchFamily="18" charset="0"/>
                        </a:rPr>
                        <a:t>3</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d-ID"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3</a:t>
                      </a:r>
                      <a:r>
                        <a:rPr lang="id-ID" sz="1200" b="1" dirty="0" smtClean="0">
                          <a:solidFill>
                            <a:schemeClr val="tx1"/>
                          </a:solidFill>
                          <a:latin typeface="Bookman Old Style" pitchFamily="18" charset="0"/>
                        </a:rPr>
                        <a:t>5</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id-ID" sz="1200" b="1" dirty="0" smtClean="0">
                          <a:solidFill>
                            <a:schemeClr val="tx1"/>
                          </a:solidFill>
                          <a:latin typeface="Bookman Old Style" pitchFamily="18" charset="0"/>
                        </a:rPr>
                        <a:t>25/2011, 109/2015, 110/2015</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200" b="1" dirty="0" smtClean="0">
                          <a:solidFill>
                            <a:srgbClr val="0000FF"/>
                          </a:solidFill>
                          <a:latin typeface="Bookman Old Style" pitchFamily="18" charset="0"/>
                        </a:rPr>
                        <a:t>8</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tabLst>
                          <a:tab pos="809625" algn="l"/>
                        </a:tabLst>
                      </a:pPr>
                      <a:r>
                        <a:rPr lang="en-US" sz="1200" b="1" dirty="0" smtClean="0">
                          <a:solidFill>
                            <a:srgbClr val="0000FF"/>
                          </a:solidFill>
                          <a:latin typeface="Bookman Old Style" pitchFamily="18" charset="0"/>
                        </a:rPr>
                        <a:t>18/2012	</a:t>
                      </a:r>
                      <a:r>
                        <a:rPr lang="id-ID" sz="1200" b="1" dirty="0" smtClean="0">
                          <a:solidFill>
                            <a:srgbClr val="0000FF"/>
                          </a:solidFill>
                          <a:latin typeface="Bookman Old Style" pitchFamily="18" charset="0"/>
                        </a:rPr>
                        <a:t> </a:t>
                      </a:r>
                      <a:r>
                        <a:rPr lang="en-US" sz="1200" b="1" dirty="0" err="1" smtClean="0">
                          <a:solidFill>
                            <a:srgbClr val="0000FF"/>
                          </a:solidFill>
                          <a:latin typeface="Bookman Old Style" pitchFamily="18" charset="0"/>
                        </a:rPr>
                        <a:t>Pangan</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d-ID" sz="1200" b="1" dirty="0" smtClean="0">
                          <a:solidFill>
                            <a:srgbClr val="0000FF"/>
                          </a:solidFill>
                          <a:latin typeface="Bookman Old Style" pitchFamily="18" charset="0"/>
                        </a:rPr>
                        <a:t>26</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d-ID" sz="1200" b="1" dirty="0" smtClean="0">
                          <a:solidFill>
                            <a:srgbClr val="0000FF"/>
                          </a:solidFill>
                          <a:latin typeface="Bookman Old Style" pitchFamily="18" charset="0"/>
                        </a:rPr>
                        <a:t>1</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rgbClr val="0000FF"/>
                          </a:solidFill>
                          <a:latin typeface="Bookman Old Style" pitchFamily="18" charset="0"/>
                        </a:rPr>
                        <a:t>1</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id-ID" sz="1200" b="1" dirty="0" smtClean="0">
                          <a:solidFill>
                            <a:srgbClr val="0000FF"/>
                          </a:solidFill>
                          <a:latin typeface="Bookman Old Style" pitchFamily="18" charset="0"/>
                        </a:rPr>
                        <a:t>17/2015 KPG, </a:t>
                      </a:r>
                      <a:r>
                        <a:rPr lang="en-US" sz="1200" b="1" dirty="0" smtClean="0">
                          <a:solidFill>
                            <a:srgbClr val="0000FF"/>
                          </a:solidFill>
                          <a:latin typeface="Bookman Old Style" pitchFamily="18" charset="0"/>
                        </a:rPr>
                        <a:t>69/99,</a:t>
                      </a:r>
                      <a:r>
                        <a:rPr lang="en-US" sz="1200" b="1" baseline="0" dirty="0" smtClean="0">
                          <a:solidFill>
                            <a:srgbClr val="0000FF"/>
                          </a:solidFill>
                          <a:latin typeface="Bookman Old Style" pitchFamily="18" charset="0"/>
                        </a:rPr>
                        <a:t> </a:t>
                      </a:r>
                      <a:r>
                        <a:rPr lang="en-US" sz="1200" b="1" dirty="0" smtClean="0">
                          <a:solidFill>
                            <a:srgbClr val="0000FF"/>
                          </a:solidFill>
                          <a:latin typeface="Bookman Old Style" pitchFamily="18" charset="0"/>
                        </a:rPr>
                        <a:t>68/2002, 28/2004,</a:t>
                      </a:r>
                      <a:r>
                        <a:rPr lang="en-US" sz="1200" b="1" baseline="0" dirty="0" smtClean="0">
                          <a:solidFill>
                            <a:srgbClr val="0000FF"/>
                          </a:solidFill>
                          <a:latin typeface="Bookman Old Style" pitchFamily="18" charset="0"/>
                        </a:rPr>
                        <a:t>  </a:t>
                      </a:r>
                      <a:r>
                        <a:rPr lang="en-US" sz="1200" b="1" dirty="0" smtClean="0">
                          <a:solidFill>
                            <a:srgbClr val="0000FF"/>
                          </a:solidFill>
                          <a:latin typeface="Bookman Old Style" pitchFamily="18" charset="0"/>
                        </a:rPr>
                        <a:t>GAP,</a:t>
                      </a:r>
                      <a:endParaRPr lang="en-US" sz="1200" b="1"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42900">
                <a:tc>
                  <a:txBody>
                    <a:bodyPr/>
                    <a:lstStyle/>
                    <a:p>
                      <a:pPr algn="ctr"/>
                      <a:r>
                        <a:rPr lang="en-US" sz="1200" b="1" dirty="0" smtClean="0">
                          <a:solidFill>
                            <a:schemeClr val="tx1"/>
                          </a:solidFill>
                          <a:latin typeface="Bookman Old Style" pitchFamily="18" charset="0"/>
                        </a:rPr>
                        <a:t>9</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09625" indent="-809625">
                        <a:tabLst>
                          <a:tab pos="809625" algn="l"/>
                        </a:tabLst>
                      </a:pPr>
                      <a:r>
                        <a:rPr lang="id-ID" sz="1200" b="1" dirty="0" smtClean="0">
                          <a:solidFill>
                            <a:schemeClr val="tx1"/>
                          </a:solidFill>
                          <a:latin typeface="Bookman Old Style" pitchFamily="18" charset="0"/>
                        </a:rPr>
                        <a:t>19/2013	 Perlindungan dan Pemberdayaan  Petani</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b="1" dirty="0" smtClean="0">
                          <a:solidFill>
                            <a:schemeClr val="tx1"/>
                          </a:solidFill>
                          <a:latin typeface="Bookman Old Style" pitchFamily="18" charset="0"/>
                        </a:rPr>
                        <a:t>2</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d-ID"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200" b="1" dirty="0" smtClean="0">
                          <a:solidFill>
                            <a:schemeClr val="tx1"/>
                          </a:solidFill>
                          <a:latin typeface="Bookman Old Style" pitchFamily="18" charset="0"/>
                        </a:rPr>
                        <a:t>5</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id-ID"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id-ID" sz="1200" b="1" dirty="0" smtClean="0">
                          <a:solidFill>
                            <a:schemeClr val="tx1"/>
                          </a:solidFill>
                          <a:latin typeface="Bookman Old Style" pitchFamily="18" charset="0"/>
                        </a:rPr>
                        <a:t>10</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d-ID" sz="1200" b="1" dirty="0" smtClean="0">
                          <a:latin typeface="Bookman Old Style" pitchFamily="18" charset="0"/>
                        </a:rPr>
                        <a:t>39/2014   Perkebunan</a:t>
                      </a:r>
                      <a:endParaRPr lang="id-ID" sz="1200" b="1"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200" b="1" dirty="0" smtClean="0">
                          <a:latin typeface="Bookman Old Style" pitchFamily="18" charset="0"/>
                        </a:rPr>
                        <a:t>21</a:t>
                      </a:r>
                      <a:endParaRPr lang="id-ID" sz="1200" b="1"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d-ID" sz="1200" b="1" dirty="0" smtClean="0">
                          <a:latin typeface="Bookman Old Style" pitchFamily="18" charset="0"/>
                        </a:rPr>
                        <a:t>-</a:t>
                      </a:r>
                      <a:endParaRPr lang="id-ID" sz="1200" b="1"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200" b="1" dirty="0" smtClean="0">
                          <a:latin typeface="Bookman Old Style" pitchFamily="18" charset="0"/>
                        </a:rPr>
                        <a:t>22</a:t>
                      </a:r>
                      <a:endParaRPr lang="id-ID" sz="1200" b="1"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id-ID" sz="1200" b="1" dirty="0" smtClean="0">
                          <a:latin typeface="Bookman Old Style" pitchFamily="18" charset="0"/>
                        </a:rPr>
                        <a:t>61/2015 Dana</a:t>
                      </a:r>
                      <a:r>
                        <a:rPr lang="id-ID" sz="1200" b="1" baseline="0" dirty="0" smtClean="0">
                          <a:latin typeface="Bookman Old Style" pitchFamily="18" charset="0"/>
                        </a:rPr>
                        <a:t> bun, 31/1999 IG</a:t>
                      </a:r>
                      <a:endParaRPr lang="id-ID" sz="1200" b="1"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809625" indent="-809625" algn="l">
                        <a:tabLst>
                          <a:tab pos="809625" algn="l"/>
                        </a:tabLst>
                      </a:pPr>
                      <a:r>
                        <a:rPr lang="en-US" sz="1200" b="1" dirty="0" smtClean="0">
                          <a:solidFill>
                            <a:schemeClr val="tx1"/>
                          </a:solidFill>
                          <a:latin typeface="Bookman Old Style" pitchFamily="18" charset="0"/>
                        </a:rPr>
                        <a:t>7/1973	Was</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atas</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edar</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simpan</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dan</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guna</a:t>
                      </a:r>
                      <a:r>
                        <a:rPr lang="en-US" sz="1200" b="1" baseline="0" dirty="0" smtClean="0">
                          <a:solidFill>
                            <a:schemeClr val="tx1"/>
                          </a:solidFill>
                          <a:latin typeface="Bookman Old Style" pitchFamily="18" charset="0"/>
                        </a:rPr>
                        <a:t> </a:t>
                      </a:r>
                      <a:r>
                        <a:rPr lang="en-US" sz="1200" b="1" baseline="0" dirty="0" err="1" smtClean="0">
                          <a:solidFill>
                            <a:schemeClr val="tx1"/>
                          </a:solidFill>
                          <a:latin typeface="Bookman Old Style" pitchFamily="18" charset="0"/>
                        </a:rPr>
                        <a:t>Pstd</a:t>
                      </a:r>
                      <a:r>
                        <a:rPr lang="en-US" sz="1200" b="1" baseline="0"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200" b="1" dirty="0" smtClean="0">
                          <a:solidFill>
                            <a:schemeClr val="tx1"/>
                          </a:solidFill>
                          <a:latin typeface="Bookman Old Style" pitchFamily="18" charset="0"/>
                        </a:rPr>
                        <a:t>-</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200" b="1" dirty="0" err="1" smtClean="0">
                          <a:solidFill>
                            <a:schemeClr val="tx1"/>
                          </a:solidFill>
                          <a:latin typeface="Bookman Old Style" pitchFamily="18" charset="0"/>
                        </a:rPr>
                        <a:t>Kajian</a:t>
                      </a:r>
                      <a:r>
                        <a:rPr lang="en-US" sz="1200" b="1" dirty="0" smtClean="0">
                          <a:solidFill>
                            <a:schemeClr val="tx1"/>
                          </a:solidFill>
                          <a:latin typeface="Bookman Old Style" pitchFamily="18" charset="0"/>
                        </a:rPr>
                        <a:t> </a:t>
                      </a:r>
                      <a:r>
                        <a:rPr lang="en-US" sz="1200" b="1" dirty="0" err="1" smtClean="0">
                          <a:solidFill>
                            <a:schemeClr val="tx1"/>
                          </a:solidFill>
                          <a:latin typeface="Bookman Old Style" pitchFamily="18" charset="0"/>
                        </a:rPr>
                        <a:t>Hukum</a:t>
                      </a:r>
                      <a:endParaRPr lang="en-US" sz="1200" b="1"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Oval 6"/>
          <p:cNvSpPr/>
          <p:nvPr/>
        </p:nvSpPr>
        <p:spPr>
          <a:xfrm>
            <a:off x="4644008"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2</a:t>
            </a:r>
            <a:endParaRPr lang="id-ID" sz="1100" dirty="0">
              <a:solidFill>
                <a:schemeClr val="tx1"/>
              </a:solidFill>
              <a:latin typeface="Bookman Old Style" pitchFamily="18" charset="0"/>
              <a:cs typeface="Times New Roman" pitchFamily="18" charset="0"/>
            </a:endParaRPr>
          </a:p>
        </p:txBody>
      </p:sp>
      <p:sp>
        <p:nvSpPr>
          <p:cNvPr id="2" name="Rectangle 1"/>
          <p:cNvSpPr/>
          <p:nvPr/>
        </p:nvSpPr>
        <p:spPr>
          <a:xfrm>
            <a:off x="-36512" y="0"/>
            <a:ext cx="9180512" cy="523220"/>
          </a:xfrm>
          <a:prstGeom prst="rect">
            <a:avLst/>
          </a:prstGeom>
          <a:solidFill>
            <a:schemeClr val="accent6">
              <a:lumMod val="20000"/>
              <a:lumOff val="80000"/>
            </a:schemeClr>
          </a:solidFill>
        </p:spPr>
        <p:txBody>
          <a:bodyPr wrap="square">
            <a:spAutoFit/>
          </a:bodyPr>
          <a:lstStyle/>
          <a:p>
            <a:pPr lvl="0" algn="ctr">
              <a:defRPr/>
            </a:pPr>
            <a:r>
              <a:rPr lang="en-US" sz="2800" dirty="0">
                <a:solidFill>
                  <a:prstClr val="black"/>
                </a:solidFill>
                <a:latin typeface="Britannic Bold" panose="020B0903060703020204" pitchFamily="34" charset="0"/>
              </a:rPr>
              <a:t>UNDANG-UNDANG BIDANG PERTANIAN</a:t>
            </a:r>
            <a:endParaRPr lang="en-US" sz="2800" dirty="0">
              <a:solidFill>
                <a:prstClr val="black"/>
              </a:solidFill>
              <a:latin typeface="Britannic Bold" panose="020B0903060703020204" pitchFamily="34" charset="0"/>
            </a:endParaRPr>
          </a:p>
        </p:txBody>
      </p:sp>
    </p:spTree>
    <p:extLst>
      <p:ext uri="{BB962C8B-B14F-4D97-AF65-F5344CB8AC3E}">
        <p14:creationId xmlns:p14="http://schemas.microsoft.com/office/powerpoint/2010/main" val="8361752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79510" y="692696"/>
          <a:ext cx="8784980" cy="5000392"/>
        </p:xfrm>
        <a:graphic>
          <a:graphicData uri="http://schemas.openxmlformats.org/drawingml/2006/table">
            <a:tbl>
              <a:tblPr firstRow="1" bandRow="1">
                <a:tableStyleId>{5C22544A-7EE6-4342-B048-85BDC9FD1C3A}</a:tableStyleId>
              </a:tblPr>
              <a:tblGrid>
                <a:gridCol w="504058"/>
                <a:gridCol w="288032"/>
                <a:gridCol w="288032"/>
                <a:gridCol w="504056"/>
                <a:gridCol w="288032"/>
                <a:gridCol w="288032"/>
                <a:gridCol w="504056"/>
                <a:gridCol w="288032"/>
                <a:gridCol w="360040"/>
                <a:gridCol w="5472610"/>
              </a:tblGrid>
              <a:tr h="231800">
                <a:tc gridSpan="3">
                  <a:txBody>
                    <a:bodyPr/>
                    <a:lstStyle/>
                    <a:p>
                      <a:pPr algn="ctr">
                        <a:spcBef>
                          <a:spcPts val="600"/>
                        </a:spcBef>
                        <a:spcAft>
                          <a:spcPts val="600"/>
                        </a:spcAft>
                      </a:pPr>
                      <a:r>
                        <a:rPr lang="id-ID" sz="1100" b="0" dirty="0" smtClean="0">
                          <a:solidFill>
                            <a:schemeClr val="tx1"/>
                          </a:solidFill>
                          <a:latin typeface="Bookman Old Style" pitchFamily="18" charset="0"/>
                        </a:rPr>
                        <a:t>PP</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spcBef>
                          <a:spcPts val="600"/>
                        </a:spcBef>
                        <a:spcAft>
                          <a:spcPts val="600"/>
                        </a:spcAft>
                      </a:pPr>
                      <a:endParaRPr lang="id-ID" sz="10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spcBef>
                          <a:spcPts val="600"/>
                        </a:spcBef>
                        <a:spcAft>
                          <a:spcPts val="600"/>
                        </a:spcAft>
                      </a:pPr>
                      <a:endParaRPr lang="id-ID" sz="10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spcBef>
                          <a:spcPts val="600"/>
                        </a:spcBef>
                        <a:spcAft>
                          <a:spcPts val="600"/>
                        </a:spcAft>
                      </a:pPr>
                      <a:r>
                        <a:rPr lang="id-ID" sz="1100" b="0" dirty="0" smtClean="0">
                          <a:solidFill>
                            <a:schemeClr val="tx1"/>
                          </a:solidFill>
                          <a:latin typeface="Bookman Old Style" pitchFamily="18" charset="0"/>
                        </a:rPr>
                        <a:t>PERPRES</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algn="ctr">
                        <a:spcBef>
                          <a:spcPts val="600"/>
                        </a:spcBef>
                        <a:spcAft>
                          <a:spcPts val="600"/>
                        </a:spcAft>
                      </a:pPr>
                      <a:endParaRPr lang="id-ID" sz="10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spcBef>
                          <a:spcPts val="600"/>
                        </a:spcBef>
                        <a:spcAft>
                          <a:spcPts val="600"/>
                        </a:spcAft>
                      </a:pPr>
                      <a:endParaRPr lang="id-ID" sz="10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spcBef>
                          <a:spcPts val="600"/>
                        </a:spcBef>
                        <a:spcAft>
                          <a:spcPts val="600"/>
                        </a:spcAft>
                      </a:pPr>
                      <a:r>
                        <a:rPr lang="id-ID" sz="1100" b="0" dirty="0" smtClean="0">
                          <a:solidFill>
                            <a:schemeClr val="tx1"/>
                          </a:solidFill>
                          <a:latin typeface="Bookman Old Style" pitchFamily="18" charset="0"/>
                        </a:rPr>
                        <a:t>PERMEN</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spcBef>
                          <a:spcPts val="600"/>
                        </a:spcBef>
                        <a:spcAft>
                          <a:spcPts val="600"/>
                        </a:spcAft>
                      </a:pPr>
                      <a:endParaRPr lang="id-ID" sz="1000" b="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spcBef>
                          <a:spcPts val="600"/>
                        </a:spcBef>
                        <a:spcAft>
                          <a:spcPts val="600"/>
                        </a:spcAft>
                      </a:pPr>
                      <a:endParaRPr lang="id-ID" sz="1000" b="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lnSpc>
                          <a:spcPct val="200000"/>
                        </a:lnSpc>
                        <a:spcBef>
                          <a:spcPts val="0"/>
                        </a:spcBef>
                        <a:spcAft>
                          <a:spcPts val="0"/>
                        </a:spcAft>
                      </a:pPr>
                      <a:r>
                        <a:rPr lang="id-ID" sz="1100" b="0" dirty="0" smtClean="0">
                          <a:solidFill>
                            <a:schemeClr val="tx1"/>
                          </a:solidFill>
                          <a:latin typeface="Bookman Old Style" pitchFamily="18" charset="0"/>
                        </a:rPr>
                        <a:t>KETERANGAN</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992">
                <a:tc>
                  <a:txBody>
                    <a:bodyPr/>
                    <a:lstStyle/>
                    <a:p>
                      <a:pPr algn="ctr">
                        <a:spcBef>
                          <a:spcPts val="600"/>
                        </a:spcBef>
                        <a:spcAft>
                          <a:spcPts val="600"/>
                        </a:spcAft>
                      </a:pPr>
                      <a:r>
                        <a:rPr lang="id-ID" sz="1100" b="0" dirty="0" smtClean="0">
                          <a:solidFill>
                            <a:schemeClr val="tx1"/>
                          </a:solidFill>
                          <a:latin typeface="Bookman Old Style" pitchFamily="18" charset="0"/>
                        </a:rPr>
                        <a:t>JML</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S</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B</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chemeClr val="tx1"/>
                          </a:solidFill>
                          <a:latin typeface="Bookman Old Style" pitchFamily="18" charset="0"/>
                        </a:rPr>
                        <a:t>JML</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S</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B</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spcBef>
                          <a:spcPts val="600"/>
                        </a:spcBef>
                        <a:spcAft>
                          <a:spcPts val="600"/>
                        </a:spcAft>
                      </a:pPr>
                      <a:r>
                        <a:rPr lang="id-ID" sz="1100" b="0" dirty="0" smtClean="0">
                          <a:solidFill>
                            <a:schemeClr val="tx1"/>
                          </a:solidFill>
                          <a:latin typeface="Bookman Old Style" pitchFamily="18" charset="0"/>
                        </a:rPr>
                        <a:t>JML</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S</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B</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spcBef>
                          <a:spcPts val="600"/>
                        </a:spcBef>
                        <a:spcAft>
                          <a:spcPts val="600"/>
                        </a:spcAft>
                      </a:pPr>
                      <a:endParaRPr lang="id-ID" sz="10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spcBef>
                          <a:spcPts val="600"/>
                        </a:spcBef>
                        <a:spcAft>
                          <a:spcPts val="600"/>
                        </a:spcAft>
                      </a:pPr>
                      <a:r>
                        <a:rPr lang="id-ID" sz="1100" b="0" dirty="0" smtClean="0">
                          <a:solidFill>
                            <a:schemeClr val="tx1"/>
                          </a:solidFill>
                          <a:latin typeface="Bookman Old Style" pitchFamily="18" charset="0"/>
                        </a:rPr>
                        <a:t>3</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1</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2</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chemeClr val="tx1"/>
                          </a:solidFill>
                          <a:latin typeface="Bookman Old Style" pitchFamily="18" charset="0"/>
                        </a:rPr>
                        <a:t>1</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X</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chemeClr val="tx1"/>
                          </a:solidFill>
                          <a:latin typeface="Bookman Old Style" pitchFamily="18" charset="0"/>
                        </a:rPr>
                        <a:t>1</a:t>
                      </a: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0000FF"/>
                          </a:solidFill>
                          <a:latin typeface="Bookman Old Style" pitchFamily="18" charset="0"/>
                        </a:rPr>
                        <a:t>-</a:t>
                      </a:r>
                      <a:endParaRPr lang="id-ID" sz="1100" b="0" dirty="0">
                        <a:solidFill>
                          <a:srgbClr val="0000FF"/>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600"/>
                        </a:spcBef>
                        <a:spcAft>
                          <a:spcPts val="600"/>
                        </a:spcAft>
                      </a:pPr>
                      <a:r>
                        <a:rPr lang="id-ID" sz="1100" b="0" dirty="0" smtClean="0">
                          <a:solidFill>
                            <a:srgbClr val="FF0000"/>
                          </a:solidFill>
                          <a:latin typeface="Bookman Old Style" pitchFamily="18" charset="0"/>
                        </a:rPr>
                        <a:t>X</a:t>
                      </a:r>
                      <a:endParaRPr lang="id-ID" sz="1100" b="0" dirty="0">
                        <a:solidFill>
                          <a:srgbClr val="FF0000"/>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id-ID" sz="1100" kern="1200" dirty="0" smtClean="0">
                          <a:solidFill>
                            <a:schemeClr val="dk1"/>
                          </a:solidFill>
                          <a:latin typeface="Bookman Old Style" pitchFamily="18" charset="0"/>
                          <a:ea typeface="+mn-ea"/>
                          <a:cs typeface="Times New Roman" pitchFamily="18" charset="0"/>
                        </a:rPr>
                        <a:t>Ada</a:t>
                      </a:r>
                      <a:r>
                        <a:rPr lang="id-ID" sz="1100" kern="1200" baseline="0" dirty="0" smtClean="0">
                          <a:solidFill>
                            <a:schemeClr val="dk1"/>
                          </a:solidFill>
                          <a:latin typeface="Bookman Old Style" pitchFamily="18" charset="0"/>
                          <a:ea typeface="+mn-ea"/>
                          <a:cs typeface="Times New Roman" pitchFamily="18" charset="0"/>
                        </a:rPr>
                        <a:t>  30 pasal mengamanatkan ditindaklanjuti dengan Peraturan Pemerintah, krn berdasarkan substansi tidak dapat digabung sehingga disusun 3 RPP, yaitu:</a:t>
                      </a:r>
                      <a:endParaRPr lang="id-ID" sz="1100" kern="1200" dirty="0" smtClean="0">
                        <a:solidFill>
                          <a:schemeClr val="dk1"/>
                        </a:solidFill>
                        <a:latin typeface="Bookman Old Style" pitchFamily="18" charset="0"/>
                        <a:ea typeface="+mn-ea"/>
                        <a:cs typeface="Times New Roman" pitchFamily="18" charset="0"/>
                      </a:endParaRPr>
                    </a:p>
                    <a:p>
                      <a:pPr marL="268288" indent="-268288">
                        <a:buNone/>
                        <a:tabLst>
                          <a:tab pos="268288" algn="l"/>
                        </a:tabLst>
                      </a:pPr>
                      <a:r>
                        <a:rPr lang="id-ID" sz="1100" b="1" kern="1200" dirty="0" smtClean="0">
                          <a:solidFill>
                            <a:schemeClr val="tx1"/>
                          </a:solidFill>
                          <a:latin typeface="Bookman Old Style" pitchFamily="18" charset="0"/>
                          <a:ea typeface="+mn-ea"/>
                          <a:cs typeface="Times New Roman" pitchFamily="18" charset="0"/>
                        </a:rPr>
                        <a:t>I.	Peraturan</a:t>
                      </a:r>
                      <a:r>
                        <a:rPr lang="id-ID" sz="1100" b="1" kern="1200" baseline="0" dirty="0" smtClean="0">
                          <a:solidFill>
                            <a:schemeClr val="tx1"/>
                          </a:solidFill>
                          <a:latin typeface="Bookman Old Style" pitchFamily="18" charset="0"/>
                          <a:ea typeface="+mn-ea"/>
                          <a:cs typeface="Times New Roman" pitchFamily="18" charset="0"/>
                        </a:rPr>
                        <a:t> Pemerintah:</a:t>
                      </a:r>
                      <a:endParaRPr lang="id-ID" sz="1100" b="1" kern="1200" dirty="0" smtClean="0">
                        <a:solidFill>
                          <a:schemeClr val="tx1"/>
                        </a:solidFill>
                        <a:latin typeface="Bookman Old Style" pitchFamily="18" charset="0"/>
                        <a:ea typeface="+mn-ea"/>
                        <a:cs typeface="Times New Roman" pitchFamily="18" charset="0"/>
                      </a:endParaRPr>
                    </a:p>
                    <a:p>
                      <a:pPr marL="450850" indent="-182563" algn="just">
                        <a:spcBef>
                          <a:spcPts val="600"/>
                        </a:spcBef>
                        <a:buAutoNum type="arabicPeriod"/>
                        <a:tabLst>
                          <a:tab pos="450850" algn="l"/>
                        </a:tabLst>
                      </a:pPr>
                      <a:r>
                        <a:rPr lang="id-ID" sz="1100" i="0" kern="1200" dirty="0" smtClean="0">
                          <a:solidFill>
                            <a:srgbClr val="0000FF"/>
                          </a:solidFill>
                          <a:latin typeface="Bookman Old Style" pitchFamily="18" charset="0"/>
                          <a:ea typeface="+mn-ea"/>
                          <a:cs typeface="Times New Roman" pitchFamily="18" charset="0"/>
                        </a:rPr>
                        <a:t>PP 17 Tahun 2015 ttg Ketahanan Pangan dan </a:t>
                      </a:r>
                      <a:r>
                        <a:rPr lang="id-ID" sz="1100" b="1" i="0" kern="1200" dirty="0" smtClean="0">
                          <a:solidFill>
                            <a:srgbClr val="0000FF"/>
                          </a:solidFill>
                          <a:latin typeface="Bookman Old Style" pitchFamily="18" charset="0"/>
                          <a:ea typeface="+mn-ea"/>
                          <a:cs typeface="Times New Roman" pitchFamily="18" charset="0"/>
                        </a:rPr>
                        <a:t>Gizi  </a:t>
                      </a:r>
                      <a:r>
                        <a:rPr lang="id-ID" sz="1100" b="1" kern="1200" dirty="0" smtClean="0">
                          <a:solidFill>
                            <a:schemeClr val="tx1"/>
                          </a:solidFill>
                          <a:latin typeface="Bookman Old Style" pitchFamily="18" charset="0"/>
                          <a:ea typeface="+mn-ea"/>
                          <a:cs typeface="Times New Roman" pitchFamily="18" charset="0"/>
                        </a:rPr>
                        <a:t>(Ps. 28 (4), 43, 45 (3), 48 (2),</a:t>
                      </a:r>
                      <a:r>
                        <a:rPr lang="id-ID" sz="1100" b="1" kern="1200" baseline="0" dirty="0" smtClean="0">
                          <a:solidFill>
                            <a:schemeClr val="tx1"/>
                          </a:solidFill>
                          <a:latin typeface="Bookman Old Style" pitchFamily="18" charset="0"/>
                          <a:ea typeface="+mn-ea"/>
                          <a:cs typeface="Times New Roman" pitchFamily="18" charset="0"/>
                        </a:rPr>
                        <a:t> 52 (2), 54 (3), 112, 116, 131 (2)), </a:t>
                      </a:r>
                      <a:r>
                        <a:rPr lang="id-ID" sz="1100" b="0" kern="1200" baseline="0" dirty="0" smtClean="0">
                          <a:solidFill>
                            <a:schemeClr val="tx1"/>
                          </a:solidFill>
                          <a:latin typeface="Bookman Old Style" pitchFamily="18" charset="0"/>
                          <a:ea typeface="+mn-ea"/>
                          <a:cs typeface="Times New Roman" pitchFamily="18" charset="0"/>
                        </a:rPr>
                        <a:t>disahkan dan diundangkan tgl 19 Maret 2015, Ln Tahun 2015 Nomor 60, TLN Nomor 5680.</a:t>
                      </a:r>
                      <a:endParaRPr lang="id-ID" sz="1100" b="0" kern="1200" dirty="0" smtClean="0">
                        <a:solidFill>
                          <a:schemeClr val="tx1"/>
                        </a:solidFill>
                        <a:latin typeface="Bookman Old Style" pitchFamily="18" charset="0"/>
                        <a:ea typeface="+mn-ea"/>
                        <a:cs typeface="Times New Roman" pitchFamily="18" charset="0"/>
                      </a:endParaRPr>
                    </a:p>
                    <a:p>
                      <a:pPr marL="447675" marR="0" indent="-179388" algn="just" defTabSz="914400" rtl="0" eaLnBrk="1" fontAlgn="auto" latinLnBrk="0" hangingPunct="1">
                        <a:lnSpc>
                          <a:spcPct val="100000"/>
                        </a:lnSpc>
                        <a:spcBef>
                          <a:spcPts val="300"/>
                        </a:spcBef>
                        <a:spcAft>
                          <a:spcPts val="0"/>
                        </a:spcAft>
                        <a:buClrTx/>
                        <a:buSzTx/>
                        <a:buFontTx/>
                        <a:buAutoNum type="arabicPeriod"/>
                        <a:tabLst>
                          <a:tab pos="450850" algn="l"/>
                        </a:tabLst>
                        <a:defRPr/>
                      </a:pPr>
                      <a:r>
                        <a:rPr lang="id-ID" sz="1100" kern="1200" baseline="0" dirty="0" smtClean="0">
                          <a:solidFill>
                            <a:srgbClr val="FF0000"/>
                          </a:solidFill>
                          <a:latin typeface="Bookman Old Style" pitchFamily="18" charset="0"/>
                          <a:ea typeface="+mn-ea"/>
                          <a:cs typeface="Times New Roman" pitchFamily="18" charset="0"/>
                        </a:rPr>
                        <a:t>	RPP ttg Mutu dan Keamanan Pangan  </a:t>
                      </a:r>
                      <a:r>
                        <a:rPr lang="id-ID" sz="1100" kern="1200" baseline="0" dirty="0" smtClean="0">
                          <a:solidFill>
                            <a:schemeClr val="tx1"/>
                          </a:solidFill>
                          <a:latin typeface="Bookman Old Style" pitchFamily="18" charset="0"/>
                          <a:ea typeface="+mn-ea"/>
                          <a:cs typeface="Times New Roman" pitchFamily="18" charset="0"/>
                        </a:rPr>
                        <a:t>(</a:t>
                      </a:r>
                      <a:r>
                        <a:rPr lang="id-ID" sz="1100" b="1" kern="1200" baseline="0" dirty="0" smtClean="0">
                          <a:solidFill>
                            <a:schemeClr val="tx1"/>
                          </a:solidFill>
                          <a:latin typeface="Bookman Old Style" pitchFamily="18" charset="0"/>
                          <a:ea typeface="+mn-ea"/>
                          <a:cs typeface="Times New Roman" pitchFamily="18" charset="0"/>
                        </a:rPr>
                        <a:t>Ps 37 (2), 65 (3), 66, 71 (3), 72 (3), 75 (2), 76 (3), 77(4), 78 (2), 79 (3), 81 (3), 83 (3), 85 (3), 86 (6), 87 (3), 88 (4), 94 (3)</a:t>
                      </a:r>
                      <a:r>
                        <a:rPr lang="en-US" sz="1100" b="0" kern="1200" baseline="0" dirty="0" smtClean="0">
                          <a:solidFill>
                            <a:srgbClr val="0000FF"/>
                          </a:solidFill>
                          <a:latin typeface="Bookman Old Style" pitchFamily="18" charset="0"/>
                          <a:ea typeface="+mn-ea"/>
                          <a:cs typeface="Times New Roman" pitchFamily="18" charset="0"/>
                        </a:rPr>
                        <a:t>. </a:t>
                      </a:r>
                      <a:r>
                        <a:rPr lang="en-US" sz="1100" b="1" kern="1200" baseline="0" dirty="0" smtClean="0">
                          <a:solidFill>
                            <a:srgbClr val="0000FF"/>
                          </a:solidFill>
                          <a:latin typeface="Bookman Old Style" pitchFamily="18" charset="0"/>
                          <a:ea typeface="+mn-ea"/>
                          <a:cs typeface="Times New Roman" pitchFamily="18" charset="0"/>
                        </a:rPr>
                        <a:t>(</a:t>
                      </a:r>
                      <a:r>
                        <a:rPr lang="id-ID" sz="1100" b="1" kern="1200" baseline="0" dirty="0" smtClean="0">
                          <a:solidFill>
                            <a:srgbClr val="0000FF"/>
                          </a:solidFill>
                          <a:latin typeface="Bookman Old Style" pitchFamily="18" charset="0"/>
                          <a:ea typeface="+mn-ea"/>
                          <a:cs typeface="Times New Roman" pitchFamily="18" charset="0"/>
                        </a:rPr>
                        <a:t>diinisiasi Badan POM);</a:t>
                      </a:r>
                    </a:p>
                    <a:p>
                      <a:pPr marL="268288" indent="0">
                        <a:spcBef>
                          <a:spcPts val="300"/>
                        </a:spcBef>
                        <a:buAutoNum type="arabicPeriod"/>
                        <a:tabLst>
                          <a:tab pos="450850" algn="l"/>
                        </a:tabLst>
                      </a:pPr>
                      <a:r>
                        <a:rPr lang="id-ID" sz="1100" kern="1200" baseline="0" dirty="0" smtClean="0">
                          <a:solidFill>
                            <a:srgbClr val="FF0000"/>
                          </a:solidFill>
                          <a:latin typeface="Bookman Old Style" pitchFamily="18" charset="0"/>
                          <a:ea typeface="+mn-ea"/>
                          <a:cs typeface="Times New Roman" pitchFamily="18" charset="0"/>
                        </a:rPr>
                        <a:t>	PP ttg Label dan Iklan Pangan </a:t>
                      </a:r>
                      <a:r>
                        <a:rPr lang="id-ID" sz="1100" b="1" kern="1200" baseline="0" dirty="0" smtClean="0">
                          <a:solidFill>
                            <a:schemeClr val="tx1"/>
                          </a:solidFill>
                          <a:latin typeface="Bookman Old Style" pitchFamily="18" charset="0"/>
                          <a:ea typeface="+mn-ea"/>
                          <a:cs typeface="Times New Roman" pitchFamily="18" charset="0"/>
                        </a:rPr>
                        <a:t>((Ps  102 (4), 103, 106,107 </a:t>
                      </a:r>
                      <a:r>
                        <a:rPr lang="id-ID" sz="1100" b="1" kern="1200" baseline="0" dirty="0" smtClean="0">
                          <a:solidFill>
                            <a:srgbClr val="0000FF"/>
                          </a:solidFill>
                          <a:latin typeface="Bookman Old Style" pitchFamily="18" charset="0"/>
                          <a:ea typeface="+mn-ea"/>
                          <a:cs typeface="Times New Roman" pitchFamily="18" charset="0"/>
                        </a:rPr>
                        <a:t> (diinisiasi Badan POM</a:t>
                      </a:r>
                      <a:r>
                        <a:rPr lang="id-ID" sz="1100" b="1" kern="1200" baseline="0" dirty="0" smtClean="0">
                          <a:solidFill>
                            <a:schemeClr val="tx1"/>
                          </a:solidFill>
                          <a:latin typeface="Bookman Old Style" pitchFamily="18" charset="0"/>
                          <a:ea typeface="+mn-ea"/>
                          <a:cs typeface="Times New Roman" pitchFamily="18" charset="0"/>
                        </a:rPr>
                        <a:t>).</a:t>
                      </a:r>
                    </a:p>
                    <a:p>
                      <a:pPr marL="285750" indent="-285750">
                        <a:spcBef>
                          <a:spcPts val="600"/>
                        </a:spcBef>
                        <a:buAutoNum type="romanUcPeriod" startAt="2"/>
                        <a:tabLst>
                          <a:tab pos="450850" algn="l"/>
                        </a:tabLst>
                      </a:pPr>
                      <a:r>
                        <a:rPr lang="id-ID" sz="1100" b="1" kern="1200" baseline="0" dirty="0" smtClean="0">
                          <a:solidFill>
                            <a:schemeClr val="tx1"/>
                          </a:solidFill>
                          <a:latin typeface="Bookman Old Style" pitchFamily="18" charset="0"/>
                          <a:ea typeface="+mn-ea"/>
                          <a:cs typeface="Times New Roman" pitchFamily="18" charset="0"/>
                        </a:rPr>
                        <a:t>Peraturan Presiden</a:t>
                      </a:r>
                    </a:p>
                    <a:p>
                      <a:pPr marL="285750" indent="-285750" algn="just">
                        <a:spcBef>
                          <a:spcPts val="600"/>
                        </a:spcBef>
                        <a:buNone/>
                        <a:tabLst>
                          <a:tab pos="450850" algn="l"/>
                        </a:tabLst>
                      </a:pPr>
                      <a:r>
                        <a:rPr lang="id-ID" sz="1100" b="0" kern="1200" baseline="0" dirty="0" smtClean="0">
                          <a:solidFill>
                            <a:schemeClr val="tx1"/>
                          </a:solidFill>
                          <a:latin typeface="Bookman Old Style" pitchFamily="18" charset="0"/>
                          <a:ea typeface="+mn-ea"/>
                          <a:cs typeface="Times New Roman" pitchFamily="18" charset="0"/>
                        </a:rPr>
                        <a:t>	R Perpres  ttg  Organisasi  dan Tata Kerja Lembaga Pemerintah  di Bidang Pangan (Ps  129) draft sudah ada sedang dilakukan pembahasan di kantor PANRB) .</a:t>
                      </a:r>
                    </a:p>
                    <a:p>
                      <a:pPr marL="285750" indent="-285750" algn="just">
                        <a:spcBef>
                          <a:spcPts val="600"/>
                        </a:spcBef>
                        <a:buAutoNum type="romanUcPeriod" startAt="3"/>
                        <a:tabLst>
                          <a:tab pos="450850" algn="l"/>
                        </a:tabLst>
                      </a:pPr>
                      <a:r>
                        <a:rPr lang="id-ID" sz="1100" b="1" kern="1200" baseline="0" dirty="0" smtClean="0">
                          <a:solidFill>
                            <a:srgbClr val="0000FF"/>
                          </a:solidFill>
                          <a:latin typeface="Bookman Old Style" pitchFamily="18" charset="0"/>
                          <a:ea typeface="+mn-ea"/>
                          <a:cs typeface="Times New Roman" pitchFamily="18" charset="0"/>
                        </a:rPr>
                        <a:t>Perda Provinsi, Pergub dan/atau PerBupati/Kota </a:t>
                      </a:r>
                    </a:p>
                    <a:p>
                      <a:pPr marL="285750" indent="-285750" algn="just">
                        <a:spcBef>
                          <a:spcPts val="600"/>
                        </a:spcBef>
                        <a:buNone/>
                        <a:tabLst>
                          <a:tab pos="450850" algn="l"/>
                        </a:tabLst>
                      </a:pPr>
                      <a:r>
                        <a:rPr lang="id-ID" sz="1100" b="1" kern="1200" baseline="0" dirty="0" smtClean="0">
                          <a:solidFill>
                            <a:srgbClr val="0000FF"/>
                          </a:solidFill>
                          <a:latin typeface="Bookman Old Style" pitchFamily="18" charset="0"/>
                          <a:ea typeface="+mn-ea"/>
                          <a:cs typeface="Times New Roman" pitchFamily="18" charset="0"/>
                        </a:rPr>
                        <a:t>	</a:t>
                      </a:r>
                      <a:r>
                        <a:rPr lang="id-ID" sz="1100" b="0" kern="1200" baseline="0" dirty="0" smtClean="0">
                          <a:solidFill>
                            <a:schemeClr val="tx1"/>
                          </a:solidFill>
                          <a:latin typeface="Bookman Old Style" pitchFamily="18" charset="0"/>
                          <a:ea typeface="+mn-ea"/>
                          <a:cs typeface="Times New Roman" pitchFamily="18" charset="0"/>
                        </a:rPr>
                        <a:t>Penentuan Harga Pangan Lokal Minimum Daerah.(Pasal 57 (2)).</a:t>
                      </a:r>
                    </a:p>
                    <a:p>
                      <a:pPr marL="285750" indent="-285750" algn="just">
                        <a:spcBef>
                          <a:spcPts val="600"/>
                        </a:spcBef>
                        <a:buNone/>
                        <a:tabLst>
                          <a:tab pos="450850" algn="l"/>
                        </a:tabLst>
                      </a:pPr>
                      <a:r>
                        <a:rPr lang="id-ID" sz="1100" b="1" kern="1200" baseline="0" dirty="0" smtClean="0">
                          <a:solidFill>
                            <a:srgbClr val="0000FF"/>
                          </a:solidFill>
                          <a:latin typeface="Bookman Old Style" pitchFamily="18" charset="0"/>
                          <a:ea typeface="+mn-ea"/>
                          <a:cs typeface="Times New Roman" pitchFamily="18" charset="0"/>
                        </a:rPr>
                        <a:t>IV.	Peraturan Menteri Perdagangan</a:t>
                      </a:r>
                    </a:p>
                    <a:p>
                      <a:pPr marL="285750" indent="-285750" algn="just">
                        <a:spcBef>
                          <a:spcPts val="600"/>
                        </a:spcBef>
                        <a:buNone/>
                        <a:tabLst>
                          <a:tab pos="450850" algn="l"/>
                        </a:tabLst>
                      </a:pPr>
                      <a:r>
                        <a:rPr lang="id-ID" sz="1100" b="1" kern="1200" baseline="0" dirty="0" smtClean="0">
                          <a:solidFill>
                            <a:srgbClr val="0000FF"/>
                          </a:solidFill>
                          <a:latin typeface="Bookman Old Style" pitchFamily="18" charset="0"/>
                          <a:ea typeface="+mn-ea"/>
                          <a:cs typeface="Times New Roman" pitchFamily="18" charset="0"/>
                        </a:rPr>
                        <a:t>	</a:t>
                      </a:r>
                      <a:r>
                        <a:rPr lang="id-ID" sz="1100" b="0" kern="1200" baseline="0" dirty="0" smtClean="0">
                          <a:solidFill>
                            <a:schemeClr val="tx1"/>
                          </a:solidFill>
                          <a:latin typeface="Bookman Old Style" pitchFamily="18" charset="0"/>
                          <a:ea typeface="+mn-ea"/>
                          <a:cs typeface="Times New Roman" pitchFamily="18" charset="0"/>
                        </a:rPr>
                        <a:t>R-Pemendag ttg Pengumuman  Harga Komoditas Pangan (Pasal 114 (4)).</a:t>
                      </a:r>
                    </a:p>
                    <a:p>
                      <a:pPr algn="just">
                        <a:spcBef>
                          <a:spcPts val="600"/>
                        </a:spcBef>
                        <a:spcAft>
                          <a:spcPts val="600"/>
                        </a:spcAft>
                      </a:pPr>
                      <a:endParaRPr lang="id-ID" sz="11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0" y="-27384"/>
            <a:ext cx="9143999" cy="461665"/>
          </a:xfrm>
          <a:prstGeom prst="rect">
            <a:avLst/>
          </a:prstGeom>
          <a:solidFill>
            <a:schemeClr val="accent6">
              <a:lumMod val="20000"/>
              <a:lumOff val="80000"/>
            </a:schemeClr>
          </a:solidFill>
        </p:spPr>
        <p:txBody>
          <a:bodyPr wrap="square" rtlCol="0">
            <a:spAutoFit/>
          </a:bodyPr>
          <a:lstStyle/>
          <a:p>
            <a:pPr marL="363538" indent="-363538" algn="ctr">
              <a:tabLst>
                <a:tab pos="363538" algn="l"/>
              </a:tabLst>
            </a:pPr>
            <a:r>
              <a:rPr lang="en-US" sz="2400" dirty="0" smtClean="0">
                <a:latin typeface="Britannic Bold" panose="020B0903060703020204" pitchFamily="34" charset="0"/>
                <a:cs typeface="Times New Roman" pitchFamily="18" charset="0"/>
              </a:rPr>
              <a:t>UNDANG-UNDANG NOMOR 18 TAHUN 2012 TENTANG  PANGAN</a:t>
            </a:r>
            <a:endParaRPr lang="en-US" sz="2400" dirty="0">
              <a:latin typeface="Britannic Bold" panose="020B0903060703020204" pitchFamily="34" charset="0"/>
              <a:cs typeface="Times New Roman" pitchFamily="18" charset="0"/>
            </a:endParaRPr>
          </a:p>
        </p:txBody>
      </p:sp>
      <p:sp>
        <p:nvSpPr>
          <p:cNvPr id="6" name="Oval 5"/>
          <p:cNvSpPr/>
          <p:nvPr/>
        </p:nvSpPr>
        <p:spPr>
          <a:xfrm>
            <a:off x="4572000"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3</a:t>
            </a:r>
            <a:endParaRPr lang="id-ID" sz="1100" dirty="0">
              <a:solidFill>
                <a:schemeClr val="tx1"/>
              </a:solidFill>
              <a:latin typeface="Bookman Old Style" pitchFamily="18" charset="0"/>
              <a:cs typeface="Times New Roman" pitchFamily="18" charset="0"/>
            </a:endParaRPr>
          </a:p>
        </p:txBody>
      </p:sp>
    </p:spTree>
    <p:extLst>
      <p:ext uri="{BB962C8B-B14F-4D97-AF65-F5344CB8AC3E}">
        <p14:creationId xmlns:p14="http://schemas.microsoft.com/office/powerpoint/2010/main" val="275381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31535"/>
            <a:ext cx="8496944" cy="5073729"/>
          </a:xfrm>
          <a:prstGeom prst="round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id-ID" sz="2800" b="1" dirty="0" smtClean="0">
                <a:solidFill>
                  <a:srgbClr val="0000FF"/>
                </a:solidFill>
                <a:latin typeface="Bookman Old Style" pitchFamily="18" charset="0"/>
              </a:rPr>
              <a:t>PERATURAN PEMERINTAH </a:t>
            </a:r>
          </a:p>
          <a:p>
            <a:pPr algn="ctr"/>
            <a:r>
              <a:rPr lang="id-ID" sz="2800" b="1" dirty="0" smtClean="0">
                <a:solidFill>
                  <a:srgbClr val="0000FF"/>
                </a:solidFill>
                <a:latin typeface="Bookman Old Style" pitchFamily="18" charset="0"/>
              </a:rPr>
              <a:t>NOMOR 17 TAHUN 2015</a:t>
            </a:r>
          </a:p>
          <a:p>
            <a:pPr algn="ctr"/>
            <a:r>
              <a:rPr lang="id-ID" sz="2800" b="1" dirty="0" smtClean="0">
                <a:solidFill>
                  <a:srgbClr val="0000FF"/>
                </a:solidFill>
                <a:latin typeface="Bookman Old Style" pitchFamily="18" charset="0"/>
              </a:rPr>
              <a:t>TENTANG </a:t>
            </a:r>
          </a:p>
          <a:p>
            <a:pPr algn="ctr"/>
            <a:r>
              <a:rPr lang="id-ID" sz="2800" b="1" dirty="0" smtClean="0">
                <a:solidFill>
                  <a:srgbClr val="0000FF"/>
                </a:solidFill>
                <a:latin typeface="Bookman Old Style" pitchFamily="18" charset="0"/>
              </a:rPr>
              <a:t>KETAHANAN PANGAN DAN GIZI</a:t>
            </a:r>
          </a:p>
          <a:p>
            <a:pPr algn="ctr"/>
            <a:endParaRPr lang="id-ID" b="1" dirty="0" smtClean="0">
              <a:solidFill>
                <a:srgbClr val="0000FF"/>
              </a:solidFill>
              <a:latin typeface="Bookman Old Style" pitchFamily="18" charset="0"/>
            </a:endParaRPr>
          </a:p>
          <a:p>
            <a:pPr algn="ctr"/>
            <a:r>
              <a:rPr lang="id-ID" b="1" dirty="0" smtClean="0">
                <a:solidFill>
                  <a:srgbClr val="0000FF"/>
                </a:solidFill>
                <a:latin typeface="Bookman Old Style" pitchFamily="18" charset="0"/>
              </a:rPr>
              <a:t>Disusun ke dalam 10 Bab dengan 90 pasal dan penjelasan</a:t>
            </a:r>
          </a:p>
          <a:p>
            <a:pPr algn="ctr"/>
            <a:endParaRPr lang="id-ID" b="1" dirty="0" smtClean="0">
              <a:solidFill>
                <a:srgbClr val="0000FF"/>
              </a:solidFill>
              <a:latin typeface="Bookman Old Style" pitchFamily="18" charset="0"/>
            </a:endParaRPr>
          </a:p>
          <a:p>
            <a:pPr algn="ctr"/>
            <a:endParaRPr lang="id-ID" b="1" dirty="0">
              <a:solidFill>
                <a:srgbClr val="0000FF"/>
              </a:solidFill>
              <a:latin typeface="Bookman Old Style" pitchFamily="18" charset="0"/>
            </a:endParaRPr>
          </a:p>
          <a:p>
            <a:pPr algn="ctr"/>
            <a:r>
              <a:rPr lang="id-ID" b="1" dirty="0" smtClean="0">
                <a:solidFill>
                  <a:srgbClr val="0000FF"/>
                </a:solidFill>
                <a:latin typeface="Bookman Old Style" pitchFamily="18" charset="0"/>
              </a:rPr>
              <a:t>Diundangkan </a:t>
            </a:r>
          </a:p>
          <a:p>
            <a:pPr algn="ctr"/>
            <a:r>
              <a:rPr lang="id-ID" b="1" dirty="0" smtClean="0">
                <a:solidFill>
                  <a:srgbClr val="0000FF"/>
                </a:solidFill>
                <a:latin typeface="Bookman Old Style" pitchFamily="18" charset="0"/>
              </a:rPr>
              <a:t>Pada Tanggal 19 Maret 2015</a:t>
            </a:r>
          </a:p>
          <a:p>
            <a:pPr algn="ctr"/>
            <a:r>
              <a:rPr lang="id-ID" b="1" dirty="0" smtClean="0">
                <a:solidFill>
                  <a:srgbClr val="0000FF"/>
                </a:solidFill>
                <a:latin typeface="Bookman Old Style" pitchFamily="18" charset="0"/>
              </a:rPr>
              <a:t>Lembaran Negara RI Tahun 2015 Nomor 60</a:t>
            </a:r>
          </a:p>
          <a:p>
            <a:pPr algn="ctr"/>
            <a:r>
              <a:rPr lang="id-ID" b="1" dirty="0" smtClean="0">
                <a:solidFill>
                  <a:srgbClr val="0000FF"/>
                </a:solidFill>
                <a:latin typeface="Bookman Old Style" pitchFamily="18" charset="0"/>
              </a:rPr>
              <a:t>Tambahan Lembaran Negara RI Nomor 5680</a:t>
            </a:r>
            <a:endParaRPr lang="id-ID" b="1" dirty="0">
              <a:solidFill>
                <a:srgbClr val="0000FF"/>
              </a:solidFill>
              <a:latin typeface="Bookman Old Style" pitchFamily="18" charset="0"/>
            </a:endParaRPr>
          </a:p>
          <a:p>
            <a:pPr algn="ctr"/>
            <a:endParaRPr lang="id-ID" b="1" dirty="0" smtClean="0">
              <a:solidFill>
                <a:srgbClr val="0000FF"/>
              </a:solidFill>
              <a:latin typeface="Bookman Old Style" pitchFamily="18" charset="0"/>
            </a:endParaRPr>
          </a:p>
          <a:p>
            <a:pPr algn="ctr"/>
            <a:endParaRPr lang="id-ID" b="1" dirty="0">
              <a:solidFill>
                <a:srgbClr val="0000FF"/>
              </a:solidFill>
              <a:latin typeface="Bookman Old Style" pitchFamily="18" charset="0"/>
            </a:endParaRPr>
          </a:p>
        </p:txBody>
      </p:sp>
      <p:sp>
        <p:nvSpPr>
          <p:cNvPr id="5" name="Oval 4"/>
          <p:cNvSpPr/>
          <p:nvPr/>
        </p:nvSpPr>
        <p:spPr>
          <a:xfrm>
            <a:off x="4685591"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4</a:t>
            </a:r>
            <a:endParaRPr lang="id-ID" sz="1100" dirty="0">
              <a:solidFill>
                <a:schemeClr val="tx1"/>
              </a:solidFill>
              <a:latin typeface="Bookman Old Style" pitchFamily="18" charset="0"/>
              <a:cs typeface="Times New Roman" pitchFamily="18" charset="0"/>
            </a:endParaRPr>
          </a:p>
        </p:txBody>
      </p:sp>
    </p:spTree>
    <p:extLst>
      <p:ext uri="{BB962C8B-B14F-4D97-AF65-F5344CB8AC3E}">
        <p14:creationId xmlns:p14="http://schemas.microsoft.com/office/powerpoint/2010/main" val="82201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384"/>
            <a:ext cx="9144000" cy="523220"/>
          </a:xfrm>
          <a:prstGeom prst="rect">
            <a:avLst/>
          </a:prstGeom>
          <a:solidFill>
            <a:schemeClr val="accent6">
              <a:lumMod val="20000"/>
              <a:lumOff val="80000"/>
            </a:schemeClr>
          </a:solidFill>
        </p:spPr>
        <p:txBody>
          <a:bodyPr wrap="square" rtlCol="0">
            <a:spAutoFit/>
          </a:bodyPr>
          <a:lstStyle/>
          <a:p>
            <a:pPr algn="ctr"/>
            <a:r>
              <a:rPr lang="id-ID" sz="2800" dirty="0" smtClean="0">
                <a:latin typeface="Britannic Bold" panose="020B0903060703020204" pitchFamily="34" charset="0"/>
              </a:rPr>
              <a:t>SISTEMATIKA</a:t>
            </a:r>
            <a:endParaRPr lang="id-ID" sz="2800" dirty="0">
              <a:latin typeface="Britannic Bold" panose="020B09030607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53805517"/>
              </p:ext>
            </p:extLst>
          </p:nvPr>
        </p:nvGraphicFramePr>
        <p:xfrm>
          <a:off x="323526" y="620688"/>
          <a:ext cx="8712970" cy="5368032"/>
        </p:xfrm>
        <a:graphic>
          <a:graphicData uri="http://schemas.openxmlformats.org/drawingml/2006/table">
            <a:tbl>
              <a:tblPr firstRow="1" bandRow="1">
                <a:tableStyleId>{5C22544A-7EE6-4342-B048-85BDC9FD1C3A}</a:tableStyleId>
              </a:tblPr>
              <a:tblGrid>
                <a:gridCol w="720081"/>
                <a:gridCol w="2388055"/>
                <a:gridCol w="924313"/>
                <a:gridCol w="4680521"/>
              </a:tblGrid>
              <a:tr h="370840">
                <a:tc>
                  <a:txBody>
                    <a:bodyPr/>
                    <a:lstStyle/>
                    <a:p>
                      <a:pPr algn="ctr"/>
                      <a:r>
                        <a:rPr lang="id-ID" sz="1400" b="0" dirty="0" smtClean="0">
                          <a:solidFill>
                            <a:schemeClr val="tx1"/>
                          </a:solidFill>
                          <a:latin typeface="Bookman Old Style" pitchFamily="18" charset="0"/>
                        </a:rPr>
                        <a:t>BAB</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JUDUL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PASAL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SUBTANSI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pPr algn="ctr"/>
                      <a:r>
                        <a:rPr lang="id-ID" sz="1400" b="0" dirty="0" smtClean="0">
                          <a:solidFill>
                            <a:schemeClr val="tx1"/>
                          </a:solidFill>
                          <a:latin typeface="Bookman Old Style" pitchFamily="18" charset="0"/>
                        </a:rPr>
                        <a:t>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KETENTUAN UMUM </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1-2</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buFont typeface="Arial" pitchFamily="34" charset="0"/>
                        <a:buNone/>
                        <a:tabLst>
                          <a:tab pos="182563" algn="l"/>
                        </a:tabLst>
                      </a:pPr>
                      <a:r>
                        <a:rPr lang="id-ID" sz="1400" b="0" dirty="0" smtClean="0">
                          <a:solidFill>
                            <a:schemeClr val="tx1"/>
                          </a:solidFill>
                          <a:latin typeface="Bookman Old Style" pitchFamily="18" charset="0"/>
                        </a:rPr>
                        <a:t>-	Pengertian/definisi</a:t>
                      </a:r>
                    </a:p>
                    <a:p>
                      <a:pPr algn="just">
                        <a:buFontTx/>
                        <a:buNone/>
                        <a:tabLst>
                          <a:tab pos="182563" algn="l"/>
                        </a:tabLst>
                      </a:pPr>
                      <a:r>
                        <a:rPr lang="id-ID" sz="1400" b="0" dirty="0" smtClean="0">
                          <a:solidFill>
                            <a:schemeClr val="tx1"/>
                          </a:solidFill>
                          <a:latin typeface="Bookman Old Style" pitchFamily="18" charset="0"/>
                        </a:rPr>
                        <a:t>-	Ruang</a:t>
                      </a:r>
                      <a:r>
                        <a:rPr lang="id-ID" sz="1400" b="0" baseline="0" dirty="0" smtClean="0">
                          <a:solidFill>
                            <a:schemeClr val="tx1"/>
                          </a:solidFill>
                          <a:latin typeface="Bookman Old Style" pitchFamily="18" charset="0"/>
                        </a:rPr>
                        <a:t> Lingkup </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1431032">
                <a:tc>
                  <a:txBody>
                    <a:bodyPr/>
                    <a:lstStyle/>
                    <a:p>
                      <a:pPr algn="ctr"/>
                      <a:r>
                        <a:rPr lang="id-ID" sz="1400" b="0" dirty="0" smtClean="0">
                          <a:solidFill>
                            <a:schemeClr val="tx1"/>
                          </a:solidFill>
                          <a:latin typeface="Bookman Old Style" pitchFamily="18" charset="0"/>
                        </a:rPr>
                        <a:t>II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CADANGAN</a:t>
                      </a:r>
                      <a:r>
                        <a:rPr lang="id-ID" sz="1400" b="0" baseline="0" dirty="0" smtClean="0">
                          <a:solidFill>
                            <a:schemeClr val="tx1"/>
                          </a:solidFill>
                          <a:latin typeface="Bookman Old Style" pitchFamily="18" charset="0"/>
                        </a:rPr>
                        <a:t> PANGAN PEMERNITAH </a:t>
                      </a:r>
                    </a:p>
                    <a:p>
                      <a:pPr algn="ctr"/>
                      <a:r>
                        <a:rPr lang="id-ID" sz="1400" b="0" baseline="0" dirty="0" smtClean="0">
                          <a:solidFill>
                            <a:schemeClr val="tx1"/>
                          </a:solidFill>
                          <a:latin typeface="Bookman Old Style" pitchFamily="18" charset="0"/>
                        </a:rPr>
                        <a:t>DAN </a:t>
                      </a:r>
                    </a:p>
                    <a:p>
                      <a:pPr algn="ctr"/>
                      <a:r>
                        <a:rPr lang="id-ID" sz="1400" b="0" baseline="0" dirty="0" smtClean="0">
                          <a:solidFill>
                            <a:schemeClr val="tx1"/>
                          </a:solidFill>
                          <a:latin typeface="Bookman Old Style" pitchFamily="18" charset="0"/>
                        </a:rPr>
                        <a:t>CADANGAN PANGAN PEMERNITAH DAERAH</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3-24</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74638" indent="-274638" algn="just">
                        <a:buFont typeface="+mj-lt"/>
                        <a:buAutoNum type="arabicPeriod"/>
                        <a:tabLst/>
                      </a:pPr>
                      <a:r>
                        <a:rPr lang="id-ID" sz="1400" b="0" dirty="0" smtClean="0">
                          <a:solidFill>
                            <a:schemeClr val="tx1"/>
                          </a:solidFill>
                          <a:latin typeface="Bookman Old Style" pitchFamily="18" charset="0"/>
                        </a:rPr>
                        <a:t>Cadangan</a:t>
                      </a:r>
                      <a:r>
                        <a:rPr lang="id-ID" sz="1400" b="0" baseline="0" dirty="0" smtClean="0">
                          <a:solidFill>
                            <a:schemeClr val="tx1"/>
                          </a:solidFill>
                          <a:latin typeface="Bookman Old Style" pitchFamily="18" charset="0"/>
                        </a:rPr>
                        <a:t> Pangan Pemerintah.</a:t>
                      </a:r>
                    </a:p>
                    <a:p>
                      <a:pPr marL="274638" indent="-274638" algn="just">
                        <a:buFont typeface="+mj-lt"/>
                        <a:buAutoNum type="arabicPeriod"/>
                        <a:tabLst/>
                      </a:pPr>
                      <a:r>
                        <a:rPr lang="id-ID" sz="1400" b="0" baseline="0" dirty="0" smtClean="0">
                          <a:solidFill>
                            <a:schemeClr val="tx1"/>
                          </a:solidFill>
                          <a:latin typeface="Bookman Old Style" pitchFamily="18" charset="0"/>
                        </a:rPr>
                        <a:t>Cadangan Pangan Pemerintah Daerah.</a:t>
                      </a:r>
                    </a:p>
                    <a:p>
                      <a:pPr marL="274638" indent="-274638" algn="just">
                        <a:buFont typeface="+mj-lt"/>
                        <a:buNone/>
                        <a:tabLst>
                          <a:tab pos="534988" algn="l"/>
                        </a:tabLst>
                      </a:pPr>
                      <a:r>
                        <a:rPr lang="id-ID" sz="1400" b="0" baseline="0" dirty="0" smtClean="0">
                          <a:solidFill>
                            <a:schemeClr val="tx1"/>
                          </a:solidFill>
                          <a:latin typeface="Bookman Old Style" pitchFamily="18" charset="0"/>
                        </a:rPr>
                        <a:t>	1)	Umum.</a:t>
                      </a:r>
                    </a:p>
                    <a:p>
                      <a:pPr marL="274638" indent="-274638" algn="just">
                        <a:buFont typeface="+mj-lt"/>
                        <a:buNone/>
                        <a:tabLst>
                          <a:tab pos="534988" algn="l"/>
                        </a:tabLst>
                      </a:pPr>
                      <a:r>
                        <a:rPr lang="id-ID" sz="1400" b="0" baseline="0" dirty="0" smtClean="0">
                          <a:solidFill>
                            <a:schemeClr val="tx1"/>
                          </a:solidFill>
                          <a:latin typeface="Bookman Old Style" pitchFamily="18" charset="0"/>
                        </a:rPr>
                        <a:t>	2)	Cadangan Pangan Pemerintah Desa.</a:t>
                      </a:r>
                    </a:p>
                    <a:p>
                      <a:pPr marL="274638" indent="-274638" algn="just">
                        <a:buFont typeface="+mj-lt"/>
                        <a:buNone/>
                        <a:tabLst>
                          <a:tab pos="534988" algn="l"/>
                        </a:tabLst>
                      </a:pPr>
                      <a:r>
                        <a:rPr lang="id-ID" sz="1400" b="0" baseline="0" dirty="0" smtClean="0">
                          <a:solidFill>
                            <a:schemeClr val="tx1"/>
                          </a:solidFill>
                          <a:latin typeface="Bookman Old Style" pitchFamily="18" charset="0"/>
                        </a:rPr>
                        <a:t>	3)	Cadangan Pangan Pemerintah Kab/Kota.</a:t>
                      </a:r>
                    </a:p>
                    <a:p>
                      <a:pPr marL="274638" indent="-274638" algn="just">
                        <a:buFont typeface="+mj-lt"/>
                        <a:buNone/>
                        <a:tabLst>
                          <a:tab pos="534988" algn="l"/>
                        </a:tabLst>
                      </a:pPr>
                      <a:r>
                        <a:rPr lang="id-ID" sz="1400" b="0" baseline="0" dirty="0" smtClean="0">
                          <a:solidFill>
                            <a:schemeClr val="tx1"/>
                          </a:solidFill>
                          <a:latin typeface="Bookman Old Style" pitchFamily="18" charset="0"/>
                        </a:rPr>
                        <a:t>	4)	Cadangan Pangan Pemerintah Provinsi.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70840">
                <a:tc>
                  <a:txBody>
                    <a:bodyPr/>
                    <a:lstStyle/>
                    <a:p>
                      <a:pPr algn="ctr"/>
                      <a:r>
                        <a:rPr lang="id-ID" sz="1400" b="0" dirty="0" smtClean="0">
                          <a:solidFill>
                            <a:schemeClr val="tx1"/>
                          </a:solidFill>
                          <a:latin typeface="Bookman Old Style" pitchFamily="18" charset="0"/>
                        </a:rPr>
                        <a:t>III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PENGANEKARAGAMAN PANGAN DAN GIZI MASYARAKAT</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25-40</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74638" indent="-274638" algn="just">
                        <a:buFont typeface="+mj-lt"/>
                        <a:buAutoNum type="arabicPeriod"/>
                        <a:tabLst>
                          <a:tab pos="534988" algn="l"/>
                        </a:tabLst>
                      </a:pPr>
                      <a:r>
                        <a:rPr lang="id-ID" sz="1400" b="0" dirty="0" smtClean="0">
                          <a:solidFill>
                            <a:schemeClr val="tx1"/>
                          </a:solidFill>
                          <a:latin typeface="Bookman Old Style" pitchFamily="18" charset="0"/>
                        </a:rPr>
                        <a:t>Penganeka</a:t>
                      </a:r>
                      <a:r>
                        <a:rPr lang="id-ID" sz="1400" b="0" baseline="0" dirty="0" smtClean="0">
                          <a:solidFill>
                            <a:schemeClr val="tx1"/>
                          </a:solidFill>
                          <a:latin typeface="Bookman Old Style" pitchFamily="18" charset="0"/>
                        </a:rPr>
                        <a:t>ragaman Pangan.</a:t>
                      </a:r>
                    </a:p>
                    <a:p>
                      <a:pPr marL="274638" indent="-274638" algn="just">
                        <a:buFont typeface="+mj-lt"/>
                        <a:buAutoNum type="arabicPeriod"/>
                        <a:tabLst>
                          <a:tab pos="534988" algn="l"/>
                        </a:tabLst>
                      </a:pPr>
                      <a:r>
                        <a:rPr lang="id-ID" sz="1400" b="0" baseline="0" dirty="0" smtClean="0">
                          <a:solidFill>
                            <a:schemeClr val="tx1"/>
                          </a:solidFill>
                          <a:latin typeface="Bookman Old Style" pitchFamily="18" charset="0"/>
                        </a:rPr>
                        <a:t>Perbaikan Gizi Masyarakat.</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70840">
                <a:tc>
                  <a:txBody>
                    <a:bodyPr/>
                    <a:lstStyle/>
                    <a:p>
                      <a:pPr algn="ctr"/>
                      <a:r>
                        <a:rPr lang="id-ID" sz="1400" b="0" dirty="0" smtClean="0">
                          <a:solidFill>
                            <a:schemeClr val="tx1"/>
                          </a:solidFill>
                          <a:latin typeface="Bookman Old Style" pitchFamily="18" charset="0"/>
                        </a:rPr>
                        <a:t>IV</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KESIAPSIAGAAN KRISIS PANGAN DAN PENANGGULANGAN KRISIS PANGAN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41-58</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74638" indent="-274638" algn="just">
                        <a:buFont typeface="+mj-lt"/>
                        <a:buAutoNum type="arabicPeriod"/>
                        <a:tabLst>
                          <a:tab pos="534988" algn="l"/>
                        </a:tabLst>
                      </a:pPr>
                      <a:r>
                        <a:rPr lang="id-ID" sz="1400" b="0" dirty="0" smtClean="0">
                          <a:solidFill>
                            <a:schemeClr val="tx1"/>
                          </a:solidFill>
                          <a:latin typeface="Bookman Old Style" pitchFamily="18" charset="0"/>
                        </a:rPr>
                        <a:t>Umum.</a:t>
                      </a:r>
                    </a:p>
                    <a:p>
                      <a:pPr marL="274638" indent="-274638" algn="just">
                        <a:buFont typeface="+mj-lt"/>
                        <a:buAutoNum type="arabicPeriod"/>
                        <a:tabLst>
                          <a:tab pos="534988" algn="l"/>
                        </a:tabLst>
                      </a:pPr>
                      <a:r>
                        <a:rPr lang="id-ID" sz="1400" b="0" dirty="0" smtClean="0">
                          <a:solidFill>
                            <a:schemeClr val="tx1"/>
                          </a:solidFill>
                          <a:latin typeface="Bookman Old Style" pitchFamily="18" charset="0"/>
                        </a:rPr>
                        <a:t>Kriteria Krisis</a:t>
                      </a:r>
                      <a:r>
                        <a:rPr lang="id-ID" sz="1400" b="0" baseline="0" dirty="0" smtClean="0">
                          <a:solidFill>
                            <a:schemeClr val="tx1"/>
                          </a:solidFill>
                          <a:latin typeface="Bookman Old Style" pitchFamily="18" charset="0"/>
                        </a:rPr>
                        <a:t> Pangan.</a:t>
                      </a:r>
                    </a:p>
                    <a:p>
                      <a:pPr marL="274638" indent="-274638" algn="just">
                        <a:buFont typeface="+mj-lt"/>
                        <a:buAutoNum type="arabicPeriod"/>
                        <a:tabLst>
                          <a:tab pos="534988" algn="l"/>
                        </a:tabLst>
                      </a:pPr>
                      <a:r>
                        <a:rPr lang="id-ID" sz="1400" b="0" baseline="0" dirty="0" smtClean="0">
                          <a:solidFill>
                            <a:schemeClr val="tx1"/>
                          </a:solidFill>
                          <a:latin typeface="Bookman Old Style" pitchFamily="18" charset="0"/>
                        </a:rPr>
                        <a:t>Kesiapsiagaan Krisis Pangan.</a:t>
                      </a:r>
                    </a:p>
                    <a:p>
                      <a:pPr marL="274638" indent="-274638" algn="just">
                        <a:buFont typeface="+mj-lt"/>
                        <a:buAutoNum type="arabicPeriod"/>
                        <a:tabLst>
                          <a:tab pos="534988" algn="l"/>
                        </a:tabLst>
                      </a:pPr>
                      <a:r>
                        <a:rPr lang="id-ID" sz="1400" b="0" baseline="0" dirty="0" smtClean="0">
                          <a:solidFill>
                            <a:schemeClr val="tx1"/>
                          </a:solidFill>
                          <a:latin typeface="Bookman Old Style" pitchFamily="18" charset="0"/>
                        </a:rPr>
                        <a:t>Kedaruratan Krisis Pangan.</a:t>
                      </a:r>
                    </a:p>
                    <a:p>
                      <a:pPr marL="274638" indent="-274638" algn="just">
                        <a:buFont typeface="+mj-lt"/>
                        <a:buAutoNum type="arabicPeriod"/>
                        <a:tabLst>
                          <a:tab pos="534988" algn="l"/>
                        </a:tabLst>
                      </a:pPr>
                      <a:r>
                        <a:rPr lang="id-ID" sz="1400" b="0" baseline="0" dirty="0" smtClean="0">
                          <a:solidFill>
                            <a:schemeClr val="tx1"/>
                          </a:solidFill>
                          <a:latin typeface="Bookman Old Style" pitchFamily="18" charset="0"/>
                        </a:rPr>
                        <a:t>Penanggulangan Krisis Pangan.</a:t>
                      </a:r>
                    </a:p>
                    <a:p>
                      <a:pPr marL="274638" indent="-274638" algn="just">
                        <a:buFont typeface="+mj-lt"/>
                        <a:buNone/>
                        <a:tabLst>
                          <a:tab pos="534988" algn="l"/>
                        </a:tabLst>
                      </a:pP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70840">
                <a:tc>
                  <a:txBody>
                    <a:bodyPr/>
                    <a:lstStyle/>
                    <a:p>
                      <a:pPr algn="ctr"/>
                      <a:r>
                        <a:rPr lang="id-ID" sz="1400" b="0" dirty="0" smtClean="0">
                          <a:solidFill>
                            <a:schemeClr val="tx1"/>
                          </a:solidFill>
                          <a:latin typeface="Bookman Old Style" pitchFamily="18" charset="0"/>
                        </a:rPr>
                        <a:t>V</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DISTRIBUSI</a:t>
                      </a:r>
                      <a:r>
                        <a:rPr lang="id-ID" sz="1400" b="0" baseline="0" dirty="0" smtClean="0">
                          <a:solidFill>
                            <a:schemeClr val="tx1"/>
                          </a:solidFill>
                          <a:latin typeface="Bookman Old Style" pitchFamily="18" charset="0"/>
                        </a:rPr>
                        <a:t> PANGAN, PERDAGANGAN PANGAN, DAN BANTUAN PANGAN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59-70</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342900" indent="-342900" algn="just">
                        <a:buFont typeface="+mj-lt"/>
                        <a:buAutoNum type="arabicPeriod"/>
                        <a:tabLst>
                          <a:tab pos="534988" algn="l"/>
                        </a:tabLst>
                      </a:pPr>
                      <a:r>
                        <a:rPr lang="id-ID" sz="1400" b="0" dirty="0" smtClean="0">
                          <a:solidFill>
                            <a:schemeClr val="tx1"/>
                          </a:solidFill>
                          <a:latin typeface="Bookman Old Style" pitchFamily="18" charset="0"/>
                        </a:rPr>
                        <a:t>Distribusi Pangan.</a:t>
                      </a:r>
                    </a:p>
                    <a:p>
                      <a:pPr marL="342900" indent="-342900" algn="just">
                        <a:buFont typeface="+mj-lt"/>
                        <a:buAutoNum type="arabicPeriod"/>
                        <a:tabLst>
                          <a:tab pos="534988" algn="l"/>
                        </a:tabLst>
                      </a:pPr>
                      <a:r>
                        <a:rPr lang="id-ID" sz="1400" b="0" dirty="0" smtClean="0">
                          <a:solidFill>
                            <a:schemeClr val="tx1"/>
                          </a:solidFill>
                          <a:latin typeface="Bookman Old Style" pitchFamily="18" charset="0"/>
                        </a:rPr>
                        <a:t>Perdagangan Pangan.</a:t>
                      </a:r>
                    </a:p>
                    <a:p>
                      <a:pPr marL="342900" indent="-342900" algn="just">
                        <a:buFont typeface="+mj-lt"/>
                        <a:buAutoNum type="arabicPeriod"/>
                        <a:tabLst>
                          <a:tab pos="534988" algn="l"/>
                        </a:tabLst>
                      </a:pPr>
                      <a:r>
                        <a:rPr lang="id-ID" sz="1400" b="0" dirty="0" smtClean="0">
                          <a:solidFill>
                            <a:schemeClr val="tx1"/>
                          </a:solidFill>
                          <a:latin typeface="Bookman Old Style" pitchFamily="18" charset="0"/>
                        </a:rPr>
                        <a:t>Bantuan Pangan.</a:t>
                      </a:r>
                    </a:p>
                    <a:p>
                      <a:pPr marL="342900" indent="-342900" algn="just">
                        <a:buFont typeface="+mj-lt"/>
                        <a:buAutoNum type="arabicPeriod"/>
                        <a:tabLst>
                          <a:tab pos="534988" algn="l"/>
                        </a:tabLst>
                      </a:pP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6" name="Oval 5"/>
          <p:cNvSpPr/>
          <p:nvPr/>
        </p:nvSpPr>
        <p:spPr>
          <a:xfrm>
            <a:off x="4572000"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5</a:t>
            </a:r>
            <a:endParaRPr lang="id-ID" sz="1100" dirty="0">
              <a:solidFill>
                <a:schemeClr val="tx1"/>
              </a:solidFill>
              <a:latin typeface="Bookman Old Style" pitchFamily="18" charset="0"/>
              <a:cs typeface="Times New Roman" pitchFamily="18" charset="0"/>
            </a:endParaRPr>
          </a:p>
        </p:txBody>
      </p:sp>
    </p:spTree>
    <p:extLst>
      <p:ext uri="{BB962C8B-B14F-4D97-AF65-F5344CB8AC3E}">
        <p14:creationId xmlns:p14="http://schemas.microsoft.com/office/powerpoint/2010/main" val="133451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511" y="332656"/>
          <a:ext cx="8712970" cy="5842000"/>
        </p:xfrm>
        <a:graphic>
          <a:graphicData uri="http://schemas.openxmlformats.org/drawingml/2006/table">
            <a:tbl>
              <a:tblPr firstRow="1" bandRow="1">
                <a:tableStyleId>{5C22544A-7EE6-4342-B048-85BDC9FD1C3A}</a:tableStyleId>
              </a:tblPr>
              <a:tblGrid>
                <a:gridCol w="720081"/>
                <a:gridCol w="2388055"/>
                <a:gridCol w="924313"/>
                <a:gridCol w="4680521"/>
              </a:tblGrid>
              <a:tr h="370840">
                <a:tc>
                  <a:txBody>
                    <a:bodyPr/>
                    <a:lstStyle/>
                    <a:p>
                      <a:pPr algn="ctr"/>
                      <a:r>
                        <a:rPr lang="id-ID" sz="1400" b="0" dirty="0" smtClean="0">
                          <a:solidFill>
                            <a:schemeClr val="tx1"/>
                          </a:solidFill>
                          <a:latin typeface="Bookman Old Style" pitchFamily="18" charset="0"/>
                        </a:rPr>
                        <a:t>BAB</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JUDUL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PASAL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SUBTANSI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pPr algn="ctr"/>
                      <a:r>
                        <a:rPr lang="id-ID" sz="1400" b="0" dirty="0" smtClean="0">
                          <a:solidFill>
                            <a:schemeClr val="tx1"/>
                          </a:solidFill>
                          <a:latin typeface="Bookman Old Style" pitchFamily="18" charset="0"/>
                        </a:rPr>
                        <a:t>VI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PENGAWASAN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71-74</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182563" indent="-182563" algn="just">
                        <a:buFont typeface="Arial" pitchFamily="34" charset="0"/>
                        <a:buChar char="•"/>
                        <a:tabLst>
                          <a:tab pos="182563" algn="l"/>
                        </a:tabLst>
                      </a:pPr>
                      <a:r>
                        <a:rPr lang="id-ID" sz="1400" b="0" dirty="0" smtClean="0">
                          <a:solidFill>
                            <a:schemeClr val="tx1"/>
                          </a:solidFill>
                          <a:latin typeface="Bookman Old Style" pitchFamily="18" charset="0"/>
                        </a:rPr>
                        <a:t>Pengawasan</a:t>
                      </a:r>
                      <a:r>
                        <a:rPr lang="id-ID" sz="1400" b="0" baseline="0" dirty="0" smtClean="0">
                          <a:solidFill>
                            <a:schemeClr val="tx1"/>
                          </a:solidFill>
                          <a:latin typeface="Bookman Old Style" pitchFamily="18" charset="0"/>
                        </a:rPr>
                        <a:t> terhadap pemenuhan ketersediaan dan/atau kecukupan Pangan Pokok yang aman, bergizi, dan terjangkau oleh daya beli masyarakat.</a:t>
                      </a:r>
                    </a:p>
                    <a:p>
                      <a:pPr marL="182563" indent="-182563" algn="just">
                        <a:spcBef>
                          <a:spcPts val="600"/>
                        </a:spcBef>
                        <a:buFont typeface="Arial" pitchFamily="34" charset="0"/>
                        <a:buChar char="•"/>
                        <a:tabLst>
                          <a:tab pos="182563" algn="l"/>
                        </a:tabLst>
                      </a:pPr>
                      <a:r>
                        <a:rPr lang="id-ID" sz="1400" b="0" baseline="0" dirty="0" smtClean="0">
                          <a:solidFill>
                            <a:schemeClr val="tx1"/>
                          </a:solidFill>
                          <a:latin typeface="Bookman Old Style" pitchFamily="18" charset="0"/>
                        </a:rPr>
                        <a:t>Pengawasan dilakukan oleh Lembaga Pemenerintah.</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1431032">
                <a:tc>
                  <a:txBody>
                    <a:bodyPr/>
                    <a:lstStyle/>
                    <a:p>
                      <a:pPr algn="ctr"/>
                      <a:r>
                        <a:rPr lang="id-ID" sz="1400" b="0" dirty="0" smtClean="0">
                          <a:solidFill>
                            <a:schemeClr val="tx1"/>
                          </a:solidFill>
                          <a:latin typeface="Bookman Old Style" pitchFamily="18" charset="0"/>
                        </a:rPr>
                        <a:t>VI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SISTEM INFORMASI PANGAN DAN GIZI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75-85</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182563" indent="-182563" algn="just">
                        <a:buFont typeface="Arial" pitchFamily="34" charset="0"/>
                        <a:buChar char="•"/>
                        <a:tabLst>
                          <a:tab pos="182563" algn="l"/>
                        </a:tabLst>
                      </a:pPr>
                      <a:r>
                        <a:rPr lang="id-ID" sz="1400" b="0" dirty="0" smtClean="0">
                          <a:solidFill>
                            <a:schemeClr val="tx1"/>
                          </a:solidFill>
                          <a:latin typeface="Bookman Old Style" pitchFamily="18" charset="0"/>
                        </a:rPr>
                        <a:t>Pemernitah dan Pemernitah daerah sesuai</a:t>
                      </a:r>
                      <a:r>
                        <a:rPr lang="id-ID" sz="1400" b="0" baseline="0" dirty="0" smtClean="0">
                          <a:solidFill>
                            <a:schemeClr val="tx1"/>
                          </a:solidFill>
                          <a:latin typeface="Bookman Old Style" pitchFamily="18" charset="0"/>
                        </a:rPr>
                        <a:t> kewenangannya berkewaiban membangun, menyusun, dan mengembangkan Sistem Informasi Pangan dan Gizi yang terintegrasi.</a:t>
                      </a:r>
                    </a:p>
                    <a:p>
                      <a:pPr marL="182563" indent="-182563" algn="just">
                        <a:buFont typeface="Arial" pitchFamily="34" charset="0"/>
                        <a:buChar char="•"/>
                        <a:tabLst>
                          <a:tab pos="182563" algn="l"/>
                        </a:tabLst>
                      </a:pPr>
                      <a:r>
                        <a:rPr lang="id-ID" sz="1400" b="0" baseline="0" dirty="0" smtClean="0">
                          <a:solidFill>
                            <a:schemeClr val="tx1"/>
                          </a:solidFill>
                          <a:latin typeface="Bookman Old Style" pitchFamily="18" charset="0"/>
                        </a:rPr>
                        <a:t>Sistem Informasi Pangan dan Gizi mencakup pengumpulan, pengolahan, penganalisisan, penyimpanan, dan penyajian dan penyebaran data informasi tentang Pangan dan Gizi.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70840">
                <a:tc>
                  <a:txBody>
                    <a:bodyPr/>
                    <a:lstStyle/>
                    <a:p>
                      <a:pPr algn="ctr"/>
                      <a:r>
                        <a:rPr lang="id-ID" sz="1400" b="0" dirty="0" smtClean="0">
                          <a:solidFill>
                            <a:schemeClr val="tx1"/>
                          </a:solidFill>
                          <a:latin typeface="Bookman Old Style" pitchFamily="18" charset="0"/>
                        </a:rPr>
                        <a:t>VI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PERAN SERTA MASYARAKAT</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86-87</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182563" indent="-182563" algn="just">
                        <a:buFont typeface="Arial" pitchFamily="34" charset="0"/>
                        <a:buChar char="•"/>
                        <a:tabLst>
                          <a:tab pos="182563" algn="l"/>
                        </a:tabLst>
                      </a:pPr>
                      <a:r>
                        <a:rPr lang="id-ID" sz="1400" b="0" dirty="0" smtClean="0">
                          <a:solidFill>
                            <a:schemeClr val="tx1"/>
                          </a:solidFill>
                          <a:latin typeface="Bookman Old Style" pitchFamily="18" charset="0"/>
                        </a:rPr>
                        <a:t>Masyarakat</a:t>
                      </a:r>
                      <a:r>
                        <a:rPr lang="id-ID" sz="1400" b="0" baseline="0" dirty="0" smtClean="0">
                          <a:solidFill>
                            <a:schemeClr val="tx1"/>
                          </a:solidFill>
                          <a:latin typeface="Bookman Old Style" pitchFamily="18" charset="0"/>
                        </a:rPr>
                        <a:t>  memiliki kesempatan seluas-luasnya untuk berperan serta dalam mewujudkan Ketahan Pangan dan Gizi.</a:t>
                      </a:r>
                    </a:p>
                    <a:p>
                      <a:pPr marL="182563" indent="-182563" algn="just">
                        <a:buFont typeface="Arial" pitchFamily="34" charset="0"/>
                        <a:buChar char="•"/>
                        <a:tabLst>
                          <a:tab pos="182563" algn="l"/>
                        </a:tabLst>
                      </a:pPr>
                      <a:r>
                        <a:rPr lang="id-ID" sz="1400" b="0" baseline="0" dirty="0" smtClean="0">
                          <a:solidFill>
                            <a:schemeClr val="tx1"/>
                          </a:solidFill>
                          <a:latin typeface="Bookman Old Style" pitchFamily="18" charset="0"/>
                        </a:rPr>
                        <a:t>Tata Cara Penyampaian permasalahan, masukan dan/atau cara penyelesaian masalah Pangan dilakukan secara:</a:t>
                      </a:r>
                    </a:p>
                    <a:p>
                      <a:pPr marL="444500" indent="-261938" algn="just">
                        <a:buFont typeface="Arial" pitchFamily="34" charset="0"/>
                        <a:buAutoNum type="alphaLcPeriod"/>
                        <a:tabLst>
                          <a:tab pos="444500" algn="l"/>
                        </a:tabLst>
                      </a:pPr>
                      <a:r>
                        <a:rPr lang="id-ID" sz="1400" b="0" baseline="0" dirty="0" smtClean="0">
                          <a:solidFill>
                            <a:schemeClr val="tx1"/>
                          </a:solidFill>
                          <a:latin typeface="Bookman Old Style" pitchFamily="18" charset="0"/>
                        </a:rPr>
                        <a:t>langsung;</a:t>
                      </a:r>
                    </a:p>
                    <a:p>
                      <a:pPr marL="444500" indent="-261938" algn="just">
                        <a:buFont typeface="Arial" pitchFamily="34" charset="0"/>
                        <a:buAutoNum type="alphaLcPeriod"/>
                        <a:tabLst>
                          <a:tab pos="444500" algn="l"/>
                        </a:tabLst>
                      </a:pPr>
                      <a:r>
                        <a:rPr lang="id-ID" sz="1400" b="0" baseline="0" dirty="0" smtClean="0">
                          <a:solidFill>
                            <a:schemeClr val="tx1"/>
                          </a:solidFill>
                          <a:latin typeface="Bookman Old Style" pitchFamily="18" charset="0"/>
                        </a:rPr>
                        <a:t>Perorangan atau kelompok;</a:t>
                      </a:r>
                    </a:p>
                    <a:p>
                      <a:pPr marL="444500" indent="-261938" algn="just">
                        <a:buFont typeface="Arial" pitchFamily="34" charset="0"/>
                        <a:buAutoNum type="alphaLcPeriod"/>
                        <a:tabLst>
                          <a:tab pos="444500" algn="l"/>
                        </a:tabLst>
                      </a:pPr>
                      <a:r>
                        <a:rPr lang="id-ID" sz="1400" b="0" baseline="0" dirty="0" smtClean="0">
                          <a:solidFill>
                            <a:schemeClr val="tx1"/>
                          </a:solidFill>
                          <a:latin typeface="Bookman Old Style" pitchFamily="18" charset="0"/>
                        </a:rPr>
                        <a:t>Lisan atau tertulis.</a:t>
                      </a:r>
                    </a:p>
                    <a:p>
                      <a:pPr marL="274638" indent="-274638" algn="just">
                        <a:buFont typeface="Arial" pitchFamily="34" charset="0"/>
                        <a:buNone/>
                        <a:tabLst>
                          <a:tab pos="274638" algn="l"/>
                        </a:tabLst>
                      </a:pP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5" name="Oval 4"/>
          <p:cNvSpPr/>
          <p:nvPr/>
        </p:nvSpPr>
        <p:spPr>
          <a:xfrm>
            <a:off x="4427984"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6</a:t>
            </a:r>
            <a:endParaRPr lang="id-ID" sz="1100" dirty="0">
              <a:solidFill>
                <a:schemeClr val="tx1"/>
              </a:solidFill>
              <a:latin typeface="Bookman Old Style" pitchFamily="18" charset="0"/>
              <a:cs typeface="Times New Roman" pitchFamily="18" charset="0"/>
            </a:endParaRPr>
          </a:p>
        </p:txBody>
      </p:sp>
      <p:sp>
        <p:nvSpPr>
          <p:cNvPr id="6" name="TextBox 5"/>
          <p:cNvSpPr txBox="1"/>
          <p:nvPr/>
        </p:nvSpPr>
        <p:spPr>
          <a:xfrm>
            <a:off x="7956376" y="-27384"/>
            <a:ext cx="1207382" cy="369332"/>
          </a:xfrm>
          <a:prstGeom prst="rect">
            <a:avLst/>
          </a:prstGeom>
          <a:noFill/>
        </p:spPr>
        <p:txBody>
          <a:bodyPr wrap="none" rtlCol="0">
            <a:spAutoFit/>
          </a:bodyPr>
          <a:lstStyle/>
          <a:p>
            <a:r>
              <a:rPr lang="en-US" dirty="0" err="1" smtClean="0">
                <a:latin typeface="Britannic Bold" panose="020B0903060703020204" pitchFamily="34" charset="0"/>
              </a:rPr>
              <a:t>Lanjutan</a:t>
            </a:r>
            <a:r>
              <a:rPr lang="en-US" dirty="0" smtClean="0">
                <a:latin typeface="Britannic Bold" panose="020B0903060703020204" pitchFamily="34" charset="0"/>
              </a:rPr>
              <a:t>..</a:t>
            </a:r>
            <a:endParaRPr lang="en-US" dirty="0">
              <a:latin typeface="Britannic Bold" panose="020B0903060703020204" pitchFamily="34" charset="0"/>
            </a:endParaRPr>
          </a:p>
        </p:txBody>
      </p:sp>
    </p:spTree>
    <p:extLst>
      <p:ext uri="{BB962C8B-B14F-4D97-AF65-F5344CB8AC3E}">
        <p14:creationId xmlns:p14="http://schemas.microsoft.com/office/powerpoint/2010/main" val="329927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511" y="692696"/>
          <a:ext cx="8712970" cy="3616960"/>
        </p:xfrm>
        <a:graphic>
          <a:graphicData uri="http://schemas.openxmlformats.org/drawingml/2006/table">
            <a:tbl>
              <a:tblPr firstRow="1" bandRow="1">
                <a:tableStyleId>{5C22544A-7EE6-4342-B048-85BDC9FD1C3A}</a:tableStyleId>
              </a:tblPr>
              <a:tblGrid>
                <a:gridCol w="720081"/>
                <a:gridCol w="2388055"/>
                <a:gridCol w="924313"/>
                <a:gridCol w="4680521"/>
              </a:tblGrid>
              <a:tr h="370840">
                <a:tc>
                  <a:txBody>
                    <a:bodyPr/>
                    <a:lstStyle/>
                    <a:p>
                      <a:pPr algn="ctr"/>
                      <a:r>
                        <a:rPr lang="id-ID" sz="1400" b="0" dirty="0" smtClean="0">
                          <a:solidFill>
                            <a:schemeClr val="tx1"/>
                          </a:solidFill>
                          <a:latin typeface="Bookman Old Style" pitchFamily="18" charset="0"/>
                        </a:rPr>
                        <a:t>BAB</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JUDUL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PASAL</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id-ID" sz="1400" b="0" dirty="0" smtClean="0">
                          <a:solidFill>
                            <a:schemeClr val="tx1"/>
                          </a:solidFill>
                          <a:latin typeface="Bookman Old Style" pitchFamily="18" charset="0"/>
                        </a:rPr>
                        <a:t>SUBTANSI</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pPr algn="ctr"/>
                      <a:r>
                        <a:rPr lang="id-ID" sz="1400" b="0" dirty="0" smtClean="0">
                          <a:solidFill>
                            <a:schemeClr val="tx1"/>
                          </a:solidFill>
                          <a:latin typeface="Bookman Old Style" pitchFamily="18" charset="0"/>
                        </a:rPr>
                        <a:t>IX</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KETENTUAN</a:t>
                      </a:r>
                      <a:r>
                        <a:rPr lang="id-ID" sz="1400" b="0" baseline="0" dirty="0" smtClean="0">
                          <a:solidFill>
                            <a:schemeClr val="tx1"/>
                          </a:solidFill>
                          <a:latin typeface="Bookman Old Style" pitchFamily="18" charset="0"/>
                        </a:rPr>
                        <a:t> PERALIHAN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88</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buFont typeface="Arial" pitchFamily="34" charset="0"/>
                        <a:buNone/>
                        <a:tabLst>
                          <a:tab pos="182563" algn="l"/>
                        </a:tabLst>
                      </a:pPr>
                      <a:r>
                        <a:rPr lang="id-ID" sz="1400" b="0" dirty="0" smtClean="0">
                          <a:solidFill>
                            <a:schemeClr val="tx1"/>
                          </a:solidFill>
                          <a:latin typeface="Bookman Old Style" pitchFamily="18" charset="0"/>
                        </a:rPr>
                        <a:t>Pada saat Peraturan</a:t>
                      </a:r>
                      <a:r>
                        <a:rPr lang="id-ID" sz="1400" b="0" baseline="0" dirty="0" smtClean="0">
                          <a:solidFill>
                            <a:schemeClr val="tx1"/>
                          </a:solidFill>
                          <a:latin typeface="Bookman Old Style" pitchFamily="18" charset="0"/>
                        </a:rPr>
                        <a:t> Pemerintah ini mulai berlaku, organisasi dan atat kerja Lembaga Pemerintah yang melaksanakan tugas pemerintahan di bidang Pangan belum terbentuk, maka tugas dan fungsi Lembaga Pemerintah dilaksanakan oleh kementerian yang menyelenggarakan urusan pemerintahan di bidang pertanian.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1431032">
                <a:tc>
                  <a:txBody>
                    <a:bodyPr/>
                    <a:lstStyle/>
                    <a:p>
                      <a:pPr algn="ctr"/>
                      <a:r>
                        <a:rPr lang="id-ID" sz="1400" b="0" dirty="0" smtClean="0">
                          <a:solidFill>
                            <a:schemeClr val="tx1"/>
                          </a:solidFill>
                          <a:latin typeface="Bookman Old Style" pitchFamily="18" charset="0"/>
                        </a:rPr>
                        <a:t>X</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KETENTUAN PENUTUP</a:t>
                      </a:r>
                    </a:p>
                    <a:p>
                      <a:pPr algn="ct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id-ID" sz="1400" b="0" dirty="0" smtClean="0">
                          <a:solidFill>
                            <a:schemeClr val="tx1"/>
                          </a:solidFill>
                          <a:latin typeface="Bookman Old Style" pitchFamily="18" charset="0"/>
                        </a:rPr>
                        <a:t>89-90</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74638" indent="-274638" algn="just">
                        <a:buFont typeface="+mj-lt"/>
                        <a:buAutoNum type="arabicPeriod"/>
                        <a:tabLst/>
                      </a:pPr>
                      <a:r>
                        <a:rPr lang="id-ID" sz="1400" b="0" dirty="0" smtClean="0">
                          <a:solidFill>
                            <a:schemeClr val="tx1"/>
                          </a:solidFill>
                          <a:latin typeface="Bookman Old Style" pitchFamily="18" charset="0"/>
                        </a:rPr>
                        <a:t>Semua peraturan pelaksanaan dari Peraturan Pemerintah</a:t>
                      </a:r>
                      <a:r>
                        <a:rPr lang="id-ID" sz="1400" b="0" baseline="0" dirty="0" smtClean="0">
                          <a:solidFill>
                            <a:schemeClr val="tx1"/>
                          </a:solidFill>
                          <a:latin typeface="Bookman Old Style" pitchFamily="18" charset="0"/>
                        </a:rPr>
                        <a:t> Nomor 68 Tahun 2002 tentang Katahan Pangan dinyatakan masih tetap berlaku sepanjang tidak bertentangan dengan Peraturan Pemenritah ini.</a:t>
                      </a:r>
                    </a:p>
                    <a:p>
                      <a:pPr marL="274638" indent="-274638" algn="just">
                        <a:spcBef>
                          <a:spcPts val="600"/>
                        </a:spcBef>
                        <a:buFont typeface="+mj-lt"/>
                        <a:buAutoNum type="arabicPeriod"/>
                        <a:tabLst/>
                      </a:pPr>
                      <a:r>
                        <a:rPr lang="id-ID" sz="1400" b="0" dirty="0" smtClean="0">
                          <a:solidFill>
                            <a:schemeClr val="tx1"/>
                          </a:solidFill>
                          <a:latin typeface="Bookman Old Style" pitchFamily="18" charset="0"/>
                        </a:rPr>
                        <a:t>Mencabut</a:t>
                      </a:r>
                      <a:r>
                        <a:rPr lang="id-ID" sz="1400" b="0" baseline="0" dirty="0" smtClean="0">
                          <a:solidFill>
                            <a:schemeClr val="tx1"/>
                          </a:solidFill>
                          <a:latin typeface="Bookman Old Style" pitchFamily="18" charset="0"/>
                        </a:rPr>
                        <a:t> PP 68 Tahun 2002 tentang Katahanan Pangan.</a:t>
                      </a:r>
                      <a:endParaRPr lang="id-ID" sz="14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5" name="Oval 4"/>
          <p:cNvSpPr/>
          <p:nvPr/>
        </p:nvSpPr>
        <p:spPr>
          <a:xfrm>
            <a:off x="4788024"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chemeClr val="tx1"/>
                </a:solidFill>
                <a:latin typeface="Bookman Old Style" pitchFamily="18" charset="0"/>
                <a:cs typeface="Times New Roman" pitchFamily="18" charset="0"/>
              </a:rPr>
              <a:t>7</a:t>
            </a:r>
            <a:endParaRPr lang="id-ID" sz="1100" dirty="0">
              <a:solidFill>
                <a:schemeClr val="tx1"/>
              </a:solidFill>
              <a:latin typeface="Bookman Old Style" pitchFamily="18" charset="0"/>
              <a:cs typeface="Times New Roman" pitchFamily="18" charset="0"/>
            </a:endParaRPr>
          </a:p>
        </p:txBody>
      </p:sp>
      <p:sp>
        <p:nvSpPr>
          <p:cNvPr id="6" name="TextBox 5"/>
          <p:cNvSpPr txBox="1"/>
          <p:nvPr/>
        </p:nvSpPr>
        <p:spPr>
          <a:xfrm>
            <a:off x="7956376" y="-27384"/>
            <a:ext cx="1207382" cy="369332"/>
          </a:xfrm>
          <a:prstGeom prst="rect">
            <a:avLst/>
          </a:prstGeom>
          <a:noFill/>
        </p:spPr>
        <p:txBody>
          <a:bodyPr wrap="none" rtlCol="0">
            <a:spAutoFit/>
          </a:bodyPr>
          <a:lstStyle/>
          <a:p>
            <a:r>
              <a:rPr lang="en-US" dirty="0" err="1" smtClean="0">
                <a:latin typeface="Britannic Bold" panose="020B0903060703020204" pitchFamily="34" charset="0"/>
              </a:rPr>
              <a:t>Lanjutan</a:t>
            </a:r>
            <a:r>
              <a:rPr lang="en-US" dirty="0" smtClean="0">
                <a:latin typeface="Britannic Bold" panose="020B0903060703020204" pitchFamily="34" charset="0"/>
              </a:rPr>
              <a:t>..</a:t>
            </a:r>
            <a:endParaRPr lang="en-US" dirty="0">
              <a:latin typeface="Britannic Bold" panose="020B0903060703020204" pitchFamily="34" charset="0"/>
            </a:endParaRPr>
          </a:p>
        </p:txBody>
      </p:sp>
    </p:spTree>
    <p:extLst>
      <p:ext uri="{BB962C8B-B14F-4D97-AF65-F5344CB8AC3E}">
        <p14:creationId xmlns:p14="http://schemas.microsoft.com/office/powerpoint/2010/main" val="354697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01450928"/>
              </p:ext>
            </p:extLst>
          </p:nvPr>
        </p:nvGraphicFramePr>
        <p:xfrm>
          <a:off x="179512" y="980728"/>
          <a:ext cx="8821644" cy="4536504"/>
        </p:xfrm>
        <a:graphic>
          <a:graphicData uri="http://schemas.openxmlformats.org/drawingml/2006/table">
            <a:tbl>
              <a:tblPr firstRow="1" bandRow="1">
                <a:tableStyleId>{5C22544A-7EE6-4342-B048-85BDC9FD1C3A}</a:tableStyleId>
              </a:tblPr>
              <a:tblGrid>
                <a:gridCol w="1548836"/>
                <a:gridCol w="2557791"/>
                <a:gridCol w="4715017"/>
              </a:tblGrid>
              <a:tr h="4536504">
                <a:tc>
                  <a:txBody>
                    <a:bodyPr/>
                    <a:lstStyle/>
                    <a:p>
                      <a:pPr marL="342900" indent="-342900" algn="ctr">
                        <a:spcBef>
                          <a:spcPts val="0"/>
                        </a:spcBef>
                        <a:spcAft>
                          <a:spcPts val="0"/>
                        </a:spcAft>
                        <a:buNone/>
                      </a:pPr>
                      <a:endParaRPr lang="id-ID" sz="1700" b="0" dirty="0" smtClean="0">
                        <a:solidFill>
                          <a:schemeClr val="tx1"/>
                        </a:solidFill>
                        <a:latin typeface="Bookman Old Style" pitchFamily="18" charset="0"/>
                      </a:endParaRPr>
                    </a:p>
                    <a:p>
                      <a:pPr marL="342900" indent="-342900" algn="ctr">
                        <a:spcBef>
                          <a:spcPts val="0"/>
                        </a:spcBef>
                        <a:spcAft>
                          <a:spcPts val="0"/>
                        </a:spcAft>
                        <a:buNone/>
                      </a:pPr>
                      <a:r>
                        <a:rPr lang="en-US" sz="1700" b="0" dirty="0" smtClean="0">
                          <a:solidFill>
                            <a:schemeClr val="tx1"/>
                          </a:solidFill>
                          <a:latin typeface="Bookman Old Style" pitchFamily="18" charset="0"/>
                        </a:rPr>
                        <a:t>18 </a:t>
                      </a:r>
                      <a:r>
                        <a:rPr lang="en-US" sz="1700" b="0" dirty="0" err="1" smtClean="0">
                          <a:solidFill>
                            <a:schemeClr val="tx1"/>
                          </a:solidFill>
                          <a:latin typeface="Bookman Old Style" pitchFamily="18" charset="0"/>
                        </a:rPr>
                        <a:t>Thn</a:t>
                      </a:r>
                      <a:r>
                        <a:rPr lang="en-US" sz="1700" b="0" dirty="0" smtClean="0">
                          <a:solidFill>
                            <a:schemeClr val="tx1"/>
                          </a:solidFill>
                          <a:latin typeface="Bookman Old Style" pitchFamily="18" charset="0"/>
                        </a:rPr>
                        <a:t> 2012</a:t>
                      </a:r>
                    </a:p>
                    <a:p>
                      <a:pPr marL="342900" indent="-342900" algn="ctr">
                        <a:spcBef>
                          <a:spcPts val="0"/>
                        </a:spcBef>
                        <a:spcAft>
                          <a:spcPts val="0"/>
                        </a:spcAft>
                        <a:buNone/>
                      </a:pPr>
                      <a:r>
                        <a:rPr lang="en-US" sz="1700" b="0" dirty="0" smtClean="0">
                          <a:solidFill>
                            <a:schemeClr val="tx1"/>
                          </a:solidFill>
                          <a:latin typeface="Bookman Old Style" pitchFamily="18" charset="0"/>
                        </a:rPr>
                        <a:t>PANGAN</a:t>
                      </a:r>
                      <a:endParaRPr lang="en-US" sz="17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0"/>
                        </a:spcBef>
                        <a:spcAft>
                          <a:spcPts val="0"/>
                        </a:spcAft>
                      </a:pPr>
                      <a:endParaRPr lang="id-ID" sz="1700" b="0" dirty="0" smtClean="0">
                        <a:solidFill>
                          <a:schemeClr val="tx1"/>
                        </a:solidFill>
                        <a:latin typeface="Bookman Old Style" pitchFamily="18" charset="0"/>
                      </a:endParaRPr>
                    </a:p>
                    <a:p>
                      <a:pPr algn="ctr">
                        <a:spcBef>
                          <a:spcPts val="0"/>
                        </a:spcBef>
                        <a:spcAft>
                          <a:spcPts val="0"/>
                        </a:spcAft>
                      </a:pPr>
                      <a:r>
                        <a:rPr lang="en-US" sz="1700" b="0" dirty="0" err="1" smtClean="0">
                          <a:solidFill>
                            <a:schemeClr val="tx1"/>
                          </a:solidFill>
                          <a:latin typeface="Bookman Old Style" pitchFamily="18" charset="0"/>
                        </a:rPr>
                        <a:t>Konsiderans</a:t>
                      </a:r>
                      <a:r>
                        <a:rPr lang="en-US" sz="1700" b="0" baseline="0" dirty="0" smtClean="0">
                          <a:solidFill>
                            <a:schemeClr val="tx1"/>
                          </a:solidFill>
                          <a:latin typeface="Bookman Old Style" pitchFamily="18" charset="0"/>
                        </a:rPr>
                        <a:t> </a:t>
                      </a:r>
                      <a:r>
                        <a:rPr lang="en-US" sz="1700" b="0" baseline="0" dirty="0" err="1" smtClean="0">
                          <a:solidFill>
                            <a:schemeClr val="tx1"/>
                          </a:solidFill>
                          <a:latin typeface="Bookman Old Style" pitchFamily="18" charset="0"/>
                        </a:rPr>
                        <a:t>menimbang</a:t>
                      </a:r>
                      <a:r>
                        <a:rPr lang="en-US" sz="1700" b="0" baseline="0" dirty="0" smtClean="0">
                          <a:solidFill>
                            <a:schemeClr val="tx1"/>
                          </a:solidFill>
                          <a:latin typeface="Bookman Old Style" pitchFamily="18" charset="0"/>
                        </a:rPr>
                        <a:t>, </a:t>
                      </a:r>
                      <a:r>
                        <a:rPr lang="en-US" sz="1700" b="0" dirty="0" err="1" smtClean="0">
                          <a:solidFill>
                            <a:schemeClr val="tx1"/>
                          </a:solidFill>
                          <a:latin typeface="Bookman Old Style" pitchFamily="18" charset="0"/>
                        </a:rPr>
                        <a:t>Psl</a:t>
                      </a:r>
                      <a:r>
                        <a:rPr lang="en-US" sz="1700" b="0" dirty="0" smtClean="0">
                          <a:solidFill>
                            <a:schemeClr val="tx1"/>
                          </a:solidFill>
                          <a:latin typeface="Bookman Old Style" pitchFamily="18" charset="0"/>
                        </a:rPr>
                        <a:t> 3, 36, 53, 69,</a:t>
                      </a:r>
                      <a:r>
                        <a:rPr lang="en-US" sz="1700" b="0" baseline="0" dirty="0" smtClean="0">
                          <a:solidFill>
                            <a:schemeClr val="tx1"/>
                          </a:solidFill>
                          <a:latin typeface="Bookman Old Style" pitchFamily="18" charset="0"/>
                        </a:rPr>
                        <a:t> 77 </a:t>
                      </a:r>
                      <a:r>
                        <a:rPr lang="en-US" sz="1700" b="0" baseline="0" dirty="0" err="1" smtClean="0">
                          <a:solidFill>
                            <a:schemeClr val="tx1"/>
                          </a:solidFill>
                          <a:latin typeface="Bookman Old Style" pitchFamily="18" charset="0"/>
                        </a:rPr>
                        <a:t>dan</a:t>
                      </a:r>
                      <a:r>
                        <a:rPr lang="en-US" sz="1700" b="0" baseline="0" dirty="0" smtClean="0">
                          <a:solidFill>
                            <a:schemeClr val="tx1"/>
                          </a:solidFill>
                          <a:latin typeface="Bookman Old Style" pitchFamily="18" charset="0"/>
                        </a:rPr>
                        <a:t> </a:t>
                      </a:r>
                      <a:r>
                        <a:rPr lang="en-US" sz="1700" b="0" baseline="0" dirty="0" err="1" smtClean="0">
                          <a:solidFill>
                            <a:schemeClr val="tx1"/>
                          </a:solidFill>
                          <a:latin typeface="Bookman Old Style" pitchFamily="18" charset="0"/>
                        </a:rPr>
                        <a:t>Psl</a:t>
                      </a:r>
                      <a:r>
                        <a:rPr lang="en-US" sz="1700" b="0" baseline="0" dirty="0" smtClean="0">
                          <a:solidFill>
                            <a:schemeClr val="tx1"/>
                          </a:solidFill>
                          <a:latin typeface="Bookman Old Style" pitchFamily="18" charset="0"/>
                        </a:rPr>
                        <a:t> 133.</a:t>
                      </a:r>
                      <a:endParaRPr lang="en-US" sz="1700" b="0" dirty="0">
                        <a:solidFill>
                          <a:schemeClr val="tx1"/>
                        </a:solidFill>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tab pos="228600" algn="l"/>
                          <a:tab pos="457200" algn="l"/>
                        </a:tabLst>
                        <a:defRPr/>
                      </a:pPr>
                      <a:endParaRPr lang="id-ID" sz="1700" b="0" kern="1200" dirty="0" smtClean="0">
                        <a:solidFill>
                          <a:schemeClr val="dk1"/>
                        </a:solidFill>
                        <a:latin typeface="Bookman Old Style" pitchFamily="18" charset="0"/>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tab pos="228600" algn="l"/>
                          <a:tab pos="457200" algn="l"/>
                        </a:tabLst>
                        <a:defRPr/>
                      </a:pPr>
                      <a:r>
                        <a:rPr lang="id-ID" sz="1700" b="0" kern="1200" dirty="0" smtClean="0">
                          <a:solidFill>
                            <a:schemeClr val="dk1"/>
                          </a:solidFill>
                          <a:latin typeface="Bookman Old Style" pitchFamily="18" charset="0"/>
                          <a:ea typeface="+mn-ea"/>
                          <a:cs typeface="+mn-cs"/>
                        </a:rPr>
                        <a:t>M</a:t>
                      </a:r>
                      <a:r>
                        <a:rPr lang="en-US" sz="1700" b="0" kern="1200" dirty="0" smtClean="0">
                          <a:solidFill>
                            <a:schemeClr val="dk1"/>
                          </a:solidFill>
                          <a:latin typeface="Bookman Old Style" pitchFamily="18" charset="0"/>
                          <a:ea typeface="+mn-ea"/>
                          <a:cs typeface="+mn-cs"/>
                        </a:rPr>
                        <a:t>K</a:t>
                      </a:r>
                      <a:r>
                        <a:rPr lang="id-ID" sz="1700" b="0" kern="1200" dirty="0" smtClean="0">
                          <a:solidFill>
                            <a:schemeClr val="dk1"/>
                          </a:solidFill>
                          <a:latin typeface="Bookman Old Style" pitchFamily="18" charset="0"/>
                          <a:ea typeface="+mn-ea"/>
                          <a:cs typeface="+mn-cs"/>
                        </a:rPr>
                        <a:t> Perkara No. 98/PUU-XI/2013 tgl 18 Nop 2013 “Kebutuhan dasar manusia” menimbang masuk “UU 11 Tahun 2005 tentang Pengesahan </a:t>
                      </a:r>
                      <a:r>
                        <a:rPr lang="id-ID" sz="1700" b="0" i="1" kern="1200" dirty="0" smtClean="0">
                          <a:solidFill>
                            <a:schemeClr val="dk1"/>
                          </a:solidFill>
                          <a:latin typeface="Bookman Old Style" pitchFamily="18" charset="0"/>
                          <a:ea typeface="+mn-ea"/>
                          <a:cs typeface="+mn-cs"/>
                        </a:rPr>
                        <a:t>Internasional Convenan On Economic Sosial And Agricultural” </a:t>
                      </a:r>
                      <a:r>
                        <a:rPr lang="id-ID" sz="1700" b="0" kern="1200" dirty="0" smtClean="0">
                          <a:solidFill>
                            <a:schemeClr val="dk1"/>
                          </a:solidFill>
                          <a:latin typeface="Bookman Old Style" pitchFamily="18" charset="0"/>
                          <a:ea typeface="+mn-ea"/>
                          <a:cs typeface="+mn-cs"/>
                        </a:rPr>
                        <a:t>(hak-hak ekonomi, sosial dan budaya</a:t>
                      </a:r>
                      <a:r>
                        <a:rPr lang="en-US" sz="1700" b="0" kern="1200" dirty="0" smtClean="0">
                          <a:solidFill>
                            <a:schemeClr val="dk1"/>
                          </a:solidFill>
                          <a:latin typeface="Bookman Old Style" pitchFamily="18" charset="0"/>
                          <a:ea typeface="+mn-ea"/>
                          <a:cs typeface="+mn-cs"/>
                        </a:rPr>
                        <a:t>,</a:t>
                      </a:r>
                      <a:r>
                        <a:rPr lang="id-ID" sz="1700" b="0" kern="1200" dirty="0" smtClean="0">
                          <a:solidFill>
                            <a:schemeClr val="dk1"/>
                          </a:solidFill>
                          <a:latin typeface="Bookman Old Style" pitchFamily="18" charset="0"/>
                          <a:ea typeface="+mn-ea"/>
                          <a:cs typeface="+mn-cs"/>
                        </a:rPr>
                        <a:t>“tidak jelas menteri atau lembaga yang akan menangani urusan pangan”, </a:t>
                      </a:r>
                      <a:r>
                        <a:rPr lang="en-US" sz="1700" b="0" kern="1200" dirty="0" smtClean="0">
                          <a:solidFill>
                            <a:schemeClr val="dk1"/>
                          </a:solidFill>
                          <a:latin typeface="Bookman Old Style" pitchFamily="18" charset="0"/>
                          <a:ea typeface="+mn-ea"/>
                          <a:cs typeface="+mn-cs"/>
                        </a:rPr>
                        <a:t>“</a:t>
                      </a:r>
                      <a:r>
                        <a:rPr lang="id-ID" sz="1700" b="0" kern="1200" dirty="0" smtClean="0">
                          <a:solidFill>
                            <a:schemeClr val="dk1"/>
                          </a:solidFill>
                          <a:latin typeface="Bookman Old Style" pitchFamily="18" charset="0"/>
                          <a:ea typeface="+mn-ea"/>
                          <a:cs typeface="+mn-cs"/>
                        </a:rPr>
                        <a:t>pelaku usaha pangan agar dikecualikan pelaku usaha skala kecil”, </a:t>
                      </a:r>
                      <a:r>
                        <a:rPr lang="en-US" sz="1700" b="0" kern="1200" dirty="0" smtClean="0">
                          <a:solidFill>
                            <a:schemeClr val="dk1"/>
                          </a:solidFill>
                          <a:latin typeface="Bookman Old Style" pitchFamily="18" charset="0"/>
                          <a:ea typeface="+mn-ea"/>
                          <a:cs typeface="+mn-cs"/>
                        </a:rPr>
                        <a:t>“</a:t>
                      </a:r>
                      <a:r>
                        <a:rPr lang="id-ID" sz="1700" b="0" kern="1200" dirty="0" smtClean="0">
                          <a:solidFill>
                            <a:schemeClr val="dk1"/>
                          </a:solidFill>
                          <a:latin typeface="Bookman Old Style" pitchFamily="18" charset="0"/>
                          <a:ea typeface="+mn-ea"/>
                          <a:cs typeface="+mn-cs"/>
                        </a:rPr>
                        <a:t>pangan produk rekayasa genetik harus memenuhi persyaratan keamanan pangan</a:t>
                      </a:r>
                      <a:r>
                        <a:rPr lang="en-US" sz="1700" b="0" kern="1200" dirty="0" smtClean="0">
                          <a:solidFill>
                            <a:schemeClr val="dk1"/>
                          </a:solidFill>
                          <a:latin typeface="Bookman Old Style" pitchFamily="18" charset="0"/>
                          <a:ea typeface="+mn-ea"/>
                          <a:cs typeface="+mn-cs"/>
                        </a:rPr>
                        <a:t> “</a:t>
                      </a:r>
                      <a:r>
                        <a:rPr lang="id-ID" sz="1700" b="0" kern="1200" dirty="0" smtClean="0">
                          <a:solidFill>
                            <a:schemeClr val="dk1"/>
                          </a:solidFill>
                          <a:latin typeface="Bookman Old Style" pitchFamily="18" charset="0"/>
                          <a:ea typeface="+mn-ea"/>
                          <a:cs typeface="+mn-cs"/>
                        </a:rPr>
                        <a:t>penimbunan pangan agar dikecualikan untuk pelaku usaha skala kecil)</a:t>
                      </a:r>
                      <a:r>
                        <a:rPr lang="en-US" sz="1700" b="0" kern="1200" dirty="0" smtClean="0">
                          <a:solidFill>
                            <a:schemeClr val="dk1"/>
                          </a:solidFill>
                          <a:latin typeface="Bookman Old Style" pitchFamily="18" charset="0"/>
                          <a:ea typeface="+mn-ea"/>
                          <a:cs typeface="+mn-cs"/>
                        </a:rPr>
                        <a:t>”</a:t>
                      </a:r>
                      <a:r>
                        <a:rPr lang="id-ID" sz="1700" b="0" kern="1200" dirty="0" smtClean="0">
                          <a:solidFill>
                            <a:schemeClr val="dk1"/>
                          </a:solidFill>
                          <a:latin typeface="Bookman Old Style" pitchFamily="18" charset="0"/>
                          <a:ea typeface="+mn-ea"/>
                          <a:cs typeface="+mn-cs"/>
                        </a:rPr>
                        <a:t>, </a:t>
                      </a:r>
                    </a:p>
                    <a:p>
                      <a:pPr marL="0" marR="0" indent="0" algn="just" defTabSz="914400" rtl="0" eaLnBrk="1" fontAlgn="auto" latinLnBrk="0" hangingPunct="1">
                        <a:lnSpc>
                          <a:spcPct val="100000"/>
                        </a:lnSpc>
                        <a:spcBef>
                          <a:spcPts val="0"/>
                        </a:spcBef>
                        <a:spcAft>
                          <a:spcPts val="0"/>
                        </a:spcAft>
                        <a:buClrTx/>
                        <a:buSzTx/>
                        <a:buFontTx/>
                        <a:buNone/>
                        <a:tabLst>
                          <a:tab pos="228600" algn="l"/>
                          <a:tab pos="457200" algn="l"/>
                        </a:tabLst>
                        <a:defRPr/>
                      </a:pPr>
                      <a:r>
                        <a:rPr lang="id-ID" sz="1700" b="0" kern="1200" dirty="0" smtClean="0">
                          <a:solidFill>
                            <a:srgbClr val="FF0000"/>
                          </a:solidFill>
                          <a:latin typeface="Bookman Old Style" pitchFamily="18" charset="0"/>
                          <a:ea typeface="+mn-ea"/>
                          <a:cs typeface="+mn-cs"/>
                        </a:rPr>
                        <a:t>Putusan Makamah Konstitusi </a:t>
                      </a:r>
                      <a:r>
                        <a:rPr lang="id-ID" sz="1700" b="0" kern="1200" dirty="0" smtClean="0">
                          <a:solidFill>
                            <a:schemeClr val="dk1"/>
                          </a:solidFill>
                          <a:latin typeface="Bookman Old Style" pitchFamily="18" charset="0"/>
                          <a:ea typeface="+mn-ea"/>
                          <a:cs typeface="+mn-cs"/>
                        </a:rPr>
                        <a:t>bahwa </a:t>
                      </a:r>
                      <a:r>
                        <a:rPr lang="en-US" sz="1700" b="1" kern="1200" dirty="0" err="1" smtClean="0">
                          <a:solidFill>
                            <a:srgbClr val="0000FF"/>
                          </a:solidFill>
                          <a:latin typeface="Bookman Old Style" pitchFamily="18" charset="0"/>
                          <a:ea typeface="+mn-ea"/>
                          <a:cs typeface="+mn-cs"/>
                        </a:rPr>
                        <a:t>Permohonan</a:t>
                      </a:r>
                      <a:r>
                        <a:rPr lang="en-US" sz="1700" b="1" kern="1200" dirty="0" smtClean="0">
                          <a:solidFill>
                            <a:srgbClr val="0000FF"/>
                          </a:solidFill>
                          <a:latin typeface="Bookman Old Style" pitchFamily="18" charset="0"/>
                          <a:ea typeface="+mn-ea"/>
                          <a:cs typeface="+mn-cs"/>
                        </a:rPr>
                        <a:t> </a:t>
                      </a:r>
                      <a:r>
                        <a:rPr lang="en-US" sz="1700" b="1" kern="1200" dirty="0" err="1" smtClean="0">
                          <a:solidFill>
                            <a:srgbClr val="0000FF"/>
                          </a:solidFill>
                          <a:latin typeface="Bookman Old Style" pitchFamily="18" charset="0"/>
                          <a:ea typeface="+mn-ea"/>
                          <a:cs typeface="+mn-cs"/>
                        </a:rPr>
                        <a:t>seluruhnya</a:t>
                      </a:r>
                      <a:r>
                        <a:rPr lang="en-US" sz="1700" b="1" kern="1200" dirty="0" smtClean="0">
                          <a:solidFill>
                            <a:srgbClr val="0000FF"/>
                          </a:solidFill>
                          <a:latin typeface="Bookman Old Style" pitchFamily="18" charset="0"/>
                          <a:ea typeface="+mn-ea"/>
                          <a:cs typeface="+mn-cs"/>
                        </a:rPr>
                        <a:t> </a:t>
                      </a:r>
                      <a:r>
                        <a:rPr lang="en-US" sz="1700" b="1" kern="1200" dirty="0" err="1" smtClean="0">
                          <a:solidFill>
                            <a:srgbClr val="0000FF"/>
                          </a:solidFill>
                          <a:latin typeface="Bookman Old Style" pitchFamily="18" charset="0"/>
                          <a:ea typeface="+mn-ea"/>
                          <a:cs typeface="+mn-cs"/>
                        </a:rPr>
                        <a:t>ditolak</a:t>
                      </a:r>
                      <a:r>
                        <a:rPr lang="id-ID" sz="1700" b="1" kern="1200" dirty="0" smtClean="0">
                          <a:solidFill>
                            <a:srgbClr val="0000FF"/>
                          </a:solidFill>
                          <a:latin typeface="Bookman Old Style" pitchFamily="18" charset="0"/>
                          <a:ea typeface="+mn-ea"/>
                          <a:cs typeface="+mn-cs"/>
                        </a:rPr>
                        <a:t>.</a:t>
                      </a:r>
                      <a:endParaRPr lang="id-ID" sz="1700" b="1" kern="1200" dirty="0" smtClean="0">
                        <a:solidFill>
                          <a:srgbClr val="0000FF"/>
                        </a:solidFill>
                        <a:latin typeface="Bookman Old Style" pitchFamily="18"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0" y="0"/>
            <a:ext cx="9144000" cy="830997"/>
          </a:xfrm>
          <a:prstGeom prst="rect">
            <a:avLst/>
          </a:prstGeom>
          <a:solidFill>
            <a:schemeClr val="accent6">
              <a:lumMod val="20000"/>
              <a:lumOff val="80000"/>
            </a:schemeClr>
          </a:solidFill>
        </p:spPr>
        <p:txBody>
          <a:bodyPr wrap="square" rtlCol="0">
            <a:spAutoFit/>
          </a:bodyPr>
          <a:lstStyle/>
          <a:p>
            <a:pPr algn="ctr"/>
            <a:r>
              <a:rPr lang="id-ID" sz="2400" dirty="0" smtClean="0">
                <a:latin typeface="Britannic Bold" panose="020B0903060703020204" pitchFamily="34" charset="0"/>
              </a:rPr>
              <a:t>YUDICIAL REVIEW (UJI MATERI)</a:t>
            </a:r>
          </a:p>
          <a:p>
            <a:pPr algn="ctr"/>
            <a:r>
              <a:rPr lang="id-ID" sz="2400" dirty="0" smtClean="0">
                <a:latin typeface="Britannic Bold" panose="020B0903060703020204" pitchFamily="34" charset="0"/>
              </a:rPr>
              <a:t>MAHKAMAH KONSTITUSI</a:t>
            </a:r>
            <a:endParaRPr lang="id-ID" sz="2400" dirty="0">
              <a:latin typeface="Britannic Bold" panose="020B0903060703020204" pitchFamily="34" charset="0"/>
            </a:endParaRPr>
          </a:p>
        </p:txBody>
      </p:sp>
      <p:sp>
        <p:nvSpPr>
          <p:cNvPr id="10" name="Oval 9"/>
          <p:cNvSpPr/>
          <p:nvPr/>
        </p:nvSpPr>
        <p:spPr>
          <a:xfrm>
            <a:off x="4644008" y="6309320"/>
            <a:ext cx="360040" cy="360040"/>
          </a:xfrm>
          <a:prstGeom prst="ellipse">
            <a:avLst/>
          </a:prstGeom>
          <a:solidFill>
            <a:srgbClr val="FFFF00"/>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solidFill>
                  <a:schemeClr val="tx1"/>
                </a:solidFill>
                <a:latin typeface="Bookman Old Style" pitchFamily="18" charset="0"/>
                <a:cs typeface="Times New Roman" pitchFamily="18" charset="0"/>
              </a:rPr>
              <a:t>8</a:t>
            </a:r>
          </a:p>
        </p:txBody>
      </p:sp>
    </p:spTree>
    <p:extLst>
      <p:ext uri="{BB962C8B-B14F-4D97-AF65-F5344CB8AC3E}">
        <p14:creationId xmlns:p14="http://schemas.microsoft.com/office/powerpoint/2010/main" val="263378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687" y="2276880"/>
            <a:ext cx="9050337" cy="1625116"/>
          </a:xfrm>
          <a:prstGeom prst="rect">
            <a:avLst/>
          </a:prstGeom>
          <a:noFill/>
        </p:spPr>
        <p:txBody>
          <a:bodyPr lIns="91236" tIns="45610" rIns="91236" bIns="4561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sz="9600" dirty="0" err="1">
                <a:ln w="11430"/>
                <a:solidFill>
                  <a:prstClr val="black"/>
                </a:solidFill>
                <a:latin typeface="Brush Script MT" pitchFamily="66" charset="0"/>
                <a:cs typeface="Arial" charset="0"/>
              </a:rPr>
              <a:t>Terima</a:t>
            </a:r>
            <a:r>
              <a:rPr lang="en-US" sz="9600" dirty="0">
                <a:ln w="11430"/>
                <a:solidFill>
                  <a:prstClr val="black"/>
                </a:solidFill>
                <a:latin typeface="Brush Script MT" pitchFamily="66" charset="0"/>
                <a:cs typeface="Arial" charset="0"/>
              </a:rPr>
              <a:t> </a:t>
            </a:r>
            <a:r>
              <a:rPr lang="en-US" sz="9600" dirty="0" err="1">
                <a:ln w="11430"/>
                <a:solidFill>
                  <a:prstClr val="black"/>
                </a:solidFill>
                <a:latin typeface="Brush Script MT" pitchFamily="66" charset="0"/>
                <a:cs typeface="Arial" charset="0"/>
              </a:rPr>
              <a:t>Kasih</a:t>
            </a:r>
            <a:endParaRPr lang="en-US" sz="9600" dirty="0">
              <a:ln w="11430"/>
              <a:solidFill>
                <a:prstClr val="black"/>
              </a:solidFill>
              <a:latin typeface="Brush Script MT" pitchFamily="66" charset="0"/>
              <a:cs typeface="Arial" charset="0"/>
            </a:endParaRPr>
          </a:p>
        </p:txBody>
      </p:sp>
    </p:spTree>
    <p:extLst>
      <p:ext uri="{BB962C8B-B14F-4D97-AF65-F5344CB8AC3E}">
        <p14:creationId xmlns:p14="http://schemas.microsoft.com/office/powerpoint/2010/main" val="329676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kementa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7237BD6-C01D-4D3C-88FF-35EFA4EDF77E}" vid="{7260FC32-493D-47F6-858C-CAD68E7C8629}"/>
    </a:ext>
  </a:extLst>
</a:theme>
</file>

<file path=ppt/theme/theme3.xml><?xml version="1.0" encoding="utf-8"?>
<a:theme xmlns:a="http://schemas.openxmlformats.org/drawingml/2006/main" name="8_kementa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7237BD6-C01D-4D3C-88FF-35EFA4EDF77E}" vid="{7260FC32-493D-47F6-858C-CAD68E7C862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TotalTime>
  <Words>683</Words>
  <Application>Microsoft Office PowerPoint</Application>
  <PresentationFormat>On-screen Show (4:3)</PresentationFormat>
  <Paragraphs>220</Paragraphs>
  <Slides>9</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vt:lpstr>
      <vt:lpstr>Arial Narrow</vt:lpstr>
      <vt:lpstr>Bookman Old Style</vt:lpstr>
      <vt:lpstr>Britannic Bold</vt:lpstr>
      <vt:lpstr>Brush Script MT</vt:lpstr>
      <vt:lpstr>Calibri</vt:lpstr>
      <vt:lpstr>Calibri Light</vt:lpstr>
      <vt:lpstr>Times New Roman</vt:lpstr>
      <vt:lpstr>Office Theme</vt:lpstr>
      <vt:lpstr>4_kementan</vt:lpstr>
      <vt:lpstr>8_kementan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KEMENTAN</cp:lastModifiedBy>
  <cp:revision>196</cp:revision>
  <cp:lastPrinted>2015-12-22T07:36:22Z</cp:lastPrinted>
  <dcterms:created xsi:type="dcterms:W3CDTF">2015-06-03T05:02:48Z</dcterms:created>
  <dcterms:modified xsi:type="dcterms:W3CDTF">2016-05-25T13:59:59Z</dcterms:modified>
</cp:coreProperties>
</file>