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4359" r:id="rId2"/>
    <p:sldMasterId id="2147485070" r:id="rId3"/>
  </p:sldMasterIdLst>
  <p:notesMasterIdLst>
    <p:notesMasterId r:id="rId28"/>
  </p:notesMasterIdLst>
  <p:handoutMasterIdLst>
    <p:handoutMasterId r:id="rId29"/>
  </p:handoutMasterIdLst>
  <p:sldIdLst>
    <p:sldId id="1532" r:id="rId4"/>
    <p:sldId id="1533" r:id="rId5"/>
    <p:sldId id="1539" r:id="rId6"/>
    <p:sldId id="1586" r:id="rId7"/>
    <p:sldId id="1587" r:id="rId8"/>
    <p:sldId id="1585" r:id="rId9"/>
    <p:sldId id="1569" r:id="rId10"/>
    <p:sldId id="1570" r:id="rId11"/>
    <p:sldId id="1571" r:id="rId12"/>
    <p:sldId id="1584" r:id="rId13"/>
    <p:sldId id="1572" r:id="rId14"/>
    <p:sldId id="1573" r:id="rId15"/>
    <p:sldId id="1574" r:id="rId16"/>
    <p:sldId id="1575" r:id="rId17"/>
    <p:sldId id="1576" r:id="rId18"/>
    <p:sldId id="1577" r:id="rId19"/>
    <p:sldId id="1578" r:id="rId20"/>
    <p:sldId id="1579" r:id="rId21"/>
    <p:sldId id="1580" r:id="rId22"/>
    <p:sldId id="1581" r:id="rId23"/>
    <p:sldId id="1589" r:id="rId24"/>
    <p:sldId id="1582" r:id="rId25"/>
    <p:sldId id="1583" r:id="rId26"/>
    <p:sldId id="1472" r:id="rId27"/>
  </p:sldIdLst>
  <p:sldSz cx="9144000" cy="6858000" type="screen4x3"/>
  <p:notesSz cx="6858000" cy="9947275"/>
  <p:defaultTextStyle>
    <a:defPPr>
      <a:defRPr lang="id-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99"/>
    <a:srgbClr val="6DFFA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928" autoAdjust="0"/>
  </p:normalViewPr>
  <p:slideViewPr>
    <p:cSldViewPr>
      <p:cViewPr>
        <p:scale>
          <a:sx n="76" d="100"/>
          <a:sy n="76" d="100"/>
        </p:scale>
        <p:origin x="-1747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587" y="29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3519E-708B-4FC2-AFE0-3EA7546069E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8A52EC4A-C901-4BD6-8DF4-EF763AB5E1F1}">
      <dgm:prSet phldrT="[Text]" custT="1"/>
      <dgm:spPr>
        <a:xfrm>
          <a:off x="84285" y="2665150"/>
          <a:ext cx="1461063" cy="2516424"/>
        </a:xfrm>
      </dgm:spPr>
      <dgm:t>
        <a:bodyPr/>
        <a:lstStyle/>
        <a:p>
          <a:r>
            <a:rPr lang="id-ID" sz="4400" b="0" dirty="0" smtClean="0">
              <a:latin typeface="Britannic Bold" pitchFamily="34" charset="0"/>
              <a:ea typeface="+mn-ea"/>
              <a:cs typeface="+mn-cs"/>
            </a:rPr>
            <a:t>II</a:t>
          </a:r>
          <a:endParaRPr lang="id-ID" sz="4400" b="0" dirty="0">
            <a:latin typeface="Britannic Bold" pitchFamily="34" charset="0"/>
            <a:ea typeface="+mn-ea"/>
            <a:cs typeface="+mn-cs"/>
          </a:endParaRPr>
        </a:p>
      </dgm:t>
    </dgm:pt>
    <dgm:pt modelId="{039A4A92-499C-4317-839F-4FCF52361B94}" type="parTrans" cxnId="{9D015C07-F132-4AD3-B4AD-A914A8258F2E}">
      <dgm:prSet/>
      <dgm:spPr/>
      <dgm:t>
        <a:bodyPr/>
        <a:lstStyle/>
        <a:p>
          <a:endParaRPr lang="id-ID" sz="3200"/>
        </a:p>
      </dgm:t>
    </dgm:pt>
    <dgm:pt modelId="{D1809D7E-517C-4F9F-9560-7886702B6085}" type="sibTrans" cxnId="{9D015C07-F132-4AD3-B4AD-A914A8258F2E}">
      <dgm:prSet/>
      <dgm:spPr/>
      <dgm:t>
        <a:bodyPr/>
        <a:lstStyle/>
        <a:p>
          <a:endParaRPr lang="id-ID" sz="3200"/>
        </a:p>
      </dgm:t>
    </dgm:pt>
    <dgm:pt modelId="{09AF4BFF-988D-40F2-AEA0-9C64CAFF38A8}">
      <dgm:prSet phldrT="[Text]" custT="1"/>
      <dgm:spPr>
        <a:xfrm rot="5400000">
          <a:off x="3653455" y="625570"/>
          <a:ext cx="2379370" cy="6595583"/>
        </a:xfrm>
      </dgm:spPr>
      <dgm:t>
        <a:bodyPr/>
        <a:lstStyle/>
        <a:p>
          <a:pPr marL="268288" indent="-266700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id-ID" altLang="id-ID" sz="2800" b="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  <a:ea typeface="Adobe Hebrew"/>
              <a:cs typeface="Adobe Hebrew"/>
            </a:rPr>
            <a:t>PROGRAM, KEGIATAN, DAN ANGGARAN KEMENTAN TA 2017</a:t>
          </a:r>
          <a:endParaRPr lang="id-ID" sz="2800" b="0" dirty="0">
            <a:solidFill>
              <a:schemeClr val="tx1"/>
            </a:solidFill>
            <a:latin typeface="Britannic Bold" pitchFamily="34" charset="0"/>
            <a:ea typeface="+mn-ea"/>
            <a:cs typeface="+mn-cs"/>
          </a:endParaRPr>
        </a:p>
      </dgm:t>
    </dgm:pt>
    <dgm:pt modelId="{27BA3D66-64FC-4B5F-A161-588AAF94C058}" type="parTrans" cxnId="{6DC129E5-6EFF-477C-A025-8AD767CA0984}">
      <dgm:prSet/>
      <dgm:spPr/>
      <dgm:t>
        <a:bodyPr/>
        <a:lstStyle/>
        <a:p>
          <a:endParaRPr lang="id-ID" sz="3200"/>
        </a:p>
      </dgm:t>
    </dgm:pt>
    <dgm:pt modelId="{1E2957BA-165C-4A91-8D7C-EF7E731CD0B3}" type="sibTrans" cxnId="{6DC129E5-6EFF-477C-A025-8AD767CA0984}">
      <dgm:prSet/>
      <dgm:spPr/>
      <dgm:t>
        <a:bodyPr/>
        <a:lstStyle/>
        <a:p>
          <a:endParaRPr lang="id-ID" sz="3200"/>
        </a:p>
      </dgm:t>
    </dgm:pt>
    <dgm:pt modelId="{1A3EB4F2-1AC1-4ED4-A191-8AABCD4079B8}">
      <dgm:prSet phldrT="[Text]" custT="1"/>
      <dgm:spPr>
        <a:xfrm>
          <a:off x="84285" y="2665150"/>
          <a:ext cx="1461063" cy="2516424"/>
        </a:xfrm>
      </dgm:spPr>
      <dgm:t>
        <a:bodyPr/>
        <a:lstStyle/>
        <a:p>
          <a:r>
            <a:rPr lang="id-ID" sz="4400" b="0" dirty="0" smtClean="0">
              <a:latin typeface="Britannic Bold" pitchFamily="34" charset="0"/>
              <a:ea typeface="+mn-ea"/>
              <a:cs typeface="+mn-cs"/>
            </a:rPr>
            <a:t>I</a:t>
          </a:r>
          <a:endParaRPr lang="id-ID" sz="4400" b="0" dirty="0">
            <a:latin typeface="Britannic Bold" pitchFamily="34" charset="0"/>
            <a:ea typeface="+mn-ea"/>
            <a:cs typeface="+mn-cs"/>
          </a:endParaRPr>
        </a:p>
      </dgm:t>
    </dgm:pt>
    <dgm:pt modelId="{A74FB62B-C9A2-4013-AE6F-263E0C738788}" type="parTrans" cxnId="{E8437600-1B1B-4EFD-8CD4-62F528068F63}">
      <dgm:prSet/>
      <dgm:spPr/>
      <dgm:t>
        <a:bodyPr/>
        <a:lstStyle/>
        <a:p>
          <a:endParaRPr lang="id-ID"/>
        </a:p>
      </dgm:t>
    </dgm:pt>
    <dgm:pt modelId="{E98002F1-DFF9-4FE7-94EC-335A57F0B05B}" type="sibTrans" cxnId="{E8437600-1B1B-4EFD-8CD4-62F528068F63}">
      <dgm:prSet/>
      <dgm:spPr/>
      <dgm:t>
        <a:bodyPr/>
        <a:lstStyle/>
        <a:p>
          <a:endParaRPr lang="id-ID"/>
        </a:p>
      </dgm:t>
    </dgm:pt>
    <dgm:pt modelId="{04BD8E72-4DC5-4DE3-A519-6504F40B81EC}">
      <dgm:prSet phldrT="[Text]" custT="1"/>
      <dgm:spPr>
        <a:xfrm rot="5400000">
          <a:off x="3653455" y="625570"/>
          <a:ext cx="2379370" cy="6595583"/>
        </a:xfrm>
      </dgm:spPr>
      <dgm:t>
        <a:bodyPr/>
        <a:lstStyle/>
        <a:p>
          <a:r>
            <a:rPr kumimoji="0" lang="en-US" altLang="id-ID" sz="280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APBN</a:t>
          </a:r>
          <a:r>
            <a:rPr kumimoji="0" lang="id-ID" altLang="id-ID" sz="280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 </a:t>
          </a:r>
          <a:r>
            <a:rPr kumimoji="0" lang="en-US" altLang="id-ID" sz="280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P</a:t>
          </a:r>
          <a:r>
            <a:rPr kumimoji="0" lang="id-ID" altLang="id-ID" sz="280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ERUBAHAN </a:t>
          </a:r>
          <a:r>
            <a:rPr kumimoji="0" lang="id-ID" altLang="id-ID" sz="280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  <a:ea typeface="Adobe Hebrew"/>
              <a:cs typeface="Adobe Hebrew"/>
            </a:rPr>
            <a:t>2016</a:t>
          </a:r>
          <a:r>
            <a:rPr kumimoji="0" lang="en-US" altLang="id-ID" sz="2800" i="0" u="none" strike="noStrike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  <a:ea typeface="Adobe Hebrew"/>
              <a:cs typeface="Adobe Hebrew"/>
            </a:rPr>
            <a:t> </a:t>
          </a:r>
          <a:endParaRPr lang="id-ID" sz="2800" b="0" dirty="0">
            <a:solidFill>
              <a:schemeClr val="tx1"/>
            </a:solidFill>
            <a:latin typeface="Britannic Bold" pitchFamily="34" charset="0"/>
            <a:ea typeface="+mn-ea"/>
            <a:cs typeface="+mn-cs"/>
          </a:endParaRPr>
        </a:p>
      </dgm:t>
    </dgm:pt>
    <dgm:pt modelId="{D6D345E3-9669-47F5-84C4-D512E81A567C}" type="parTrans" cxnId="{2F42E12A-5E2F-4F03-AE77-8DB348C5BF5E}">
      <dgm:prSet/>
      <dgm:spPr/>
    </dgm:pt>
    <dgm:pt modelId="{E9306D71-52F8-4213-9CF7-E8593EC4DE5D}" type="sibTrans" cxnId="{2F42E12A-5E2F-4F03-AE77-8DB348C5BF5E}">
      <dgm:prSet/>
      <dgm:spPr/>
    </dgm:pt>
    <dgm:pt modelId="{0E50FEA6-47A0-46E1-B046-33928BA673C6}" type="pres">
      <dgm:prSet presAssocID="{48A3519E-708B-4FC2-AFE0-3EA7546069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02EC9A0-52DA-438C-8ED2-E7F9C684FC60}" type="pres">
      <dgm:prSet presAssocID="{1A3EB4F2-1AC1-4ED4-A191-8AABCD4079B8}" presName="linNode" presStyleCnt="0"/>
      <dgm:spPr/>
    </dgm:pt>
    <dgm:pt modelId="{AF155829-17AB-469A-9637-81728A3B72B5}" type="pres">
      <dgm:prSet presAssocID="{1A3EB4F2-1AC1-4ED4-A191-8AABCD4079B8}" presName="parentText" presStyleLbl="node1" presStyleIdx="0" presStyleCnt="2" custScaleX="49316" custScaleY="60499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d-ID"/>
        </a:p>
      </dgm:t>
    </dgm:pt>
    <dgm:pt modelId="{228624F1-0101-4C2C-894E-07D10FB50831}" type="pres">
      <dgm:prSet presAssocID="{1A3EB4F2-1AC1-4ED4-A191-8AABCD4079B8}" presName="descendantText" presStyleLbl="alignAccFollowNode1" presStyleIdx="0" presStyleCnt="2" custScaleX="125226" custScaleY="71505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id-ID"/>
        </a:p>
      </dgm:t>
    </dgm:pt>
    <dgm:pt modelId="{38539637-5143-442A-93D1-2773C08AB78E}" type="pres">
      <dgm:prSet presAssocID="{E98002F1-DFF9-4FE7-94EC-335A57F0B05B}" presName="sp" presStyleCnt="0"/>
      <dgm:spPr/>
    </dgm:pt>
    <dgm:pt modelId="{DCEE91EF-B3AE-4BB6-A7EF-55DA50485115}" type="pres">
      <dgm:prSet presAssocID="{8A52EC4A-C901-4BD6-8DF4-EF763AB5E1F1}" presName="linNode" presStyleCnt="0"/>
      <dgm:spPr/>
      <dgm:t>
        <a:bodyPr/>
        <a:lstStyle/>
        <a:p>
          <a:endParaRPr lang="id-ID"/>
        </a:p>
      </dgm:t>
    </dgm:pt>
    <dgm:pt modelId="{F1F7526D-D17F-49C7-AB7C-2A857E4BFCF4}" type="pres">
      <dgm:prSet presAssocID="{8A52EC4A-C901-4BD6-8DF4-EF763AB5E1F1}" presName="parentText" presStyleLbl="node1" presStyleIdx="1" presStyleCnt="2" custScaleX="49316" custScaleY="60499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id-ID"/>
        </a:p>
      </dgm:t>
    </dgm:pt>
    <dgm:pt modelId="{7F9CBB70-0E10-4565-8D7F-2646B27BC74E}" type="pres">
      <dgm:prSet presAssocID="{8A52EC4A-C901-4BD6-8DF4-EF763AB5E1F1}" presName="descendantText" presStyleLbl="alignAccFollowNode1" presStyleIdx="1" presStyleCnt="2" custScaleX="125226" custScaleY="71505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id-ID"/>
        </a:p>
      </dgm:t>
    </dgm:pt>
  </dgm:ptLst>
  <dgm:cxnLst>
    <dgm:cxn modelId="{9D015C07-F132-4AD3-B4AD-A914A8258F2E}" srcId="{48A3519E-708B-4FC2-AFE0-3EA7546069EB}" destId="{8A52EC4A-C901-4BD6-8DF4-EF763AB5E1F1}" srcOrd="1" destOrd="0" parTransId="{039A4A92-499C-4317-839F-4FCF52361B94}" sibTransId="{D1809D7E-517C-4F9F-9560-7886702B6085}"/>
    <dgm:cxn modelId="{F0E6246C-FD2C-459D-993D-375D61EB1F5A}" type="presOf" srcId="{8A52EC4A-C901-4BD6-8DF4-EF763AB5E1F1}" destId="{F1F7526D-D17F-49C7-AB7C-2A857E4BFCF4}" srcOrd="0" destOrd="0" presId="urn:microsoft.com/office/officeart/2005/8/layout/vList5"/>
    <dgm:cxn modelId="{D5C8435E-1E85-4A74-8CB5-DD464F38857F}" type="presOf" srcId="{1A3EB4F2-1AC1-4ED4-A191-8AABCD4079B8}" destId="{AF155829-17AB-469A-9637-81728A3B72B5}" srcOrd="0" destOrd="0" presId="urn:microsoft.com/office/officeart/2005/8/layout/vList5"/>
    <dgm:cxn modelId="{2F42E12A-5E2F-4F03-AE77-8DB348C5BF5E}" srcId="{1A3EB4F2-1AC1-4ED4-A191-8AABCD4079B8}" destId="{04BD8E72-4DC5-4DE3-A519-6504F40B81EC}" srcOrd="0" destOrd="0" parTransId="{D6D345E3-9669-47F5-84C4-D512E81A567C}" sibTransId="{E9306D71-52F8-4213-9CF7-E8593EC4DE5D}"/>
    <dgm:cxn modelId="{A9FC9D17-469B-4455-B0CE-D214D7D8ECB6}" type="presOf" srcId="{04BD8E72-4DC5-4DE3-A519-6504F40B81EC}" destId="{228624F1-0101-4C2C-894E-07D10FB50831}" srcOrd="0" destOrd="0" presId="urn:microsoft.com/office/officeart/2005/8/layout/vList5"/>
    <dgm:cxn modelId="{5AAAB31B-F763-4C7C-8A87-25DCA383F192}" type="presOf" srcId="{09AF4BFF-988D-40F2-AEA0-9C64CAFF38A8}" destId="{7F9CBB70-0E10-4565-8D7F-2646B27BC74E}" srcOrd="0" destOrd="0" presId="urn:microsoft.com/office/officeart/2005/8/layout/vList5"/>
    <dgm:cxn modelId="{6DC129E5-6EFF-477C-A025-8AD767CA0984}" srcId="{8A52EC4A-C901-4BD6-8DF4-EF763AB5E1F1}" destId="{09AF4BFF-988D-40F2-AEA0-9C64CAFF38A8}" srcOrd="0" destOrd="0" parTransId="{27BA3D66-64FC-4B5F-A161-588AAF94C058}" sibTransId="{1E2957BA-165C-4A91-8D7C-EF7E731CD0B3}"/>
    <dgm:cxn modelId="{62FB5A59-AC51-49FA-9F0F-E841A1CCDCE4}" type="presOf" srcId="{48A3519E-708B-4FC2-AFE0-3EA7546069EB}" destId="{0E50FEA6-47A0-46E1-B046-33928BA673C6}" srcOrd="0" destOrd="0" presId="urn:microsoft.com/office/officeart/2005/8/layout/vList5"/>
    <dgm:cxn modelId="{E8437600-1B1B-4EFD-8CD4-62F528068F63}" srcId="{48A3519E-708B-4FC2-AFE0-3EA7546069EB}" destId="{1A3EB4F2-1AC1-4ED4-A191-8AABCD4079B8}" srcOrd="0" destOrd="0" parTransId="{A74FB62B-C9A2-4013-AE6F-263E0C738788}" sibTransId="{E98002F1-DFF9-4FE7-94EC-335A57F0B05B}"/>
    <dgm:cxn modelId="{CA13670E-6C4F-4686-BFE2-61779A13F84C}" type="presParOf" srcId="{0E50FEA6-47A0-46E1-B046-33928BA673C6}" destId="{102EC9A0-52DA-438C-8ED2-E7F9C684FC60}" srcOrd="0" destOrd="0" presId="urn:microsoft.com/office/officeart/2005/8/layout/vList5"/>
    <dgm:cxn modelId="{7B390D63-83C8-4B56-8628-3F9884196D66}" type="presParOf" srcId="{102EC9A0-52DA-438C-8ED2-E7F9C684FC60}" destId="{AF155829-17AB-469A-9637-81728A3B72B5}" srcOrd="0" destOrd="0" presId="urn:microsoft.com/office/officeart/2005/8/layout/vList5"/>
    <dgm:cxn modelId="{5EFF9D08-86F6-4D6E-A162-9D676C48F6F5}" type="presParOf" srcId="{102EC9A0-52DA-438C-8ED2-E7F9C684FC60}" destId="{228624F1-0101-4C2C-894E-07D10FB50831}" srcOrd="1" destOrd="0" presId="urn:microsoft.com/office/officeart/2005/8/layout/vList5"/>
    <dgm:cxn modelId="{F8378C61-49DC-458C-A273-2C198AD5FC0A}" type="presParOf" srcId="{0E50FEA6-47A0-46E1-B046-33928BA673C6}" destId="{38539637-5143-442A-93D1-2773C08AB78E}" srcOrd="1" destOrd="0" presId="urn:microsoft.com/office/officeart/2005/8/layout/vList5"/>
    <dgm:cxn modelId="{F13E7721-7601-4F2D-BFBB-B315E74FEA24}" type="presParOf" srcId="{0E50FEA6-47A0-46E1-B046-33928BA673C6}" destId="{DCEE91EF-B3AE-4BB6-A7EF-55DA50485115}" srcOrd="2" destOrd="0" presId="urn:microsoft.com/office/officeart/2005/8/layout/vList5"/>
    <dgm:cxn modelId="{1D6589BD-CB10-4459-8419-E549CAACCB02}" type="presParOf" srcId="{DCEE91EF-B3AE-4BB6-A7EF-55DA50485115}" destId="{F1F7526D-D17F-49C7-AB7C-2A857E4BFCF4}" srcOrd="0" destOrd="0" presId="urn:microsoft.com/office/officeart/2005/8/layout/vList5"/>
    <dgm:cxn modelId="{20B1D829-AB9E-4FC9-9192-61DAA5E2AF61}" type="presParOf" srcId="{DCEE91EF-B3AE-4BB6-A7EF-55DA50485115}" destId="{7F9CBB70-0E10-4565-8D7F-2646B27BC7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BCEAF1-33BA-403B-8CB4-8923650C6B51}" type="doc">
      <dgm:prSet loTypeId="urn:microsoft.com/office/officeart/2005/8/layout/radial3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316DCB40-2723-4E1C-8EE5-9455A8EB890A}">
      <dgm:prSet phldrT="[Text]" custT="1"/>
      <dgm:spPr/>
      <dgm:t>
        <a:bodyPr/>
        <a:lstStyle/>
        <a:p>
          <a:r>
            <a:rPr lang="en-GB" sz="2400" dirty="0" smtClean="0"/>
            <a:t>PRIORITAS NASIONAL</a:t>
          </a:r>
          <a:endParaRPr lang="en-GB" sz="2400" dirty="0"/>
        </a:p>
      </dgm:t>
    </dgm:pt>
    <dgm:pt modelId="{014C70C8-60A2-496C-90D2-9884EAA392EA}" type="parTrans" cxnId="{241DC1D5-6337-4887-BF3D-7A1053D0E33C}">
      <dgm:prSet/>
      <dgm:spPr/>
      <dgm:t>
        <a:bodyPr/>
        <a:lstStyle/>
        <a:p>
          <a:endParaRPr lang="en-GB" sz="2000"/>
        </a:p>
      </dgm:t>
    </dgm:pt>
    <dgm:pt modelId="{96762403-A8F3-43A7-BF2C-814DD6E4280F}" type="sibTrans" cxnId="{241DC1D5-6337-4887-BF3D-7A1053D0E33C}">
      <dgm:prSet/>
      <dgm:spPr/>
      <dgm:t>
        <a:bodyPr/>
        <a:lstStyle/>
        <a:p>
          <a:endParaRPr lang="en-GB" sz="2000"/>
        </a:p>
      </dgm:t>
    </dgm:pt>
    <dgm:pt modelId="{4C4ACE32-D80A-419D-A96E-7E8508978333}">
      <dgm:prSet phldrT="[Text]" custT="1"/>
      <dgm:spPr/>
      <dgm:t>
        <a:bodyPr/>
        <a:lstStyle/>
        <a:p>
          <a:pPr rtl="0"/>
          <a:r>
            <a:rPr lang="en-US" sz="1050" b="0" i="0" u="none" dirty="0" err="1" smtClean="0"/>
            <a:t>Revolusi</a:t>
          </a:r>
          <a:r>
            <a:rPr lang="en-US" sz="1050" b="0" i="0" u="none" dirty="0" smtClean="0"/>
            <a:t> Mental</a:t>
          </a:r>
          <a:endParaRPr lang="en-GB" sz="1050" dirty="0"/>
        </a:p>
      </dgm:t>
    </dgm:pt>
    <dgm:pt modelId="{24BF562D-561D-440B-AFA3-29B330C90D8D}" type="parTrans" cxnId="{F544FCC0-6B76-4B9D-9520-56FEE4F5D429}">
      <dgm:prSet/>
      <dgm:spPr/>
      <dgm:t>
        <a:bodyPr/>
        <a:lstStyle/>
        <a:p>
          <a:endParaRPr lang="en-GB" sz="2000"/>
        </a:p>
      </dgm:t>
    </dgm:pt>
    <dgm:pt modelId="{BAB1DAFE-7190-46CD-9204-22D1B0BCE7E4}" type="sibTrans" cxnId="{F544FCC0-6B76-4B9D-9520-56FEE4F5D429}">
      <dgm:prSet/>
      <dgm:spPr/>
      <dgm:t>
        <a:bodyPr/>
        <a:lstStyle/>
        <a:p>
          <a:endParaRPr lang="en-GB" sz="2000"/>
        </a:p>
      </dgm:t>
    </dgm:pt>
    <dgm:pt modelId="{03CE5190-21DE-4205-A43D-10CD47A0C864}">
      <dgm:prSet phldrT="[Text]" custT="1"/>
      <dgm:spPr/>
      <dgm:t>
        <a:bodyPr/>
        <a:lstStyle/>
        <a:p>
          <a:r>
            <a:rPr lang="en-US" sz="1050" u="none" strike="noStrike" smtClean="0">
              <a:effectLst/>
            </a:rPr>
            <a:t>Revolusi Mental</a:t>
          </a:r>
          <a:endParaRPr lang="en-GB" sz="1050" dirty="0"/>
        </a:p>
      </dgm:t>
    </dgm:pt>
    <dgm:pt modelId="{B6D0F1ED-78D3-420E-8C99-4687D04E3F28}" type="parTrans" cxnId="{EE195082-3076-4472-8773-DEC103F2655B}">
      <dgm:prSet/>
      <dgm:spPr/>
      <dgm:t>
        <a:bodyPr/>
        <a:lstStyle/>
        <a:p>
          <a:endParaRPr lang="en-GB" sz="2000"/>
        </a:p>
      </dgm:t>
    </dgm:pt>
    <dgm:pt modelId="{F75E3BC3-C039-4927-B25D-0F1912A22949}" type="sibTrans" cxnId="{EE195082-3076-4472-8773-DEC103F2655B}">
      <dgm:prSet/>
      <dgm:spPr/>
      <dgm:t>
        <a:bodyPr/>
        <a:lstStyle/>
        <a:p>
          <a:endParaRPr lang="en-GB" sz="2000"/>
        </a:p>
      </dgm:t>
    </dgm:pt>
    <dgm:pt modelId="{207B0A94-A058-4C8F-BE19-73FE1D1C7A16}">
      <dgm:prSet custT="1"/>
      <dgm:spPr/>
      <dgm:t>
        <a:bodyPr/>
        <a:lstStyle/>
        <a:p>
          <a:r>
            <a:rPr lang="en-US" sz="1050" b="0" i="0" u="none" dirty="0" err="1" smtClean="0"/>
            <a:t>Pelayanan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Pendidikan</a:t>
          </a:r>
          <a:endParaRPr lang="en-GB" sz="1050" dirty="0"/>
        </a:p>
      </dgm:t>
    </dgm:pt>
    <dgm:pt modelId="{3C079845-827B-4C65-9DC0-1F8CB638A9FC}" type="parTrans" cxnId="{9A61FF37-02A6-400A-99FB-F315B2900230}">
      <dgm:prSet/>
      <dgm:spPr/>
      <dgm:t>
        <a:bodyPr/>
        <a:lstStyle/>
        <a:p>
          <a:endParaRPr lang="en-GB" sz="2000"/>
        </a:p>
      </dgm:t>
    </dgm:pt>
    <dgm:pt modelId="{075C794E-0253-481C-B066-393749C00974}" type="sibTrans" cxnId="{9A61FF37-02A6-400A-99FB-F315B2900230}">
      <dgm:prSet/>
      <dgm:spPr/>
      <dgm:t>
        <a:bodyPr/>
        <a:lstStyle/>
        <a:p>
          <a:endParaRPr lang="en-GB" sz="2000"/>
        </a:p>
      </dgm:t>
    </dgm:pt>
    <dgm:pt modelId="{5EB91458-5B2A-47C4-8B16-A28F1DB1DC31}">
      <dgm:prSet custT="1"/>
      <dgm:spPr/>
      <dgm:t>
        <a:bodyPr/>
        <a:lstStyle/>
        <a:p>
          <a:r>
            <a:rPr lang="en-US" sz="1050" b="0" i="0" u="none" dirty="0" err="1" smtClean="0"/>
            <a:t>Pelayanan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Kesehatan</a:t>
          </a:r>
          <a:endParaRPr lang="en-GB" sz="1050" dirty="0"/>
        </a:p>
      </dgm:t>
    </dgm:pt>
    <dgm:pt modelId="{ACA1B573-C895-40FC-AE92-0267C004136B}" type="parTrans" cxnId="{C91E3C55-5FED-4F11-9C11-2A7719CA46F3}">
      <dgm:prSet/>
      <dgm:spPr/>
      <dgm:t>
        <a:bodyPr/>
        <a:lstStyle/>
        <a:p>
          <a:endParaRPr lang="en-GB" sz="2000"/>
        </a:p>
      </dgm:t>
    </dgm:pt>
    <dgm:pt modelId="{84C97086-DCA3-4D72-81DC-E65A92CD4431}" type="sibTrans" cxnId="{C91E3C55-5FED-4F11-9C11-2A7719CA46F3}">
      <dgm:prSet/>
      <dgm:spPr/>
      <dgm:t>
        <a:bodyPr/>
        <a:lstStyle/>
        <a:p>
          <a:endParaRPr lang="en-GB" sz="2000"/>
        </a:p>
      </dgm:t>
    </dgm:pt>
    <dgm:pt modelId="{5F6926D6-9803-48EC-B225-AFB28E679822}">
      <dgm:prSet custT="1"/>
      <dgm:spPr/>
      <dgm:t>
        <a:bodyPr/>
        <a:lstStyle/>
        <a:p>
          <a:r>
            <a:rPr lang="en-US" sz="1050" b="0" i="0" u="none" dirty="0" err="1" smtClean="0"/>
            <a:t>Perumahan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dan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Permukiman</a:t>
          </a:r>
          <a:endParaRPr lang="en-GB" sz="1050" dirty="0"/>
        </a:p>
      </dgm:t>
    </dgm:pt>
    <dgm:pt modelId="{3405334B-EC4D-4D5A-9CB5-914F93A0A91A}" type="parTrans" cxnId="{79EA6520-5B78-4D7C-9D73-D15B13D58AF0}">
      <dgm:prSet/>
      <dgm:spPr/>
      <dgm:t>
        <a:bodyPr/>
        <a:lstStyle/>
        <a:p>
          <a:endParaRPr lang="en-GB" sz="2000"/>
        </a:p>
      </dgm:t>
    </dgm:pt>
    <dgm:pt modelId="{D35D39BC-C48A-4FCE-93E0-F31F99611F89}" type="sibTrans" cxnId="{79EA6520-5B78-4D7C-9D73-D15B13D58AF0}">
      <dgm:prSet/>
      <dgm:spPr/>
      <dgm:t>
        <a:bodyPr/>
        <a:lstStyle/>
        <a:p>
          <a:endParaRPr lang="en-GB" sz="2000"/>
        </a:p>
      </dgm:t>
    </dgm:pt>
    <dgm:pt modelId="{085A8CB3-F757-4FE4-97A5-99BEBF0A91F5}">
      <dgm:prSet custT="1"/>
      <dgm:spPr/>
      <dgm:t>
        <a:bodyPr/>
        <a:lstStyle/>
        <a:p>
          <a:r>
            <a:rPr lang="en-US" sz="1200" b="1" i="0" u="none" dirty="0" err="1" smtClean="0"/>
            <a:t>Kedaulatan</a:t>
          </a:r>
          <a:r>
            <a:rPr lang="en-US" sz="1200" b="1" i="0" u="none" dirty="0" smtClean="0"/>
            <a:t> </a:t>
          </a:r>
          <a:r>
            <a:rPr lang="en-US" sz="1200" b="1" i="0" u="none" dirty="0" err="1" smtClean="0"/>
            <a:t>Pangan</a:t>
          </a:r>
          <a:endParaRPr lang="en-GB" sz="1200" dirty="0"/>
        </a:p>
      </dgm:t>
    </dgm:pt>
    <dgm:pt modelId="{6AAD3CB6-23AF-454A-A081-BCD61E28C40B}" type="parTrans" cxnId="{94997E65-0C9F-41A5-A14D-AA9B87D75F9F}">
      <dgm:prSet/>
      <dgm:spPr/>
      <dgm:t>
        <a:bodyPr/>
        <a:lstStyle/>
        <a:p>
          <a:endParaRPr lang="en-GB" sz="2000"/>
        </a:p>
      </dgm:t>
    </dgm:pt>
    <dgm:pt modelId="{13A206C6-8DDD-4111-8329-4502DA55DDE9}" type="sibTrans" cxnId="{94997E65-0C9F-41A5-A14D-AA9B87D75F9F}">
      <dgm:prSet/>
      <dgm:spPr/>
      <dgm:t>
        <a:bodyPr/>
        <a:lstStyle/>
        <a:p>
          <a:endParaRPr lang="en-GB" sz="2000"/>
        </a:p>
      </dgm:t>
    </dgm:pt>
    <dgm:pt modelId="{11A266B2-42D1-4DBF-B1C5-EFAEC124D26C}">
      <dgm:prSet custT="1"/>
      <dgm:spPr/>
      <dgm:t>
        <a:bodyPr/>
        <a:lstStyle/>
        <a:p>
          <a:r>
            <a:rPr lang="en-US" sz="1050" b="0" i="0" u="none" dirty="0" err="1" smtClean="0"/>
            <a:t>Kedaulatan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Energi</a:t>
          </a:r>
          <a:endParaRPr lang="en-GB" sz="1050" dirty="0"/>
        </a:p>
      </dgm:t>
    </dgm:pt>
    <dgm:pt modelId="{15A4A125-8EEB-4526-8BF3-17DF5816A954}" type="parTrans" cxnId="{E8E434BF-4A8F-4701-BAA6-1776D47C96FF}">
      <dgm:prSet/>
      <dgm:spPr/>
      <dgm:t>
        <a:bodyPr/>
        <a:lstStyle/>
        <a:p>
          <a:endParaRPr lang="en-GB" sz="2000"/>
        </a:p>
      </dgm:t>
    </dgm:pt>
    <dgm:pt modelId="{0B9B3EEF-332D-454D-995D-A5F8EEC8BFB4}" type="sibTrans" cxnId="{E8E434BF-4A8F-4701-BAA6-1776D47C96FF}">
      <dgm:prSet/>
      <dgm:spPr/>
      <dgm:t>
        <a:bodyPr/>
        <a:lstStyle/>
        <a:p>
          <a:endParaRPr lang="en-GB" sz="2000"/>
        </a:p>
      </dgm:t>
    </dgm:pt>
    <dgm:pt modelId="{FF797DF2-EF99-49F0-BBBA-9CED604EF667}">
      <dgm:prSet custT="1"/>
      <dgm:spPr/>
      <dgm:t>
        <a:bodyPr/>
        <a:lstStyle/>
        <a:p>
          <a:r>
            <a:rPr lang="en-US" sz="1050" b="0" i="0" u="none" dirty="0" err="1" smtClean="0"/>
            <a:t>Kemaritiman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dan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Kelautan</a:t>
          </a:r>
          <a:endParaRPr lang="en-GB" sz="1050" dirty="0"/>
        </a:p>
      </dgm:t>
    </dgm:pt>
    <dgm:pt modelId="{6BFF9978-6DED-4DCE-BBBC-05C8251C1CD3}" type="parTrans" cxnId="{4E8B1E23-04E1-4CD0-B288-E936BB6D6AF1}">
      <dgm:prSet/>
      <dgm:spPr/>
      <dgm:t>
        <a:bodyPr/>
        <a:lstStyle/>
        <a:p>
          <a:endParaRPr lang="en-GB" sz="2000"/>
        </a:p>
      </dgm:t>
    </dgm:pt>
    <dgm:pt modelId="{9FF2CBE9-0614-4BC2-B1AF-FC36A469D482}" type="sibTrans" cxnId="{4E8B1E23-04E1-4CD0-B288-E936BB6D6AF1}">
      <dgm:prSet/>
      <dgm:spPr/>
      <dgm:t>
        <a:bodyPr/>
        <a:lstStyle/>
        <a:p>
          <a:endParaRPr lang="en-GB" sz="2000"/>
        </a:p>
      </dgm:t>
    </dgm:pt>
    <dgm:pt modelId="{B0AD31C9-CAC8-491E-BE56-DA9CCA568B23}">
      <dgm:prSet custT="1"/>
      <dgm:spPr/>
      <dgm:t>
        <a:bodyPr/>
        <a:lstStyle/>
        <a:p>
          <a:r>
            <a:rPr lang="en-US" sz="900" b="0" i="0" u="none" dirty="0" smtClean="0"/>
            <a:t>Pembangunan </a:t>
          </a:r>
          <a:r>
            <a:rPr lang="en-US" sz="900" b="0" i="0" u="none" dirty="0" err="1" smtClean="0"/>
            <a:t>Pariwisata</a:t>
          </a:r>
          <a:endParaRPr lang="en-GB" sz="900" dirty="0"/>
        </a:p>
      </dgm:t>
    </dgm:pt>
    <dgm:pt modelId="{CD0273B6-7F9F-438F-96FC-2EC1DACAED2C}" type="parTrans" cxnId="{C87B6F54-9963-46C4-8B3F-7A511DFFB0B4}">
      <dgm:prSet/>
      <dgm:spPr/>
      <dgm:t>
        <a:bodyPr/>
        <a:lstStyle/>
        <a:p>
          <a:endParaRPr lang="en-GB" sz="2000"/>
        </a:p>
      </dgm:t>
    </dgm:pt>
    <dgm:pt modelId="{1FD36EF1-A5A3-49AE-95E6-1014A3125660}" type="sibTrans" cxnId="{C87B6F54-9963-46C4-8B3F-7A511DFFB0B4}">
      <dgm:prSet/>
      <dgm:spPr/>
      <dgm:t>
        <a:bodyPr/>
        <a:lstStyle/>
        <a:p>
          <a:endParaRPr lang="en-GB" sz="2000"/>
        </a:p>
      </dgm:t>
    </dgm:pt>
    <dgm:pt modelId="{4125A3F3-290A-46C0-A63C-DAD32F362DDE}">
      <dgm:prSet custT="1"/>
      <dgm:spPr/>
      <dgm:t>
        <a:bodyPr/>
        <a:lstStyle/>
        <a:p>
          <a:r>
            <a:rPr lang="en-US" sz="1000" b="0" i="0" u="none" dirty="0" err="1" smtClean="0"/>
            <a:t>Percepatan</a:t>
          </a:r>
          <a:r>
            <a:rPr lang="en-US" sz="1000" b="0" i="0" u="none" dirty="0" smtClean="0"/>
            <a:t> </a:t>
          </a:r>
          <a:r>
            <a:rPr lang="en-US" sz="1000" b="0" i="0" u="none" dirty="0" err="1" smtClean="0"/>
            <a:t>Pertumbuhan</a:t>
          </a:r>
          <a:r>
            <a:rPr lang="en-US" sz="1000" b="0" i="0" u="none" dirty="0" smtClean="0"/>
            <a:t> </a:t>
          </a:r>
          <a:r>
            <a:rPr lang="en-US" sz="1000" b="0" i="0" u="none" dirty="0" err="1" smtClean="0"/>
            <a:t>Industri</a:t>
          </a:r>
          <a:r>
            <a:rPr lang="en-US" sz="1000" b="0" i="0" u="none" dirty="0" smtClean="0"/>
            <a:t> </a:t>
          </a:r>
          <a:r>
            <a:rPr lang="en-US" sz="1000" b="0" i="0" u="none" dirty="0" err="1" smtClean="0"/>
            <a:t>dan</a:t>
          </a:r>
          <a:r>
            <a:rPr lang="en-US" sz="1000" b="0" i="0" u="none" dirty="0" smtClean="0"/>
            <a:t> KEK</a:t>
          </a:r>
          <a:endParaRPr lang="en-GB" sz="1000" dirty="0"/>
        </a:p>
      </dgm:t>
    </dgm:pt>
    <dgm:pt modelId="{D80A05DA-737E-4C85-9541-EDAD9C146F08}" type="parTrans" cxnId="{40FB4844-3BA1-4522-81E7-33434D0E63A1}">
      <dgm:prSet/>
      <dgm:spPr/>
      <dgm:t>
        <a:bodyPr/>
        <a:lstStyle/>
        <a:p>
          <a:endParaRPr lang="en-GB" sz="2000"/>
        </a:p>
      </dgm:t>
    </dgm:pt>
    <dgm:pt modelId="{6CC139EE-6D2E-4CC2-AD1E-FC737228076B}" type="sibTrans" cxnId="{40FB4844-3BA1-4522-81E7-33434D0E63A1}">
      <dgm:prSet/>
      <dgm:spPr/>
      <dgm:t>
        <a:bodyPr/>
        <a:lstStyle/>
        <a:p>
          <a:endParaRPr lang="en-GB" sz="2000"/>
        </a:p>
      </dgm:t>
    </dgm:pt>
    <dgm:pt modelId="{82A9316B-B617-45D2-AADB-37A2125943A5}">
      <dgm:prSet custT="1"/>
      <dgm:spPr/>
      <dgm:t>
        <a:bodyPr/>
        <a:lstStyle/>
        <a:p>
          <a:r>
            <a:rPr lang="en-US" sz="1050" b="0" i="0" u="none" dirty="0" err="1" smtClean="0"/>
            <a:t>Antar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Kelompok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Pendapatan</a:t>
          </a:r>
          <a:endParaRPr lang="en-GB" sz="1050" dirty="0"/>
        </a:p>
      </dgm:t>
    </dgm:pt>
    <dgm:pt modelId="{5329CCCB-458A-4ED2-8F77-9C608ADE1F9E}" type="parTrans" cxnId="{12B8F5B8-545A-4399-9D45-17851EAC9A13}">
      <dgm:prSet/>
      <dgm:spPr/>
      <dgm:t>
        <a:bodyPr/>
        <a:lstStyle/>
        <a:p>
          <a:endParaRPr lang="en-GB" sz="2000"/>
        </a:p>
      </dgm:t>
    </dgm:pt>
    <dgm:pt modelId="{82BA5FBF-E6D8-402A-BEAB-80D8D5F5F700}" type="sibTrans" cxnId="{12B8F5B8-545A-4399-9D45-17851EAC9A13}">
      <dgm:prSet/>
      <dgm:spPr/>
      <dgm:t>
        <a:bodyPr/>
        <a:lstStyle/>
        <a:p>
          <a:endParaRPr lang="en-GB" sz="2000"/>
        </a:p>
      </dgm:t>
    </dgm:pt>
    <dgm:pt modelId="{0FC173F5-87A4-40C4-A2BD-056FDDE8023A}">
      <dgm:prSet custT="1"/>
      <dgm:spPr/>
      <dgm:t>
        <a:bodyPr/>
        <a:lstStyle/>
        <a:p>
          <a:r>
            <a:rPr lang="en-US" sz="1000" b="0" i="0" u="none" dirty="0" smtClean="0"/>
            <a:t>Daerah </a:t>
          </a:r>
          <a:r>
            <a:rPr lang="en-US" sz="1000" b="0" i="0" u="none" dirty="0" err="1" smtClean="0"/>
            <a:t>Tertinggal</a:t>
          </a:r>
          <a:r>
            <a:rPr lang="en-US" sz="1000" b="0" i="0" u="none" dirty="0" smtClean="0"/>
            <a:t> </a:t>
          </a:r>
          <a:r>
            <a:rPr lang="en-US" sz="1000" b="0" i="0" u="none" dirty="0" err="1" smtClean="0"/>
            <a:t>dan</a:t>
          </a:r>
          <a:r>
            <a:rPr lang="en-US" sz="1000" b="0" i="0" u="none" dirty="0" smtClean="0"/>
            <a:t> Daerah </a:t>
          </a:r>
          <a:r>
            <a:rPr lang="en-US" sz="1000" b="0" i="0" u="none" dirty="0" err="1" smtClean="0"/>
            <a:t>Perbatasan</a:t>
          </a:r>
          <a:endParaRPr lang="en-GB" sz="1000" dirty="0"/>
        </a:p>
      </dgm:t>
    </dgm:pt>
    <dgm:pt modelId="{A4071D49-B9B7-4F5A-BC62-0E6E72AF620A}" type="parTrans" cxnId="{82A23368-C77C-4580-A236-518CC17FAF0D}">
      <dgm:prSet/>
      <dgm:spPr/>
      <dgm:t>
        <a:bodyPr/>
        <a:lstStyle/>
        <a:p>
          <a:endParaRPr lang="en-GB" sz="2000"/>
        </a:p>
      </dgm:t>
    </dgm:pt>
    <dgm:pt modelId="{7DD05933-3396-4AF1-B4EA-ED00B7390F48}" type="sibTrans" cxnId="{82A23368-C77C-4580-A236-518CC17FAF0D}">
      <dgm:prSet/>
      <dgm:spPr/>
      <dgm:t>
        <a:bodyPr/>
        <a:lstStyle/>
        <a:p>
          <a:endParaRPr lang="en-GB" sz="2000"/>
        </a:p>
      </dgm:t>
    </dgm:pt>
    <dgm:pt modelId="{012199CA-CE7A-4227-A75B-C33EA9D03A24}">
      <dgm:prSet custT="1"/>
      <dgm:spPr/>
      <dgm:t>
        <a:bodyPr/>
        <a:lstStyle/>
        <a:p>
          <a:r>
            <a:rPr lang="en-US" sz="1050" b="0" i="0" u="none" dirty="0" err="1" smtClean="0"/>
            <a:t>Desa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dan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Kawasan</a:t>
          </a:r>
          <a:r>
            <a:rPr lang="en-US" sz="1050" b="0" i="0" u="none" dirty="0" smtClean="0"/>
            <a:t> </a:t>
          </a:r>
          <a:r>
            <a:rPr lang="en-US" sz="1050" b="0" i="0" u="none" dirty="0" err="1" smtClean="0"/>
            <a:t>Perdesaan</a:t>
          </a:r>
          <a:endParaRPr lang="en-GB" sz="1050" dirty="0"/>
        </a:p>
      </dgm:t>
    </dgm:pt>
    <dgm:pt modelId="{0BF96FA6-03B7-4E4F-B10E-EC243ADE52DF}" type="parTrans" cxnId="{710CA425-84BE-4096-A7E0-392420C1527B}">
      <dgm:prSet/>
      <dgm:spPr/>
      <dgm:t>
        <a:bodyPr/>
        <a:lstStyle/>
        <a:p>
          <a:endParaRPr lang="en-GB" sz="2000"/>
        </a:p>
      </dgm:t>
    </dgm:pt>
    <dgm:pt modelId="{84D84763-EFFF-4065-BCA0-F4D6D0DA58C1}" type="sibTrans" cxnId="{710CA425-84BE-4096-A7E0-392420C1527B}">
      <dgm:prSet/>
      <dgm:spPr/>
      <dgm:t>
        <a:bodyPr/>
        <a:lstStyle/>
        <a:p>
          <a:endParaRPr lang="en-GB" sz="2000"/>
        </a:p>
      </dgm:t>
    </dgm:pt>
    <dgm:pt modelId="{D8AEF839-0536-46E1-82A1-EC7827C10701}">
      <dgm:prSet custT="1"/>
      <dgm:spPr/>
      <dgm:t>
        <a:bodyPr/>
        <a:lstStyle/>
        <a:p>
          <a:r>
            <a:rPr lang="en-US" sz="1050" b="0" i="0" u="none" dirty="0" err="1" smtClean="0"/>
            <a:t>Perkotaan</a:t>
          </a:r>
          <a:endParaRPr lang="en-GB" sz="1050" dirty="0"/>
        </a:p>
      </dgm:t>
    </dgm:pt>
    <dgm:pt modelId="{40542406-227A-44FA-8955-57BF864B1F75}" type="parTrans" cxnId="{2D1596D3-3038-4F17-A422-B7EDF5B1F915}">
      <dgm:prSet/>
      <dgm:spPr/>
      <dgm:t>
        <a:bodyPr/>
        <a:lstStyle/>
        <a:p>
          <a:endParaRPr lang="en-GB" sz="2000"/>
        </a:p>
      </dgm:t>
    </dgm:pt>
    <dgm:pt modelId="{00B0A557-AD98-4DA0-8573-856EEE466FBD}" type="sibTrans" cxnId="{2D1596D3-3038-4F17-A422-B7EDF5B1F915}">
      <dgm:prSet/>
      <dgm:spPr/>
      <dgm:t>
        <a:bodyPr/>
        <a:lstStyle/>
        <a:p>
          <a:endParaRPr lang="en-GB" sz="2000"/>
        </a:p>
      </dgm:t>
    </dgm:pt>
    <dgm:pt modelId="{1F299EC7-F951-48F8-99E5-1FB872C255F3}">
      <dgm:prSet custT="1"/>
      <dgm:spPr/>
      <dgm:t>
        <a:bodyPr/>
        <a:lstStyle/>
        <a:p>
          <a:r>
            <a:rPr lang="en-US" sz="1100" b="0" i="0" u="none" dirty="0" err="1" smtClean="0"/>
            <a:t>Peningkatan</a:t>
          </a:r>
          <a:r>
            <a:rPr lang="en-US" sz="1100" b="0" i="0" u="none" dirty="0" smtClean="0"/>
            <a:t> </a:t>
          </a:r>
          <a:r>
            <a:rPr lang="en-US" sz="1100" b="0" i="0" u="none" dirty="0" err="1" smtClean="0"/>
            <a:t>Konektivitas</a:t>
          </a:r>
          <a:r>
            <a:rPr lang="en-US" sz="1100" b="0" i="0" u="none" dirty="0" smtClean="0"/>
            <a:t> </a:t>
          </a:r>
          <a:r>
            <a:rPr lang="en-US" sz="1100" b="0" i="0" u="none" dirty="0" err="1" smtClean="0"/>
            <a:t>Nasional</a:t>
          </a:r>
          <a:endParaRPr lang="en-GB" sz="1100" dirty="0"/>
        </a:p>
      </dgm:t>
    </dgm:pt>
    <dgm:pt modelId="{2C174B04-92E3-4C10-B696-D056D16C070E}" type="parTrans" cxnId="{0A7AC43B-2E2B-4EDF-AC63-6172D299F7DA}">
      <dgm:prSet/>
      <dgm:spPr/>
      <dgm:t>
        <a:bodyPr/>
        <a:lstStyle/>
        <a:p>
          <a:endParaRPr lang="en-GB" sz="2000"/>
        </a:p>
      </dgm:t>
    </dgm:pt>
    <dgm:pt modelId="{45257B62-3A50-44B1-8F17-B6C0D80E2473}" type="sibTrans" cxnId="{0A7AC43B-2E2B-4EDF-AC63-6172D299F7DA}">
      <dgm:prSet/>
      <dgm:spPr/>
      <dgm:t>
        <a:bodyPr/>
        <a:lstStyle/>
        <a:p>
          <a:endParaRPr lang="en-GB" sz="2000"/>
        </a:p>
      </dgm:t>
    </dgm:pt>
    <dgm:pt modelId="{63835352-9F78-494D-84F0-2D92CCF571C5}">
      <dgm:prSet custT="1"/>
      <dgm:spPr/>
      <dgm:t>
        <a:bodyPr/>
        <a:lstStyle/>
        <a:p>
          <a:r>
            <a:rPr lang="en-US" sz="1400" b="0" i="0" u="none" dirty="0" err="1" smtClean="0"/>
            <a:t>Reforma</a:t>
          </a:r>
          <a:r>
            <a:rPr lang="en-US" sz="1400" b="0" i="0" u="none" dirty="0" smtClean="0"/>
            <a:t> </a:t>
          </a:r>
          <a:r>
            <a:rPr lang="en-US" sz="1400" b="0" i="0" u="none" dirty="0" err="1" smtClean="0"/>
            <a:t>Agraria</a:t>
          </a:r>
          <a:endParaRPr lang="en-GB" sz="1400" dirty="0"/>
        </a:p>
      </dgm:t>
    </dgm:pt>
    <dgm:pt modelId="{67CA5FD2-5C7C-4F08-8219-323DB248626E}" type="parTrans" cxnId="{BA7E5DB3-B976-4E38-A5D8-A52BD7C38FF7}">
      <dgm:prSet/>
      <dgm:spPr/>
      <dgm:t>
        <a:bodyPr/>
        <a:lstStyle/>
        <a:p>
          <a:endParaRPr lang="en-GB" sz="2000"/>
        </a:p>
      </dgm:t>
    </dgm:pt>
    <dgm:pt modelId="{5F59F9B1-8399-4D7F-A3F1-551AC10FA15D}" type="sibTrans" cxnId="{BA7E5DB3-B976-4E38-A5D8-A52BD7C38FF7}">
      <dgm:prSet/>
      <dgm:spPr/>
      <dgm:t>
        <a:bodyPr/>
        <a:lstStyle/>
        <a:p>
          <a:endParaRPr lang="en-GB" sz="2000"/>
        </a:p>
      </dgm:t>
    </dgm:pt>
    <dgm:pt modelId="{3C756684-6513-48CD-91C8-E5258ABDD4F7}">
      <dgm:prSet custT="1"/>
      <dgm:spPr/>
      <dgm:t>
        <a:bodyPr/>
        <a:lstStyle/>
        <a:p>
          <a:r>
            <a:rPr lang="es-ES" sz="900" b="0" i="0" u="none" dirty="0" err="1" smtClean="0"/>
            <a:t>Konsolidasi</a:t>
          </a:r>
          <a:r>
            <a:rPr lang="es-ES" sz="900" b="0" i="0" u="none" dirty="0" smtClean="0"/>
            <a:t> </a:t>
          </a:r>
          <a:r>
            <a:rPr lang="es-ES" sz="900" b="0" i="0" u="none" dirty="0" err="1" smtClean="0"/>
            <a:t>Demokrasi</a:t>
          </a:r>
          <a:r>
            <a:rPr lang="es-ES" sz="900" b="0" i="0" u="none" dirty="0" smtClean="0"/>
            <a:t> dan </a:t>
          </a:r>
          <a:r>
            <a:rPr lang="es-ES" sz="900" b="0" i="0" u="none" dirty="0" err="1" smtClean="0"/>
            <a:t>Reformasi</a:t>
          </a:r>
          <a:r>
            <a:rPr lang="es-ES" sz="900" b="0" i="0" u="none" dirty="0" smtClean="0"/>
            <a:t> </a:t>
          </a:r>
          <a:r>
            <a:rPr lang="es-ES" sz="900" b="0" i="0" u="none" dirty="0" err="1" smtClean="0"/>
            <a:t>Birokrasi</a:t>
          </a:r>
          <a:endParaRPr lang="en-GB" sz="900" dirty="0"/>
        </a:p>
      </dgm:t>
    </dgm:pt>
    <dgm:pt modelId="{B6064A98-89AA-4F63-B42C-9B79FB343898}" type="parTrans" cxnId="{F37E7A0C-80D8-4478-9BF6-044716547794}">
      <dgm:prSet/>
      <dgm:spPr/>
      <dgm:t>
        <a:bodyPr/>
        <a:lstStyle/>
        <a:p>
          <a:endParaRPr lang="en-GB" sz="2000"/>
        </a:p>
      </dgm:t>
    </dgm:pt>
    <dgm:pt modelId="{E1DD1DD8-75F5-4F29-9DBE-2152BD52EB0F}" type="sibTrans" cxnId="{F37E7A0C-80D8-4478-9BF6-044716547794}">
      <dgm:prSet/>
      <dgm:spPr/>
      <dgm:t>
        <a:bodyPr/>
        <a:lstStyle/>
        <a:p>
          <a:endParaRPr lang="en-GB" sz="2000"/>
        </a:p>
      </dgm:t>
    </dgm:pt>
    <dgm:pt modelId="{F4F1F665-2E16-4E0A-9CDD-EBE158890DEA}">
      <dgm:prSet custT="1"/>
      <dgm:spPr/>
      <dgm:t>
        <a:bodyPr/>
        <a:lstStyle/>
        <a:p>
          <a:r>
            <a:rPr lang="en-US" sz="800" b="0" i="0" u="none" dirty="0" err="1" smtClean="0"/>
            <a:t>Stabilitas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Keamanan</a:t>
          </a:r>
          <a:r>
            <a:rPr lang="en-US" sz="800" b="0" i="0" u="none" dirty="0" smtClean="0"/>
            <a:t>, </a:t>
          </a:r>
          <a:r>
            <a:rPr lang="en-US" sz="800" b="0" i="0" u="none" dirty="0" err="1" smtClean="0"/>
            <a:t>Ketertiban</a:t>
          </a:r>
          <a:r>
            <a:rPr lang="en-US" sz="800" b="0" i="0" u="none" dirty="0" smtClean="0"/>
            <a:t>, </a:t>
          </a:r>
          <a:r>
            <a:rPr lang="en-US" sz="800" b="0" i="0" u="none" dirty="0" err="1" smtClean="0"/>
            <a:t>Kepastian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Penegakan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Hukum</a:t>
          </a:r>
          <a:r>
            <a:rPr lang="en-US" sz="800" b="0" i="0" u="none" dirty="0" smtClean="0"/>
            <a:t>, </a:t>
          </a:r>
          <a:r>
            <a:rPr lang="en-US" sz="800" b="0" i="0" u="none" dirty="0" err="1" smtClean="0"/>
            <a:t>dan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Reformasi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Regulasi</a:t>
          </a:r>
          <a:endParaRPr lang="en-GB" sz="800" dirty="0"/>
        </a:p>
      </dgm:t>
    </dgm:pt>
    <dgm:pt modelId="{AF1C50E7-BE3E-4B68-A246-BC6D41C2D4F1}" type="parTrans" cxnId="{425FAD0F-1B97-4C8E-8643-A0BCC6C85702}">
      <dgm:prSet/>
      <dgm:spPr/>
      <dgm:t>
        <a:bodyPr/>
        <a:lstStyle/>
        <a:p>
          <a:endParaRPr lang="en-GB" sz="2000"/>
        </a:p>
      </dgm:t>
    </dgm:pt>
    <dgm:pt modelId="{3B39F108-58B6-440C-8368-7A5A601B619A}" type="sibTrans" cxnId="{425FAD0F-1B97-4C8E-8643-A0BCC6C85702}">
      <dgm:prSet/>
      <dgm:spPr/>
      <dgm:t>
        <a:bodyPr/>
        <a:lstStyle/>
        <a:p>
          <a:endParaRPr lang="en-GB" sz="2000"/>
        </a:p>
      </dgm:t>
    </dgm:pt>
    <dgm:pt modelId="{5B7A9789-4CD8-4358-A937-1B2DFA36C90A}">
      <dgm:prSet custT="1"/>
      <dgm:spPr/>
      <dgm:t>
        <a:bodyPr/>
        <a:lstStyle/>
        <a:p>
          <a:r>
            <a:rPr lang="en-US" sz="800" b="0" i="0" u="none" dirty="0" err="1" smtClean="0"/>
            <a:t>Peningkatan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Ekspor</a:t>
          </a:r>
          <a:r>
            <a:rPr lang="en-US" sz="800" b="0" i="0" u="none" dirty="0" smtClean="0"/>
            <a:t> Non </a:t>
          </a:r>
          <a:r>
            <a:rPr lang="en-US" sz="800" b="0" i="0" u="none" dirty="0" err="1" smtClean="0"/>
            <a:t>Migas</a:t>
          </a:r>
          <a:r>
            <a:rPr lang="en-US" sz="800" b="0" i="0" u="none" dirty="0" smtClean="0"/>
            <a:t>, </a:t>
          </a:r>
          <a:r>
            <a:rPr lang="en-US" sz="800" b="0" i="0" u="none" dirty="0" err="1" smtClean="0"/>
            <a:t>Peningkatan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Iklim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Investasi</a:t>
          </a:r>
          <a:r>
            <a:rPr lang="en-US" sz="800" b="0" i="0" u="none" dirty="0" smtClean="0"/>
            <a:t>, </a:t>
          </a:r>
          <a:r>
            <a:rPr lang="en-US" sz="800" b="0" i="0" u="none" dirty="0" err="1" smtClean="0"/>
            <a:t>dan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Reformasi</a:t>
          </a:r>
          <a:r>
            <a:rPr lang="en-US" sz="800" b="0" i="0" u="none" dirty="0" smtClean="0"/>
            <a:t> </a:t>
          </a:r>
          <a:r>
            <a:rPr lang="en-US" sz="800" b="0" i="0" u="none" dirty="0" err="1" smtClean="0"/>
            <a:t>Fiskal</a:t>
          </a:r>
          <a:endParaRPr lang="en-GB" sz="800" dirty="0"/>
        </a:p>
      </dgm:t>
    </dgm:pt>
    <dgm:pt modelId="{E7E5D903-3CF1-4E84-9D23-BF8BC140C4D9}" type="parTrans" cxnId="{04EA6874-CC8D-4CED-8EBC-1D97391B4652}">
      <dgm:prSet/>
      <dgm:spPr/>
      <dgm:t>
        <a:bodyPr/>
        <a:lstStyle/>
        <a:p>
          <a:endParaRPr lang="en-GB" sz="2000"/>
        </a:p>
      </dgm:t>
    </dgm:pt>
    <dgm:pt modelId="{319928A2-6563-428F-AF0A-04ADEA59917C}" type="sibTrans" cxnId="{04EA6874-CC8D-4CED-8EBC-1D97391B4652}">
      <dgm:prSet/>
      <dgm:spPr/>
      <dgm:t>
        <a:bodyPr/>
        <a:lstStyle/>
        <a:p>
          <a:endParaRPr lang="en-GB" sz="2000"/>
        </a:p>
      </dgm:t>
    </dgm:pt>
    <dgm:pt modelId="{6E9822F7-F6EB-42EA-8E61-14517911C863}" type="pres">
      <dgm:prSet presAssocID="{31BCEAF1-33BA-403B-8CB4-8923650C6B5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DD6263-28C7-4736-91AC-7A67E8B09F8A}" type="pres">
      <dgm:prSet presAssocID="{31BCEAF1-33BA-403B-8CB4-8923650C6B51}" presName="radial" presStyleCnt="0">
        <dgm:presLayoutVars>
          <dgm:animLvl val="ctr"/>
        </dgm:presLayoutVars>
      </dgm:prSet>
      <dgm:spPr/>
    </dgm:pt>
    <dgm:pt modelId="{D808671A-65A8-40A1-B994-2DC6D4C2F664}" type="pres">
      <dgm:prSet presAssocID="{316DCB40-2723-4E1C-8EE5-9455A8EB890A}" presName="centerShape" presStyleLbl="vennNode1" presStyleIdx="0" presStyleCnt="20"/>
      <dgm:spPr/>
      <dgm:t>
        <a:bodyPr/>
        <a:lstStyle/>
        <a:p>
          <a:endParaRPr lang="en-US"/>
        </a:p>
      </dgm:t>
    </dgm:pt>
    <dgm:pt modelId="{49A8E5FD-5829-4884-8509-7FD9B168ABD8}" type="pres">
      <dgm:prSet presAssocID="{4C4ACE32-D80A-419D-A96E-7E8508978333}" presName="node" presStyleLbl="vennNode1" presStyleIdx="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EA5BD-4C25-45AE-A615-8215B7390A12}" type="pres">
      <dgm:prSet presAssocID="{207B0A94-A058-4C8F-BE19-73FE1D1C7A16}" presName="node" presStyleLbl="vennNode1" presStyleIdx="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6DBF2-6D06-481D-85DC-6782DA5E32BB}" type="pres">
      <dgm:prSet presAssocID="{5EB91458-5B2A-47C4-8B16-A28F1DB1DC31}" presName="node" presStyleLbl="vennNode1" presStyleIdx="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FAA4ED-7139-4348-A938-80E9874648ED}" type="pres">
      <dgm:prSet presAssocID="{5F6926D6-9803-48EC-B225-AFB28E679822}" presName="node" presStyleLbl="vennNode1" presStyleIdx="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C7808-68E8-49EB-8913-7B05505085B3}" type="pres">
      <dgm:prSet presAssocID="{085A8CB3-F757-4FE4-97A5-99BEBF0A91F5}" presName="node" presStyleLbl="vennNode1" presStyleIdx="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FF161-63CE-4896-9310-E44E7D3F9843}" type="pres">
      <dgm:prSet presAssocID="{11A266B2-42D1-4DBF-B1C5-EFAEC124D26C}" presName="node" presStyleLbl="vennNode1" presStyleIdx="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E8664-84A3-4DE7-8EF1-3445F0792F05}" type="pres">
      <dgm:prSet presAssocID="{FF797DF2-EF99-49F0-BBBA-9CED604EF667}" presName="node" presStyleLbl="vennNode1" presStyleIdx="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0F47D-CE7D-4EC9-B9D0-D8C1EE150678}" type="pres">
      <dgm:prSet presAssocID="{B0AD31C9-CAC8-491E-BE56-DA9CCA568B23}" presName="node" presStyleLbl="vennNode1" presStyleIdx="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C9850-48D9-4E08-959E-A3B134206B4E}" type="pres">
      <dgm:prSet presAssocID="{4125A3F3-290A-46C0-A63C-DAD32F362DDE}" presName="node" presStyleLbl="vennNode1" presStyleIdx="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671A4-3AC1-4590-801E-A3F4C5B125F7}" type="pres">
      <dgm:prSet presAssocID="{82A9316B-B617-45D2-AADB-37A2125943A5}" presName="node" presStyleLbl="vennNode1" presStyleIdx="10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3A07A-6B5E-4E7F-9B5A-35C5BE4E7D8B}" type="pres">
      <dgm:prSet presAssocID="{0FC173F5-87A4-40C4-A2BD-056FDDE8023A}" presName="node" presStyleLbl="vennNode1" presStyleIdx="11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BE5B7-6B0C-4121-B786-AF807A0111EE}" type="pres">
      <dgm:prSet presAssocID="{012199CA-CE7A-4227-A75B-C33EA9D03A24}" presName="node" presStyleLbl="vennNode1" presStyleIdx="12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F2211-FDEF-42BE-953B-27C4ADECDF9E}" type="pres">
      <dgm:prSet presAssocID="{D8AEF839-0536-46E1-82A1-EC7827C10701}" presName="node" presStyleLbl="vennNode1" presStyleIdx="13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89F15-0D5D-46B7-B4B2-15C9F5BE72D1}" type="pres">
      <dgm:prSet presAssocID="{1F299EC7-F951-48F8-99E5-1FB872C255F3}" presName="node" presStyleLbl="vennNode1" presStyleIdx="14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6844C-3296-4927-8AB0-0507DF74CF44}" type="pres">
      <dgm:prSet presAssocID="{63835352-9F78-494D-84F0-2D92CCF571C5}" presName="node" presStyleLbl="vennNode1" presStyleIdx="15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5F542-BD61-43A1-B5E1-B0A1F99D3514}" type="pres">
      <dgm:prSet presAssocID="{3C756684-6513-48CD-91C8-E5258ABDD4F7}" presName="node" presStyleLbl="vennNode1" presStyleIdx="16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75A6B-1DF8-4F64-BC7F-7694D0F245EE}" type="pres">
      <dgm:prSet presAssocID="{F4F1F665-2E16-4E0A-9CDD-EBE158890DEA}" presName="node" presStyleLbl="vennNode1" presStyleIdx="17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12396-82A3-487B-8832-05E68015564F}" type="pres">
      <dgm:prSet presAssocID="{5B7A9789-4CD8-4358-A937-1B2DFA36C90A}" presName="node" presStyleLbl="vennNode1" presStyleIdx="18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2B9CF-A12E-482C-B794-BB0A3D7CAA11}" type="pres">
      <dgm:prSet presAssocID="{03CE5190-21DE-4205-A43D-10CD47A0C864}" presName="node" presStyleLbl="vennNode1" presStyleIdx="19" presStyleCnt="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E742FA-7731-4A35-91A2-112D3C73B8D9}" type="presOf" srcId="{1F299EC7-F951-48F8-99E5-1FB872C255F3}" destId="{48189F15-0D5D-46B7-B4B2-15C9F5BE72D1}" srcOrd="0" destOrd="0" presId="urn:microsoft.com/office/officeart/2005/8/layout/radial3"/>
    <dgm:cxn modelId="{4E8B1E23-04E1-4CD0-B288-E936BB6D6AF1}" srcId="{316DCB40-2723-4E1C-8EE5-9455A8EB890A}" destId="{FF797DF2-EF99-49F0-BBBA-9CED604EF667}" srcOrd="6" destOrd="0" parTransId="{6BFF9978-6DED-4DCE-BBBC-05C8251C1CD3}" sibTransId="{9FF2CBE9-0614-4BC2-B1AF-FC36A469D482}"/>
    <dgm:cxn modelId="{51D3195D-B275-48A9-889D-0CF7FC855F52}" type="presOf" srcId="{5B7A9789-4CD8-4358-A937-1B2DFA36C90A}" destId="{D3512396-82A3-487B-8832-05E68015564F}" srcOrd="0" destOrd="0" presId="urn:microsoft.com/office/officeart/2005/8/layout/radial3"/>
    <dgm:cxn modelId="{04EA6874-CC8D-4CED-8EBC-1D97391B4652}" srcId="{316DCB40-2723-4E1C-8EE5-9455A8EB890A}" destId="{5B7A9789-4CD8-4358-A937-1B2DFA36C90A}" srcOrd="17" destOrd="0" parTransId="{E7E5D903-3CF1-4E84-9D23-BF8BC140C4D9}" sibTransId="{319928A2-6563-428F-AF0A-04ADEA59917C}"/>
    <dgm:cxn modelId="{F37E7A0C-80D8-4478-9BF6-044716547794}" srcId="{316DCB40-2723-4E1C-8EE5-9455A8EB890A}" destId="{3C756684-6513-48CD-91C8-E5258ABDD4F7}" srcOrd="15" destOrd="0" parTransId="{B6064A98-89AA-4F63-B42C-9B79FB343898}" sibTransId="{E1DD1DD8-75F5-4F29-9DBE-2152BD52EB0F}"/>
    <dgm:cxn modelId="{425FAD0F-1B97-4C8E-8643-A0BCC6C85702}" srcId="{316DCB40-2723-4E1C-8EE5-9455A8EB890A}" destId="{F4F1F665-2E16-4E0A-9CDD-EBE158890DEA}" srcOrd="16" destOrd="0" parTransId="{AF1C50E7-BE3E-4B68-A246-BC6D41C2D4F1}" sibTransId="{3B39F108-58B6-440C-8368-7A5A601B619A}"/>
    <dgm:cxn modelId="{460B9BF3-B8ED-4C82-BEEC-93E7059EC639}" type="presOf" srcId="{D8AEF839-0536-46E1-82A1-EC7827C10701}" destId="{EA7F2211-FDEF-42BE-953B-27C4ADECDF9E}" srcOrd="0" destOrd="0" presId="urn:microsoft.com/office/officeart/2005/8/layout/radial3"/>
    <dgm:cxn modelId="{241DC1D5-6337-4887-BF3D-7A1053D0E33C}" srcId="{31BCEAF1-33BA-403B-8CB4-8923650C6B51}" destId="{316DCB40-2723-4E1C-8EE5-9455A8EB890A}" srcOrd="0" destOrd="0" parTransId="{014C70C8-60A2-496C-90D2-9884EAA392EA}" sibTransId="{96762403-A8F3-43A7-BF2C-814DD6E4280F}"/>
    <dgm:cxn modelId="{FC4C34F6-EC92-4B79-9E89-F64FB30A29A2}" type="presOf" srcId="{31BCEAF1-33BA-403B-8CB4-8923650C6B51}" destId="{6E9822F7-F6EB-42EA-8E61-14517911C863}" srcOrd="0" destOrd="0" presId="urn:microsoft.com/office/officeart/2005/8/layout/radial3"/>
    <dgm:cxn modelId="{DCA084BE-4362-45A9-88D2-E880EC26E14D}" type="presOf" srcId="{012199CA-CE7A-4227-A75B-C33EA9D03A24}" destId="{0E5BE5B7-6B0C-4121-B786-AF807A0111EE}" srcOrd="0" destOrd="0" presId="urn:microsoft.com/office/officeart/2005/8/layout/radial3"/>
    <dgm:cxn modelId="{F544FCC0-6B76-4B9D-9520-56FEE4F5D429}" srcId="{316DCB40-2723-4E1C-8EE5-9455A8EB890A}" destId="{4C4ACE32-D80A-419D-A96E-7E8508978333}" srcOrd="0" destOrd="0" parTransId="{24BF562D-561D-440B-AFA3-29B330C90D8D}" sibTransId="{BAB1DAFE-7190-46CD-9204-22D1B0BCE7E4}"/>
    <dgm:cxn modelId="{F7743568-16B3-42D6-8CEB-75D857247AB7}" type="presOf" srcId="{0FC173F5-87A4-40C4-A2BD-056FDDE8023A}" destId="{FB23A07A-6B5E-4E7F-9B5A-35C5BE4E7D8B}" srcOrd="0" destOrd="0" presId="urn:microsoft.com/office/officeart/2005/8/layout/radial3"/>
    <dgm:cxn modelId="{C87B6F54-9963-46C4-8B3F-7A511DFFB0B4}" srcId="{316DCB40-2723-4E1C-8EE5-9455A8EB890A}" destId="{B0AD31C9-CAC8-491E-BE56-DA9CCA568B23}" srcOrd="7" destOrd="0" parTransId="{CD0273B6-7F9F-438F-96FC-2EC1DACAED2C}" sibTransId="{1FD36EF1-A5A3-49AE-95E6-1014A3125660}"/>
    <dgm:cxn modelId="{C56F7320-B235-4016-A764-DECCA7BBE1CA}" type="presOf" srcId="{B0AD31C9-CAC8-491E-BE56-DA9CCA568B23}" destId="{3DA0F47D-CE7D-4EC9-B9D0-D8C1EE150678}" srcOrd="0" destOrd="0" presId="urn:microsoft.com/office/officeart/2005/8/layout/radial3"/>
    <dgm:cxn modelId="{BA7E5DB3-B976-4E38-A5D8-A52BD7C38FF7}" srcId="{316DCB40-2723-4E1C-8EE5-9455A8EB890A}" destId="{63835352-9F78-494D-84F0-2D92CCF571C5}" srcOrd="14" destOrd="0" parTransId="{67CA5FD2-5C7C-4F08-8219-323DB248626E}" sibTransId="{5F59F9B1-8399-4D7F-A3F1-551AC10FA15D}"/>
    <dgm:cxn modelId="{5454BD02-2112-423A-BBFA-647E36CE05C0}" type="presOf" srcId="{207B0A94-A058-4C8F-BE19-73FE1D1C7A16}" destId="{67CEA5BD-4C25-45AE-A615-8215B7390A12}" srcOrd="0" destOrd="0" presId="urn:microsoft.com/office/officeart/2005/8/layout/radial3"/>
    <dgm:cxn modelId="{75839D8E-5929-4E1A-9BA8-F60190259976}" type="presOf" srcId="{3C756684-6513-48CD-91C8-E5258ABDD4F7}" destId="{F1F5F542-BD61-43A1-B5E1-B0A1F99D3514}" srcOrd="0" destOrd="0" presId="urn:microsoft.com/office/officeart/2005/8/layout/radial3"/>
    <dgm:cxn modelId="{57E2C4F0-7016-4E48-B40A-C025A11F9FD4}" type="presOf" srcId="{82A9316B-B617-45D2-AADB-37A2125943A5}" destId="{B78671A4-3AC1-4590-801E-A3F4C5B125F7}" srcOrd="0" destOrd="0" presId="urn:microsoft.com/office/officeart/2005/8/layout/radial3"/>
    <dgm:cxn modelId="{94997E65-0C9F-41A5-A14D-AA9B87D75F9F}" srcId="{316DCB40-2723-4E1C-8EE5-9455A8EB890A}" destId="{085A8CB3-F757-4FE4-97A5-99BEBF0A91F5}" srcOrd="4" destOrd="0" parTransId="{6AAD3CB6-23AF-454A-A081-BCD61E28C40B}" sibTransId="{13A206C6-8DDD-4111-8329-4502DA55DDE9}"/>
    <dgm:cxn modelId="{FFED9C5D-946F-4756-BBF7-2F2BDBE7795F}" type="presOf" srcId="{11A266B2-42D1-4DBF-B1C5-EFAEC124D26C}" destId="{E98FF161-63CE-4896-9310-E44E7D3F9843}" srcOrd="0" destOrd="0" presId="urn:microsoft.com/office/officeart/2005/8/layout/radial3"/>
    <dgm:cxn modelId="{31571E23-2575-43E6-A9F6-B860B2E6B33A}" type="presOf" srcId="{5F6926D6-9803-48EC-B225-AFB28E679822}" destId="{43FAA4ED-7139-4348-A938-80E9874648ED}" srcOrd="0" destOrd="0" presId="urn:microsoft.com/office/officeart/2005/8/layout/radial3"/>
    <dgm:cxn modelId="{79EA6520-5B78-4D7C-9D73-D15B13D58AF0}" srcId="{316DCB40-2723-4E1C-8EE5-9455A8EB890A}" destId="{5F6926D6-9803-48EC-B225-AFB28E679822}" srcOrd="3" destOrd="0" parTransId="{3405334B-EC4D-4D5A-9CB5-914F93A0A91A}" sibTransId="{D35D39BC-C48A-4FCE-93E0-F31F99611F89}"/>
    <dgm:cxn modelId="{BED9F1D2-2988-4CA0-BC3E-480136E64284}" type="presOf" srcId="{316DCB40-2723-4E1C-8EE5-9455A8EB890A}" destId="{D808671A-65A8-40A1-B994-2DC6D4C2F664}" srcOrd="0" destOrd="0" presId="urn:microsoft.com/office/officeart/2005/8/layout/radial3"/>
    <dgm:cxn modelId="{9CB7E94A-6A50-4B78-BDBE-2CC229E37F41}" type="presOf" srcId="{63835352-9F78-494D-84F0-2D92CCF571C5}" destId="{7126844C-3296-4927-8AB0-0507DF74CF44}" srcOrd="0" destOrd="0" presId="urn:microsoft.com/office/officeart/2005/8/layout/radial3"/>
    <dgm:cxn modelId="{0A7AC43B-2E2B-4EDF-AC63-6172D299F7DA}" srcId="{316DCB40-2723-4E1C-8EE5-9455A8EB890A}" destId="{1F299EC7-F951-48F8-99E5-1FB872C255F3}" srcOrd="13" destOrd="0" parTransId="{2C174B04-92E3-4C10-B696-D056D16C070E}" sibTransId="{45257B62-3A50-44B1-8F17-B6C0D80E2473}"/>
    <dgm:cxn modelId="{9B09E4A9-5F1A-4E68-9402-105B1C90CA53}" type="presOf" srcId="{4125A3F3-290A-46C0-A63C-DAD32F362DDE}" destId="{AC1C9850-48D9-4E08-959E-A3B134206B4E}" srcOrd="0" destOrd="0" presId="urn:microsoft.com/office/officeart/2005/8/layout/radial3"/>
    <dgm:cxn modelId="{E8E434BF-4A8F-4701-BAA6-1776D47C96FF}" srcId="{316DCB40-2723-4E1C-8EE5-9455A8EB890A}" destId="{11A266B2-42D1-4DBF-B1C5-EFAEC124D26C}" srcOrd="5" destOrd="0" parTransId="{15A4A125-8EEB-4526-8BF3-17DF5816A954}" sibTransId="{0B9B3EEF-332D-454D-995D-A5F8EEC8BFB4}"/>
    <dgm:cxn modelId="{710CA425-84BE-4096-A7E0-392420C1527B}" srcId="{316DCB40-2723-4E1C-8EE5-9455A8EB890A}" destId="{012199CA-CE7A-4227-A75B-C33EA9D03A24}" srcOrd="11" destOrd="0" parTransId="{0BF96FA6-03B7-4E4F-B10E-EC243ADE52DF}" sibTransId="{84D84763-EFFF-4065-BCA0-F4D6D0DA58C1}"/>
    <dgm:cxn modelId="{2D1596D3-3038-4F17-A422-B7EDF5B1F915}" srcId="{316DCB40-2723-4E1C-8EE5-9455A8EB890A}" destId="{D8AEF839-0536-46E1-82A1-EC7827C10701}" srcOrd="12" destOrd="0" parTransId="{40542406-227A-44FA-8955-57BF864B1F75}" sibTransId="{00B0A557-AD98-4DA0-8573-856EEE466FBD}"/>
    <dgm:cxn modelId="{40FB4844-3BA1-4522-81E7-33434D0E63A1}" srcId="{316DCB40-2723-4E1C-8EE5-9455A8EB890A}" destId="{4125A3F3-290A-46C0-A63C-DAD32F362DDE}" srcOrd="8" destOrd="0" parTransId="{D80A05DA-737E-4C85-9541-EDAD9C146F08}" sibTransId="{6CC139EE-6D2E-4CC2-AD1E-FC737228076B}"/>
    <dgm:cxn modelId="{82A23368-C77C-4580-A236-518CC17FAF0D}" srcId="{316DCB40-2723-4E1C-8EE5-9455A8EB890A}" destId="{0FC173F5-87A4-40C4-A2BD-056FDDE8023A}" srcOrd="10" destOrd="0" parTransId="{A4071D49-B9B7-4F5A-BC62-0E6E72AF620A}" sibTransId="{7DD05933-3396-4AF1-B4EA-ED00B7390F48}"/>
    <dgm:cxn modelId="{12B8F5B8-545A-4399-9D45-17851EAC9A13}" srcId="{316DCB40-2723-4E1C-8EE5-9455A8EB890A}" destId="{82A9316B-B617-45D2-AADB-37A2125943A5}" srcOrd="9" destOrd="0" parTransId="{5329CCCB-458A-4ED2-8F77-9C608ADE1F9E}" sibTransId="{82BA5FBF-E6D8-402A-BEAB-80D8D5F5F700}"/>
    <dgm:cxn modelId="{9DE20ECD-71A0-4CF7-BE2F-DABCAA874B30}" type="presOf" srcId="{085A8CB3-F757-4FE4-97A5-99BEBF0A91F5}" destId="{4E8C7808-68E8-49EB-8913-7B05505085B3}" srcOrd="0" destOrd="0" presId="urn:microsoft.com/office/officeart/2005/8/layout/radial3"/>
    <dgm:cxn modelId="{3764967D-A6D1-4724-A9FF-53BF4F0AA7B3}" type="presOf" srcId="{03CE5190-21DE-4205-A43D-10CD47A0C864}" destId="{8632B9CF-A12E-482C-B794-BB0A3D7CAA11}" srcOrd="0" destOrd="0" presId="urn:microsoft.com/office/officeart/2005/8/layout/radial3"/>
    <dgm:cxn modelId="{5421B74C-54B8-43CA-BC5E-B737F7C8DC45}" type="presOf" srcId="{F4F1F665-2E16-4E0A-9CDD-EBE158890DEA}" destId="{E4C75A6B-1DF8-4F64-BC7F-7694D0F245EE}" srcOrd="0" destOrd="0" presId="urn:microsoft.com/office/officeart/2005/8/layout/radial3"/>
    <dgm:cxn modelId="{5B2AE8B7-798E-4CCD-81A9-B48C0CF2E58E}" type="presOf" srcId="{4C4ACE32-D80A-419D-A96E-7E8508978333}" destId="{49A8E5FD-5829-4884-8509-7FD9B168ABD8}" srcOrd="0" destOrd="0" presId="urn:microsoft.com/office/officeart/2005/8/layout/radial3"/>
    <dgm:cxn modelId="{DF9BB934-7D8A-47D2-A83F-6118BCA5CA7D}" type="presOf" srcId="{5EB91458-5B2A-47C4-8B16-A28F1DB1DC31}" destId="{6A06DBF2-6D06-481D-85DC-6782DA5E32BB}" srcOrd="0" destOrd="0" presId="urn:microsoft.com/office/officeart/2005/8/layout/radial3"/>
    <dgm:cxn modelId="{41BA6FDD-50CB-4CA4-8F7A-B050B4259846}" type="presOf" srcId="{FF797DF2-EF99-49F0-BBBA-9CED604EF667}" destId="{7EFE8664-84A3-4DE7-8EF1-3445F0792F05}" srcOrd="0" destOrd="0" presId="urn:microsoft.com/office/officeart/2005/8/layout/radial3"/>
    <dgm:cxn modelId="{EE195082-3076-4472-8773-DEC103F2655B}" srcId="{316DCB40-2723-4E1C-8EE5-9455A8EB890A}" destId="{03CE5190-21DE-4205-A43D-10CD47A0C864}" srcOrd="18" destOrd="0" parTransId="{B6D0F1ED-78D3-420E-8C99-4687D04E3F28}" sibTransId="{F75E3BC3-C039-4927-B25D-0F1912A22949}"/>
    <dgm:cxn modelId="{C91E3C55-5FED-4F11-9C11-2A7719CA46F3}" srcId="{316DCB40-2723-4E1C-8EE5-9455A8EB890A}" destId="{5EB91458-5B2A-47C4-8B16-A28F1DB1DC31}" srcOrd="2" destOrd="0" parTransId="{ACA1B573-C895-40FC-AE92-0267C004136B}" sibTransId="{84C97086-DCA3-4D72-81DC-E65A92CD4431}"/>
    <dgm:cxn modelId="{9A61FF37-02A6-400A-99FB-F315B2900230}" srcId="{316DCB40-2723-4E1C-8EE5-9455A8EB890A}" destId="{207B0A94-A058-4C8F-BE19-73FE1D1C7A16}" srcOrd="1" destOrd="0" parTransId="{3C079845-827B-4C65-9DC0-1F8CB638A9FC}" sibTransId="{075C794E-0253-481C-B066-393749C00974}"/>
    <dgm:cxn modelId="{19BAE148-7F66-4DF1-BF6F-E8CF90EAFEDB}" type="presParOf" srcId="{6E9822F7-F6EB-42EA-8E61-14517911C863}" destId="{16DD6263-28C7-4736-91AC-7A67E8B09F8A}" srcOrd="0" destOrd="0" presId="urn:microsoft.com/office/officeart/2005/8/layout/radial3"/>
    <dgm:cxn modelId="{4DAA9BF6-06C2-4E0F-A0DD-BF55954D563B}" type="presParOf" srcId="{16DD6263-28C7-4736-91AC-7A67E8B09F8A}" destId="{D808671A-65A8-40A1-B994-2DC6D4C2F664}" srcOrd="0" destOrd="0" presId="urn:microsoft.com/office/officeart/2005/8/layout/radial3"/>
    <dgm:cxn modelId="{8ECADE2A-11C2-4E29-AD74-5719EC96498B}" type="presParOf" srcId="{16DD6263-28C7-4736-91AC-7A67E8B09F8A}" destId="{49A8E5FD-5829-4884-8509-7FD9B168ABD8}" srcOrd="1" destOrd="0" presId="urn:microsoft.com/office/officeart/2005/8/layout/radial3"/>
    <dgm:cxn modelId="{0A6DE9C2-BC79-4EED-B42A-9F58E0F4A660}" type="presParOf" srcId="{16DD6263-28C7-4736-91AC-7A67E8B09F8A}" destId="{67CEA5BD-4C25-45AE-A615-8215B7390A12}" srcOrd="2" destOrd="0" presId="urn:microsoft.com/office/officeart/2005/8/layout/radial3"/>
    <dgm:cxn modelId="{E9255B5E-59A2-482A-99D1-AC8149394F51}" type="presParOf" srcId="{16DD6263-28C7-4736-91AC-7A67E8B09F8A}" destId="{6A06DBF2-6D06-481D-85DC-6782DA5E32BB}" srcOrd="3" destOrd="0" presId="urn:microsoft.com/office/officeart/2005/8/layout/radial3"/>
    <dgm:cxn modelId="{CEE8D6C9-F032-491A-AF74-CFDC42D093BF}" type="presParOf" srcId="{16DD6263-28C7-4736-91AC-7A67E8B09F8A}" destId="{43FAA4ED-7139-4348-A938-80E9874648ED}" srcOrd="4" destOrd="0" presId="urn:microsoft.com/office/officeart/2005/8/layout/radial3"/>
    <dgm:cxn modelId="{A6A71378-A36D-4311-B3B2-D05B56B2D056}" type="presParOf" srcId="{16DD6263-28C7-4736-91AC-7A67E8B09F8A}" destId="{4E8C7808-68E8-49EB-8913-7B05505085B3}" srcOrd="5" destOrd="0" presId="urn:microsoft.com/office/officeart/2005/8/layout/radial3"/>
    <dgm:cxn modelId="{057A1AA2-769F-4582-ADAB-4224FB9A2C5E}" type="presParOf" srcId="{16DD6263-28C7-4736-91AC-7A67E8B09F8A}" destId="{E98FF161-63CE-4896-9310-E44E7D3F9843}" srcOrd="6" destOrd="0" presId="urn:microsoft.com/office/officeart/2005/8/layout/radial3"/>
    <dgm:cxn modelId="{5E5C8062-F2F9-406F-B3AB-C51491269D50}" type="presParOf" srcId="{16DD6263-28C7-4736-91AC-7A67E8B09F8A}" destId="{7EFE8664-84A3-4DE7-8EF1-3445F0792F05}" srcOrd="7" destOrd="0" presId="urn:microsoft.com/office/officeart/2005/8/layout/radial3"/>
    <dgm:cxn modelId="{23DB82C5-22AE-4258-A8A7-321D7BCA36DF}" type="presParOf" srcId="{16DD6263-28C7-4736-91AC-7A67E8B09F8A}" destId="{3DA0F47D-CE7D-4EC9-B9D0-D8C1EE150678}" srcOrd="8" destOrd="0" presId="urn:microsoft.com/office/officeart/2005/8/layout/radial3"/>
    <dgm:cxn modelId="{F508C711-CBEF-458E-87B5-10786BCAF448}" type="presParOf" srcId="{16DD6263-28C7-4736-91AC-7A67E8B09F8A}" destId="{AC1C9850-48D9-4E08-959E-A3B134206B4E}" srcOrd="9" destOrd="0" presId="urn:microsoft.com/office/officeart/2005/8/layout/radial3"/>
    <dgm:cxn modelId="{192E1A4F-3280-48DA-AE5E-32B8E3D32418}" type="presParOf" srcId="{16DD6263-28C7-4736-91AC-7A67E8B09F8A}" destId="{B78671A4-3AC1-4590-801E-A3F4C5B125F7}" srcOrd="10" destOrd="0" presId="urn:microsoft.com/office/officeart/2005/8/layout/radial3"/>
    <dgm:cxn modelId="{BC025B96-4422-431F-8856-DDCE54186DAC}" type="presParOf" srcId="{16DD6263-28C7-4736-91AC-7A67E8B09F8A}" destId="{FB23A07A-6B5E-4E7F-9B5A-35C5BE4E7D8B}" srcOrd="11" destOrd="0" presId="urn:microsoft.com/office/officeart/2005/8/layout/radial3"/>
    <dgm:cxn modelId="{F278D3EF-34D7-4B45-9B45-D101B712C63F}" type="presParOf" srcId="{16DD6263-28C7-4736-91AC-7A67E8B09F8A}" destId="{0E5BE5B7-6B0C-4121-B786-AF807A0111EE}" srcOrd="12" destOrd="0" presId="urn:microsoft.com/office/officeart/2005/8/layout/radial3"/>
    <dgm:cxn modelId="{66FF713E-4340-43E5-9C96-59A84E418F3A}" type="presParOf" srcId="{16DD6263-28C7-4736-91AC-7A67E8B09F8A}" destId="{EA7F2211-FDEF-42BE-953B-27C4ADECDF9E}" srcOrd="13" destOrd="0" presId="urn:microsoft.com/office/officeart/2005/8/layout/radial3"/>
    <dgm:cxn modelId="{01D07BBF-3040-4F8F-BCB8-6285D9A4800C}" type="presParOf" srcId="{16DD6263-28C7-4736-91AC-7A67E8B09F8A}" destId="{48189F15-0D5D-46B7-B4B2-15C9F5BE72D1}" srcOrd="14" destOrd="0" presId="urn:microsoft.com/office/officeart/2005/8/layout/radial3"/>
    <dgm:cxn modelId="{0C030875-D0D9-49CC-9FC5-F640A94E521B}" type="presParOf" srcId="{16DD6263-28C7-4736-91AC-7A67E8B09F8A}" destId="{7126844C-3296-4927-8AB0-0507DF74CF44}" srcOrd="15" destOrd="0" presId="urn:microsoft.com/office/officeart/2005/8/layout/radial3"/>
    <dgm:cxn modelId="{1C0F9B37-7C14-4932-A341-471A3AA5FB02}" type="presParOf" srcId="{16DD6263-28C7-4736-91AC-7A67E8B09F8A}" destId="{F1F5F542-BD61-43A1-B5E1-B0A1F99D3514}" srcOrd="16" destOrd="0" presId="urn:microsoft.com/office/officeart/2005/8/layout/radial3"/>
    <dgm:cxn modelId="{5548F084-DB4A-439B-81DE-E9B8CB05AC5C}" type="presParOf" srcId="{16DD6263-28C7-4736-91AC-7A67E8B09F8A}" destId="{E4C75A6B-1DF8-4F64-BC7F-7694D0F245EE}" srcOrd="17" destOrd="0" presId="urn:microsoft.com/office/officeart/2005/8/layout/radial3"/>
    <dgm:cxn modelId="{E7FDBBDF-79BC-444A-A8C7-DECE78D6A18A}" type="presParOf" srcId="{16DD6263-28C7-4736-91AC-7A67E8B09F8A}" destId="{D3512396-82A3-487B-8832-05E68015564F}" srcOrd="18" destOrd="0" presId="urn:microsoft.com/office/officeart/2005/8/layout/radial3"/>
    <dgm:cxn modelId="{1471DBEB-E382-4F01-8A7B-AA6491ABBF56}" type="presParOf" srcId="{16DD6263-28C7-4736-91AC-7A67E8B09F8A}" destId="{8632B9CF-A12E-482C-B794-BB0A3D7CAA11}" srcOrd="19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995B91-BA3C-482F-BBB2-8653ECADD75C}" type="doc">
      <dgm:prSet loTypeId="urn:microsoft.com/office/officeart/2005/8/layout/chevron2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GB"/>
        </a:p>
      </dgm:t>
    </dgm:pt>
    <dgm:pt modelId="{7629BA23-D7B9-45E1-92F9-B78529701B6E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1</a:t>
          </a:r>
          <a:endParaRPr lang="en-GB" dirty="0">
            <a:latin typeface="Candara" panose="020E0502030303020204" pitchFamily="34" charset="0"/>
          </a:endParaRPr>
        </a:p>
      </dgm:t>
    </dgm:pt>
    <dgm:pt modelId="{D56060F1-36B4-47BF-9C81-6EB370FD8C80}" type="parTrans" cxnId="{B6636167-ECFE-4F69-9D53-95B3E215B763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C286264A-FE42-41EB-B53F-A860C14DACE1}" type="sibTrans" cxnId="{B6636167-ECFE-4F69-9D53-95B3E215B763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95055FC4-C67B-4EA2-A99A-628F41E135FA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PADI 78,1</a:t>
          </a:r>
          <a:r>
            <a:rPr lang="id-ID" dirty="0" smtClean="0">
              <a:latin typeface="Candara" panose="020E0502030303020204" pitchFamily="34" charset="0"/>
            </a:rPr>
            <a:t>0</a:t>
          </a:r>
          <a:r>
            <a:rPr lang="en-GB" dirty="0" smtClean="0">
              <a:latin typeface="Candara" panose="020E0502030303020204" pitchFamily="34" charset="0"/>
            </a:rPr>
            <a:t> </a:t>
          </a:r>
          <a:r>
            <a:rPr lang="en-GB" dirty="0" err="1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</a:t>
          </a:r>
          <a:endParaRPr lang="en-GB" dirty="0">
            <a:latin typeface="Candara" panose="020E0502030303020204" pitchFamily="34" charset="0"/>
          </a:endParaRPr>
        </a:p>
      </dgm:t>
    </dgm:pt>
    <dgm:pt modelId="{E3D8D391-1429-4A66-9EC4-4DFDF15AD177}" type="parTrans" cxnId="{3AFFD7C2-3925-4E54-B167-A6F6B3A18DE3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556F727A-2233-4DDF-8470-2B247F827A34}" type="sibTrans" cxnId="{3AFFD7C2-3925-4E54-B167-A6F6B3A18DE3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064D1CFE-D476-42B2-B281-5398B09E6A3B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2</a:t>
          </a:r>
          <a:endParaRPr lang="en-GB" dirty="0">
            <a:latin typeface="Candara" panose="020E0502030303020204" pitchFamily="34" charset="0"/>
          </a:endParaRPr>
        </a:p>
      </dgm:t>
    </dgm:pt>
    <dgm:pt modelId="{7B2B8FBF-85E4-41FD-93FB-1C2FE37D14E6}" type="parTrans" cxnId="{AFF55E17-D952-41B5-ACFF-B6DC4CFBCF6C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AC59D302-6E86-4BEC-840C-FF87301623CD}" type="sibTrans" cxnId="{AFF55E17-D952-41B5-ACFF-B6DC4CFBCF6C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4351FBA6-6357-4FF2-A3F0-12B485AC435D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JAGUNG 22,</a:t>
          </a:r>
          <a:r>
            <a:rPr lang="id-ID" dirty="0" smtClean="0">
              <a:latin typeface="Candara" panose="020E0502030303020204" pitchFamily="34" charset="0"/>
            </a:rPr>
            <a:t>40</a:t>
          </a:r>
          <a:r>
            <a:rPr lang="en-GB" dirty="0" smtClean="0">
              <a:latin typeface="Candara" panose="020E0502030303020204" pitchFamily="34" charset="0"/>
            </a:rPr>
            <a:t> </a:t>
          </a:r>
          <a:r>
            <a:rPr lang="en-GB" dirty="0" err="1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</a:t>
          </a:r>
          <a:endParaRPr lang="en-GB" dirty="0">
            <a:latin typeface="Candara" panose="020E0502030303020204" pitchFamily="34" charset="0"/>
          </a:endParaRPr>
        </a:p>
      </dgm:t>
    </dgm:pt>
    <dgm:pt modelId="{C2BF608E-98E9-4802-B149-37CF1FE25856}" type="parTrans" cxnId="{4AEF8578-71C1-45AF-A6D0-CD2B3390F5CF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FE11476C-F2B9-4495-95A7-D61B2320AF9C}" type="sibTrans" cxnId="{4AEF8578-71C1-45AF-A6D0-CD2B3390F5CF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9C4BF23-C453-4E1F-A322-0657C2A2549E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3</a:t>
          </a:r>
          <a:endParaRPr lang="en-GB" dirty="0">
            <a:latin typeface="Candara" panose="020E0502030303020204" pitchFamily="34" charset="0"/>
          </a:endParaRPr>
        </a:p>
      </dgm:t>
    </dgm:pt>
    <dgm:pt modelId="{D0D35502-4F29-40E7-A0EE-D342C228D2C2}" type="parTrans" cxnId="{C81C5585-8A83-42C0-A74C-D2D50A7F46C6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14A8DCC7-9412-4778-BC75-C9D028DF8801}" type="sibTrans" cxnId="{C81C5585-8A83-42C0-A74C-D2D50A7F46C6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73D70DE-5172-4C5F-8701-04F547009317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KAKAO </a:t>
          </a:r>
          <a:r>
            <a:rPr lang="id-ID" dirty="0" smtClean="0">
              <a:latin typeface="Candara" panose="020E0502030303020204" pitchFamily="34" charset="0"/>
            </a:rPr>
            <a:t>0,</a:t>
          </a:r>
          <a:r>
            <a:rPr lang="en-GB" dirty="0" smtClean="0">
              <a:latin typeface="Candara" panose="020E0502030303020204" pitchFamily="34" charset="0"/>
            </a:rPr>
            <a:t>87 </a:t>
          </a:r>
          <a:r>
            <a:rPr lang="id-ID" dirty="0" smtClean="0">
              <a:latin typeface="Candara" panose="020E0502030303020204" pitchFamily="34" charset="0"/>
            </a:rPr>
            <a:t>juta </a:t>
          </a:r>
          <a:r>
            <a:rPr lang="en-GB" dirty="0" smtClean="0">
              <a:latin typeface="Candara" panose="020E0502030303020204" pitchFamily="34" charset="0"/>
            </a:rPr>
            <a:t>Ton </a:t>
          </a:r>
          <a:r>
            <a:rPr lang="en-GB" dirty="0" err="1" smtClean="0">
              <a:latin typeface="Candara" panose="020E0502030303020204" pitchFamily="34" charset="0"/>
            </a:rPr>
            <a:t>Biji</a:t>
          </a:r>
          <a:r>
            <a:rPr lang="en-GB" dirty="0" smtClean="0">
              <a:latin typeface="Candara" panose="020E0502030303020204" pitchFamily="34" charset="0"/>
            </a:rPr>
            <a:t> </a:t>
          </a:r>
          <a:r>
            <a:rPr lang="en-GB" dirty="0" err="1" smtClean="0">
              <a:latin typeface="Candara" panose="020E0502030303020204" pitchFamily="34" charset="0"/>
            </a:rPr>
            <a:t>Kering</a:t>
          </a:r>
          <a:endParaRPr lang="en-GB" dirty="0">
            <a:latin typeface="Candara" panose="020E0502030303020204" pitchFamily="34" charset="0"/>
          </a:endParaRPr>
        </a:p>
      </dgm:t>
    </dgm:pt>
    <dgm:pt modelId="{05B1C664-15AA-4316-8B67-2B3D425DB9E5}" type="parTrans" cxnId="{44953806-8DEC-4A4F-BCA2-90E323413A7F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F9AA74F4-D2FD-4916-A542-6B0876D6E090}" type="sibTrans" cxnId="{44953806-8DEC-4A4F-BCA2-90E323413A7F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172276A5-1168-43B7-B06A-0649C19F1BC0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11</a:t>
          </a:r>
          <a:endParaRPr lang="en-GB" dirty="0">
            <a:latin typeface="Candara" panose="020E0502030303020204" pitchFamily="34" charset="0"/>
          </a:endParaRPr>
        </a:p>
      </dgm:t>
    </dgm:pt>
    <dgm:pt modelId="{C95E4023-C18F-4949-88B2-84CC73D88192}" type="parTrans" cxnId="{D88F1002-4D8B-48D0-AAF8-D22493530346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A72626BA-CB61-47F1-9875-D59472A06AFC}" type="sibTrans" cxnId="{D88F1002-4D8B-48D0-AAF8-D22493530346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1B595F9-1FE0-4071-94D5-AB6778FB7F23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4</a:t>
          </a:r>
          <a:endParaRPr lang="en-GB" dirty="0">
            <a:latin typeface="Candara" panose="020E0502030303020204" pitchFamily="34" charset="0"/>
          </a:endParaRPr>
        </a:p>
      </dgm:t>
    </dgm:pt>
    <dgm:pt modelId="{4E62B3F9-E89C-455D-9042-4D1654C9F368}" type="parTrans" cxnId="{6DE88ECF-56A4-456E-A425-FAABED7D6A2A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0184D606-734E-4D85-8B06-9BC287974D2D}" type="sibTrans" cxnId="{6DE88ECF-56A4-456E-A425-FAABED7D6A2A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A04B34AE-80D4-49A5-BACE-35F601766E2E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5</a:t>
          </a:r>
          <a:endParaRPr lang="en-GB" dirty="0">
            <a:latin typeface="Candara" panose="020E0502030303020204" pitchFamily="34" charset="0"/>
          </a:endParaRPr>
        </a:p>
      </dgm:t>
    </dgm:pt>
    <dgm:pt modelId="{AB8C54C0-0B53-4188-BD71-E10692877674}" type="parTrans" cxnId="{5559878C-8CD1-4704-8132-4E3A7691B0BB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4D42B224-8BFD-400B-9DF7-612CD0234429}" type="sibTrans" cxnId="{5559878C-8CD1-4704-8132-4E3A7691B0BB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AA1975C8-4076-43FB-BED6-715D6D3F1F66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6</a:t>
          </a:r>
          <a:endParaRPr lang="en-GB" dirty="0">
            <a:latin typeface="Candara" panose="020E0502030303020204" pitchFamily="34" charset="0"/>
          </a:endParaRPr>
        </a:p>
      </dgm:t>
    </dgm:pt>
    <dgm:pt modelId="{A7C5AE68-113A-4B7C-A250-B62DEB5860DC}" type="parTrans" cxnId="{3D9A0124-EF4A-4A0A-85FC-279DC20DB875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DFBF49D7-6C15-4179-A403-C9CF5D006CDB}" type="sibTrans" cxnId="{3D9A0124-EF4A-4A0A-85FC-279DC20DB875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82789377-9852-4722-96AE-B04C5D7D10A9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7</a:t>
          </a:r>
          <a:endParaRPr lang="en-GB" dirty="0">
            <a:latin typeface="Candara" panose="020E0502030303020204" pitchFamily="34" charset="0"/>
          </a:endParaRPr>
        </a:p>
      </dgm:t>
    </dgm:pt>
    <dgm:pt modelId="{2D9539BC-3B32-48F2-85EC-7DAB62D2C9FD}" type="parTrans" cxnId="{88CC7542-2281-4F07-A23B-12EAF16F446F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3219F5D-091F-4967-A714-73809528EFED}" type="sibTrans" cxnId="{88CC7542-2281-4F07-A23B-12EAF16F446F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9C2FB88A-E510-47A5-BC39-94FCB725F519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8</a:t>
          </a:r>
          <a:endParaRPr lang="en-GB" dirty="0">
            <a:latin typeface="Candara" panose="020E0502030303020204" pitchFamily="34" charset="0"/>
          </a:endParaRPr>
        </a:p>
      </dgm:t>
    </dgm:pt>
    <dgm:pt modelId="{339683AE-EFD7-4E3E-9561-554B00A22E5A}" type="parTrans" cxnId="{0E99EA83-927B-4D01-9564-6AA08A2FD862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CAC92371-EE53-4862-928A-6D48DB766C1D}" type="sibTrans" cxnId="{0E99EA83-927B-4D01-9564-6AA08A2FD862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A37638BF-9B42-42D6-AC70-FAB0E1CFCEC6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9</a:t>
          </a:r>
          <a:endParaRPr lang="en-GB" dirty="0">
            <a:latin typeface="Candara" panose="020E0502030303020204" pitchFamily="34" charset="0"/>
          </a:endParaRPr>
        </a:p>
      </dgm:t>
    </dgm:pt>
    <dgm:pt modelId="{C92C6308-FCD9-45CF-B738-DD4FC9FE587D}" type="parTrans" cxnId="{D98EF328-A504-4EB7-83C1-866ACCC25B46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484B9E8-944F-4754-A5BE-87614868AFD2}" type="sibTrans" cxnId="{D98EF328-A504-4EB7-83C1-866ACCC25B46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7E67BA51-98C8-4226-8CA7-045839B988E0}">
      <dgm:prSet phldrT="[Text]"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10</a:t>
          </a:r>
          <a:endParaRPr lang="en-GB" dirty="0">
            <a:latin typeface="Candara" panose="020E0502030303020204" pitchFamily="34" charset="0"/>
          </a:endParaRPr>
        </a:p>
      </dgm:t>
    </dgm:pt>
    <dgm:pt modelId="{E681F5A5-D6A1-44E6-BA61-FAF8891C0C58}" type="parTrans" cxnId="{98732642-CEF5-4E9E-B8F4-3FB04F87953A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7CE4FF5-AAF3-402A-A4D7-FD9D2AD5F0D1}" type="sibTrans" cxnId="{98732642-CEF5-4E9E-B8F4-3FB04F87953A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47C21048-D283-4744-87F9-88B007C0A266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KEDELAI 1,88 </a:t>
          </a:r>
          <a:r>
            <a:rPr lang="en-GB" dirty="0" err="1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</a:t>
          </a:r>
          <a:endParaRPr lang="en-GB" dirty="0">
            <a:latin typeface="Candara" panose="020E0502030303020204" pitchFamily="34" charset="0"/>
          </a:endParaRPr>
        </a:p>
      </dgm:t>
    </dgm:pt>
    <dgm:pt modelId="{C8B4BF6B-945B-490A-A08E-5397191EDE70}" type="parTrans" cxnId="{F4349115-94A3-4DBA-A1E5-49C7F47F6ED3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DE5DF4FB-185F-4BFE-B6C2-976788607AF9}" type="sibTrans" cxnId="{F4349115-94A3-4DBA-A1E5-49C7F47F6ED3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5639F80B-FC74-4D60-A213-F76DD77B84BA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TEBU 2,95 </a:t>
          </a:r>
          <a:r>
            <a:rPr lang="en-GB" dirty="0" err="1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</a:t>
          </a:r>
          <a:endParaRPr lang="en-GB" dirty="0">
            <a:latin typeface="Candara" panose="020E0502030303020204" pitchFamily="34" charset="0"/>
          </a:endParaRPr>
        </a:p>
      </dgm:t>
    </dgm:pt>
    <dgm:pt modelId="{5FF13FBB-13E5-4711-9DE7-76A4A735A6D4}" type="parTrans" cxnId="{7D8D86B9-FC7C-4DD7-88B1-2F9DD6B34689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720EF0F5-A616-47F9-9A21-B3848322BA7C}" type="sibTrans" cxnId="{7D8D86B9-FC7C-4DD7-88B1-2F9DD6B34689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A7CCC27A-5E3E-4389-BE66-4EF19F8DEB4C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DAGING SAPI/KERBAU </a:t>
          </a:r>
          <a:r>
            <a:rPr lang="id-ID" dirty="0" smtClean="0">
              <a:latin typeface="Candara" panose="020E0502030303020204" pitchFamily="34" charset="0"/>
            </a:rPr>
            <a:t>0,</a:t>
          </a:r>
          <a:r>
            <a:rPr lang="en-GB" dirty="0" smtClean="0">
              <a:latin typeface="Candara" panose="020E0502030303020204" pitchFamily="34" charset="0"/>
            </a:rPr>
            <a:t>64</a:t>
          </a:r>
          <a:r>
            <a:rPr lang="id-ID" dirty="0" smtClean="0">
              <a:latin typeface="Candara" panose="020E0502030303020204" pitchFamily="34" charset="0"/>
            </a:rPr>
            <a:t> juta</a:t>
          </a:r>
          <a:r>
            <a:rPr lang="en-GB" dirty="0" smtClean="0">
              <a:latin typeface="Candara" panose="020E0502030303020204" pitchFamily="34" charset="0"/>
            </a:rPr>
            <a:t> Ton </a:t>
          </a:r>
          <a:r>
            <a:rPr lang="en-GB" dirty="0" err="1" smtClean="0">
              <a:latin typeface="Candara" panose="020E0502030303020204" pitchFamily="34" charset="0"/>
            </a:rPr>
            <a:t>Karkas</a:t>
          </a:r>
          <a:endParaRPr lang="en-GB" dirty="0">
            <a:latin typeface="Candara" panose="020E0502030303020204" pitchFamily="34" charset="0"/>
          </a:endParaRPr>
        </a:p>
      </dgm:t>
    </dgm:pt>
    <dgm:pt modelId="{343CC5A4-465C-4CEC-94CF-4301A2380CF0}" type="parTrans" cxnId="{C08C2AC9-B8A4-4E85-9E3A-33D852D32C7C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3E81E158-CAF0-41DB-80D1-2B787ADE1573}" type="sibTrans" cxnId="{C08C2AC9-B8A4-4E85-9E3A-33D852D32C7C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60139905-8BFF-48F7-900F-CA82ABD0CBF2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CABAI 2</a:t>
          </a:r>
          <a:r>
            <a:rPr lang="id-ID" dirty="0" smtClean="0">
              <a:latin typeface="Candara" panose="020E0502030303020204" pitchFamily="34" charset="0"/>
            </a:rPr>
            <a:t>,</a:t>
          </a:r>
          <a:r>
            <a:rPr lang="en-GB" dirty="0" smtClean="0">
              <a:latin typeface="Candara" panose="020E0502030303020204" pitchFamily="34" charset="0"/>
            </a:rPr>
            <a:t>16 </a:t>
          </a:r>
          <a:r>
            <a:rPr lang="id-ID" dirty="0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</a:t>
          </a:r>
          <a:endParaRPr lang="en-GB" dirty="0">
            <a:latin typeface="Candara" panose="020E0502030303020204" pitchFamily="34" charset="0"/>
          </a:endParaRPr>
        </a:p>
      </dgm:t>
    </dgm:pt>
    <dgm:pt modelId="{13A8BCB0-D893-401D-999D-DD11DCA97F6E}" type="parTrans" cxnId="{0261D9D0-B680-455B-88F5-95AD0C901F29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07B287A7-2C33-4176-B52D-589AB8245B4D}" type="sibTrans" cxnId="{0261D9D0-B680-455B-88F5-95AD0C901F29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2C1E90CA-B101-4214-92EC-E47EDDF407F8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BAWANG MERAH 1</a:t>
          </a:r>
          <a:r>
            <a:rPr lang="id-ID" dirty="0" smtClean="0">
              <a:latin typeface="Candara" panose="020E0502030303020204" pitchFamily="34" charset="0"/>
            </a:rPr>
            <a:t>,</a:t>
          </a:r>
          <a:r>
            <a:rPr lang="en-GB" dirty="0" smtClean="0">
              <a:latin typeface="Candara" panose="020E0502030303020204" pitchFamily="34" charset="0"/>
            </a:rPr>
            <a:t>33 </a:t>
          </a:r>
          <a:r>
            <a:rPr lang="id-ID" dirty="0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</a:t>
          </a:r>
          <a:endParaRPr lang="en-GB" dirty="0">
            <a:latin typeface="Candara" panose="020E0502030303020204" pitchFamily="34" charset="0"/>
          </a:endParaRPr>
        </a:p>
      </dgm:t>
    </dgm:pt>
    <dgm:pt modelId="{D35991FC-0A21-4F98-AC92-9B8463BED42E}" type="parTrans" cxnId="{8C91A20D-842D-455F-B483-06E8BAEF4879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2902ED3C-CA48-48F9-A688-0713DF502443}" type="sibTrans" cxnId="{8C91A20D-842D-455F-B483-06E8BAEF4879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C22E7B06-E3C6-40E8-84E8-75B5C268E578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KELAPA SAWIT 32</a:t>
          </a:r>
          <a:r>
            <a:rPr lang="id-ID" dirty="0" smtClean="0">
              <a:latin typeface="Candara" panose="020E0502030303020204" pitchFamily="34" charset="0"/>
            </a:rPr>
            <a:t>,</a:t>
          </a:r>
          <a:r>
            <a:rPr lang="en-GB" dirty="0" smtClean="0">
              <a:latin typeface="Candara" panose="020E0502030303020204" pitchFamily="34" charset="0"/>
            </a:rPr>
            <a:t>6</a:t>
          </a:r>
          <a:r>
            <a:rPr lang="id-ID" dirty="0" smtClean="0">
              <a:latin typeface="Candara" panose="020E0502030303020204" pitchFamily="34" charset="0"/>
            </a:rPr>
            <a:t>6</a:t>
          </a:r>
          <a:r>
            <a:rPr lang="en-GB" dirty="0" smtClean="0">
              <a:latin typeface="Candara" panose="020E0502030303020204" pitchFamily="34" charset="0"/>
            </a:rPr>
            <a:t> </a:t>
          </a:r>
          <a:r>
            <a:rPr lang="id-ID" dirty="0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 CPO</a:t>
          </a:r>
          <a:endParaRPr lang="en-GB" dirty="0">
            <a:latin typeface="Candara" panose="020E0502030303020204" pitchFamily="34" charset="0"/>
          </a:endParaRPr>
        </a:p>
      </dgm:t>
    </dgm:pt>
    <dgm:pt modelId="{9408FE5E-5C5B-43CC-B2DF-68BDBE8AF63C}" type="parTrans" cxnId="{970E7C20-99F2-4D6D-8241-531E20003870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6EECAB79-569F-420B-B8EE-BF32400B7901}" type="sibTrans" cxnId="{970E7C20-99F2-4D6D-8241-531E20003870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D0776558-C94C-4871-BFDB-38CF65244471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KARET 3</a:t>
          </a:r>
          <a:r>
            <a:rPr lang="id-ID" dirty="0" smtClean="0">
              <a:latin typeface="Candara" panose="020E0502030303020204" pitchFamily="34" charset="0"/>
            </a:rPr>
            <a:t>,</a:t>
          </a:r>
          <a:r>
            <a:rPr lang="en-GB" dirty="0" smtClean="0">
              <a:latin typeface="Candara" panose="020E0502030303020204" pitchFamily="34" charset="0"/>
            </a:rPr>
            <a:t>5</a:t>
          </a:r>
          <a:r>
            <a:rPr lang="id-ID" dirty="0" smtClean="0">
              <a:latin typeface="Candara" panose="020E0502030303020204" pitchFamily="34" charset="0"/>
            </a:rPr>
            <a:t>6</a:t>
          </a:r>
          <a:r>
            <a:rPr lang="en-GB" dirty="0" smtClean="0">
              <a:latin typeface="Candara" panose="020E0502030303020204" pitchFamily="34" charset="0"/>
            </a:rPr>
            <a:t> </a:t>
          </a:r>
          <a:r>
            <a:rPr lang="id-ID" dirty="0" smtClean="0">
              <a:latin typeface="Candara" panose="020E0502030303020204" pitchFamily="34" charset="0"/>
            </a:rPr>
            <a:t>juta</a:t>
          </a:r>
          <a:r>
            <a:rPr lang="en-GB" dirty="0" smtClean="0">
              <a:latin typeface="Candara" panose="020E0502030303020204" pitchFamily="34" charset="0"/>
            </a:rPr>
            <a:t> Ton </a:t>
          </a:r>
          <a:r>
            <a:rPr lang="en-GB" dirty="0" err="1" smtClean="0">
              <a:latin typeface="Candara" panose="020E0502030303020204" pitchFamily="34" charset="0"/>
            </a:rPr>
            <a:t>Karet</a:t>
          </a:r>
          <a:r>
            <a:rPr lang="en-GB" dirty="0" smtClean="0">
              <a:latin typeface="Candara" panose="020E0502030303020204" pitchFamily="34" charset="0"/>
            </a:rPr>
            <a:t> </a:t>
          </a:r>
          <a:r>
            <a:rPr lang="en-GB" dirty="0" err="1" smtClean="0">
              <a:latin typeface="Candara" panose="020E0502030303020204" pitchFamily="34" charset="0"/>
            </a:rPr>
            <a:t>Kering</a:t>
          </a:r>
          <a:endParaRPr lang="en-GB" dirty="0">
            <a:latin typeface="Candara" panose="020E0502030303020204" pitchFamily="34" charset="0"/>
          </a:endParaRPr>
        </a:p>
      </dgm:t>
    </dgm:pt>
    <dgm:pt modelId="{F47ECE20-B90A-4C88-9A43-E823A2DBC23D}" type="parTrans" cxnId="{D52BC014-74B2-4A7D-81F4-34E5E44BAD4C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4D7A4327-7A26-402A-9314-76ED8239307E}" type="sibTrans" cxnId="{D52BC014-74B2-4A7D-81F4-34E5E44BAD4C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FB3F83D8-86A0-49D0-A1C2-A0ED5217AD95}">
      <dgm:prSet/>
      <dgm:spPr/>
      <dgm:t>
        <a:bodyPr/>
        <a:lstStyle/>
        <a:p>
          <a:r>
            <a:rPr lang="en-GB" dirty="0" smtClean="0">
              <a:latin typeface="Candara" panose="020E0502030303020204" pitchFamily="34" charset="0"/>
            </a:rPr>
            <a:t>KOPI </a:t>
          </a:r>
          <a:r>
            <a:rPr lang="id-ID" dirty="0" smtClean="0">
              <a:latin typeface="Candara" panose="020E0502030303020204" pitchFamily="34" charset="0"/>
            </a:rPr>
            <a:t>0,</a:t>
          </a:r>
          <a:r>
            <a:rPr lang="en-GB" dirty="0" smtClean="0">
              <a:latin typeface="Candara" panose="020E0502030303020204" pitchFamily="34" charset="0"/>
            </a:rPr>
            <a:t>75</a:t>
          </a:r>
          <a:r>
            <a:rPr lang="id-ID" dirty="0" smtClean="0">
              <a:latin typeface="Candara" panose="020E0502030303020204" pitchFamily="34" charset="0"/>
            </a:rPr>
            <a:t> juta </a:t>
          </a:r>
          <a:r>
            <a:rPr lang="en-GB" dirty="0" smtClean="0">
              <a:latin typeface="Candara" panose="020E0502030303020204" pitchFamily="34" charset="0"/>
            </a:rPr>
            <a:t>Ton Kopi </a:t>
          </a:r>
          <a:r>
            <a:rPr lang="en-GB" dirty="0" err="1" smtClean="0">
              <a:latin typeface="Candara" panose="020E0502030303020204" pitchFamily="34" charset="0"/>
            </a:rPr>
            <a:t>Berasan</a:t>
          </a:r>
          <a:endParaRPr lang="en-GB" dirty="0">
            <a:latin typeface="Candara" panose="020E0502030303020204" pitchFamily="34" charset="0"/>
          </a:endParaRPr>
        </a:p>
      </dgm:t>
    </dgm:pt>
    <dgm:pt modelId="{06A50CC4-717B-48AD-9D02-EF8018E53A91}" type="parTrans" cxnId="{5D6BDC2D-496C-4182-8F2C-0E0A01A10EE2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EDDFC043-1001-43C9-8FCD-4B64E27C548F}" type="sibTrans" cxnId="{5D6BDC2D-496C-4182-8F2C-0E0A01A10EE2}">
      <dgm:prSet/>
      <dgm:spPr/>
      <dgm:t>
        <a:bodyPr/>
        <a:lstStyle/>
        <a:p>
          <a:endParaRPr lang="en-GB">
            <a:latin typeface="Candara" panose="020E0502030303020204" pitchFamily="34" charset="0"/>
          </a:endParaRPr>
        </a:p>
      </dgm:t>
    </dgm:pt>
    <dgm:pt modelId="{4B762570-A19B-4697-BA63-C1F9B9FE4FF3}" type="pres">
      <dgm:prSet presAssocID="{57995B91-BA3C-482F-BBB2-8653ECADD7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2C2FC6-D17B-40B7-A763-712223926508}" type="pres">
      <dgm:prSet presAssocID="{7629BA23-D7B9-45E1-92F9-B78529701B6E}" presName="composite" presStyleCnt="0"/>
      <dgm:spPr/>
    </dgm:pt>
    <dgm:pt modelId="{7C0D0932-8DE6-4C44-A8FA-5E5809893D80}" type="pres">
      <dgm:prSet presAssocID="{7629BA23-D7B9-45E1-92F9-B78529701B6E}" presName="parentText" presStyleLbl="align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559894-A2EE-47B8-B44C-52D9CD5B48CC}" type="pres">
      <dgm:prSet presAssocID="{7629BA23-D7B9-45E1-92F9-B78529701B6E}" presName="descendantText" presStyleLbl="alignAcc1" presStyleIdx="0" presStyleCnt="11" custLinFactNeighborX="30715" custLinFactNeighborY="9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6B0BB56-C3D7-42B5-A9D9-37A089AADD85}" type="pres">
      <dgm:prSet presAssocID="{C286264A-FE42-41EB-B53F-A860C14DACE1}" presName="sp" presStyleCnt="0"/>
      <dgm:spPr/>
    </dgm:pt>
    <dgm:pt modelId="{3CFD5442-A99F-455B-9CDC-DE72068FA9F8}" type="pres">
      <dgm:prSet presAssocID="{064D1CFE-D476-42B2-B281-5398B09E6A3B}" presName="composite" presStyleCnt="0"/>
      <dgm:spPr/>
    </dgm:pt>
    <dgm:pt modelId="{99D00C0D-EA86-40C1-A03B-7B46010AECDE}" type="pres">
      <dgm:prSet presAssocID="{064D1CFE-D476-42B2-B281-5398B09E6A3B}" presName="parentText" presStyleLbl="align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1D0C6-D587-4EE5-BCB7-83BF4C832CA9}" type="pres">
      <dgm:prSet presAssocID="{064D1CFE-D476-42B2-B281-5398B09E6A3B}" presName="descendantText" presStyleLbl="align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16A3AC-824E-4224-9404-05F67A72A720}" type="pres">
      <dgm:prSet presAssocID="{AC59D302-6E86-4BEC-840C-FF87301623CD}" presName="sp" presStyleCnt="0"/>
      <dgm:spPr/>
    </dgm:pt>
    <dgm:pt modelId="{F6919216-9184-415A-97C9-5C4AF93C9A05}" type="pres">
      <dgm:prSet presAssocID="{E9C4BF23-C453-4E1F-A322-0657C2A2549E}" presName="composite" presStyleCnt="0"/>
      <dgm:spPr/>
    </dgm:pt>
    <dgm:pt modelId="{CCC384CE-D630-4B2A-8CFB-362FD24BA435}" type="pres">
      <dgm:prSet presAssocID="{E9C4BF23-C453-4E1F-A322-0657C2A2549E}" presName="parentText" presStyleLbl="align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15E9E-6BF6-4DF8-85FC-66DCC71CC06B}" type="pres">
      <dgm:prSet presAssocID="{E9C4BF23-C453-4E1F-A322-0657C2A2549E}" presName="descendantText" presStyleLbl="alignAcc1" presStyleIdx="2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F19738-B2A2-4FA9-B63A-41FE3E5503C2}" type="pres">
      <dgm:prSet presAssocID="{14A8DCC7-9412-4778-BC75-C9D028DF8801}" presName="sp" presStyleCnt="0"/>
      <dgm:spPr/>
    </dgm:pt>
    <dgm:pt modelId="{05061909-828D-45BC-AC21-1DDCAF832D5C}" type="pres">
      <dgm:prSet presAssocID="{E1B595F9-1FE0-4071-94D5-AB6778FB7F23}" presName="composite" presStyleCnt="0"/>
      <dgm:spPr/>
    </dgm:pt>
    <dgm:pt modelId="{A6CE147F-7D0E-4395-BE46-2642FE535904}" type="pres">
      <dgm:prSet presAssocID="{E1B595F9-1FE0-4071-94D5-AB6778FB7F23}" presName="parentText" presStyleLbl="align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C4977-FB20-4156-925C-58EEB2C10644}" type="pres">
      <dgm:prSet presAssocID="{E1B595F9-1FE0-4071-94D5-AB6778FB7F23}" presName="descendantText" presStyleLbl="alignAcc1" presStyleIdx="3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E8997E-BC71-4C78-9FC1-E45C54A7E40D}" type="pres">
      <dgm:prSet presAssocID="{0184D606-734E-4D85-8B06-9BC287974D2D}" presName="sp" presStyleCnt="0"/>
      <dgm:spPr/>
    </dgm:pt>
    <dgm:pt modelId="{2F01F2F3-9BF6-458D-82D8-168CDAF00C7A}" type="pres">
      <dgm:prSet presAssocID="{A04B34AE-80D4-49A5-BACE-35F601766E2E}" presName="composite" presStyleCnt="0"/>
      <dgm:spPr/>
    </dgm:pt>
    <dgm:pt modelId="{908F58CB-2776-44F3-9CEE-9A2026B503E7}" type="pres">
      <dgm:prSet presAssocID="{A04B34AE-80D4-49A5-BACE-35F601766E2E}" presName="parentText" presStyleLbl="align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4F7DB-7192-4488-85D2-3C6522B5D15D}" type="pres">
      <dgm:prSet presAssocID="{A04B34AE-80D4-49A5-BACE-35F601766E2E}" presName="descendantText" presStyleLbl="alignAcc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46D4B-1DC4-4BF4-8612-7B4D90FF9D61}" type="pres">
      <dgm:prSet presAssocID="{4D42B224-8BFD-400B-9DF7-612CD0234429}" presName="sp" presStyleCnt="0"/>
      <dgm:spPr/>
    </dgm:pt>
    <dgm:pt modelId="{FE659B8F-1DF2-40E3-8B4F-FB1EDA013BF3}" type="pres">
      <dgm:prSet presAssocID="{AA1975C8-4076-43FB-BED6-715D6D3F1F66}" presName="composite" presStyleCnt="0"/>
      <dgm:spPr/>
    </dgm:pt>
    <dgm:pt modelId="{F042A45A-22AA-456F-B7E1-463B09BD3716}" type="pres">
      <dgm:prSet presAssocID="{AA1975C8-4076-43FB-BED6-715D6D3F1F66}" presName="parentText" presStyleLbl="align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94911-73BD-42DA-A563-B9C9ED4F005C}" type="pres">
      <dgm:prSet presAssocID="{AA1975C8-4076-43FB-BED6-715D6D3F1F66}" presName="descendantText" presStyleLbl="alignAcc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1547F-82EE-48E1-9961-40985E8A04F3}" type="pres">
      <dgm:prSet presAssocID="{DFBF49D7-6C15-4179-A403-C9CF5D006CDB}" presName="sp" presStyleCnt="0"/>
      <dgm:spPr/>
    </dgm:pt>
    <dgm:pt modelId="{41529195-4010-4F89-812B-3EC91C44DD43}" type="pres">
      <dgm:prSet presAssocID="{82789377-9852-4722-96AE-B04C5D7D10A9}" presName="composite" presStyleCnt="0"/>
      <dgm:spPr/>
    </dgm:pt>
    <dgm:pt modelId="{CF751C60-FBAA-430F-9DF7-D065FDA21B06}" type="pres">
      <dgm:prSet presAssocID="{82789377-9852-4722-96AE-B04C5D7D10A9}" presName="parentText" presStyleLbl="align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14B56-9BBE-43BC-B2F7-0E9152D82E68}" type="pres">
      <dgm:prSet presAssocID="{82789377-9852-4722-96AE-B04C5D7D10A9}" presName="descendantText" presStyleLbl="alignAcc1" presStyleIdx="6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C04C80-4B6C-4239-A904-5377602D2CF1}" type="pres">
      <dgm:prSet presAssocID="{E3219F5D-091F-4967-A714-73809528EFED}" presName="sp" presStyleCnt="0"/>
      <dgm:spPr/>
    </dgm:pt>
    <dgm:pt modelId="{61FF6620-FBF8-460A-80E5-B47DD2109F44}" type="pres">
      <dgm:prSet presAssocID="{9C2FB88A-E510-47A5-BC39-94FCB725F519}" presName="composite" presStyleCnt="0"/>
      <dgm:spPr/>
    </dgm:pt>
    <dgm:pt modelId="{855193C3-F791-4581-AA3C-75C47DF2BEBC}" type="pres">
      <dgm:prSet presAssocID="{9C2FB88A-E510-47A5-BC39-94FCB725F519}" presName="parentText" presStyleLbl="align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A477B-8875-4A5B-8200-213D095C2B48}" type="pres">
      <dgm:prSet presAssocID="{9C2FB88A-E510-47A5-BC39-94FCB725F519}" presName="descendantText" presStyleLbl="alignAcc1" presStyleIdx="7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B8C7F8-FA5F-42B4-BA2C-F927174EECF6}" type="pres">
      <dgm:prSet presAssocID="{CAC92371-EE53-4862-928A-6D48DB766C1D}" presName="sp" presStyleCnt="0"/>
      <dgm:spPr/>
    </dgm:pt>
    <dgm:pt modelId="{094DABDB-E7CD-4E9E-80E4-7BE7A6BCBA1D}" type="pres">
      <dgm:prSet presAssocID="{A37638BF-9B42-42D6-AC70-FAB0E1CFCEC6}" presName="composite" presStyleCnt="0"/>
      <dgm:spPr/>
    </dgm:pt>
    <dgm:pt modelId="{B4128C20-E50C-48E6-9CD4-15102E9E940A}" type="pres">
      <dgm:prSet presAssocID="{A37638BF-9B42-42D6-AC70-FAB0E1CFCEC6}" presName="parentText" presStyleLbl="align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E72A5-9F8D-4006-A68E-0D056E069FD6}" type="pres">
      <dgm:prSet presAssocID="{A37638BF-9B42-42D6-AC70-FAB0E1CFCEC6}" presName="descendantText" presStyleLbl="alignAcc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372B7-72C5-4A96-9B13-58FDFA4B2B70}" type="pres">
      <dgm:prSet presAssocID="{E484B9E8-944F-4754-A5BE-87614868AFD2}" presName="sp" presStyleCnt="0"/>
      <dgm:spPr/>
    </dgm:pt>
    <dgm:pt modelId="{5F47109A-CC70-4C95-B2F8-951468FC3BD7}" type="pres">
      <dgm:prSet presAssocID="{7E67BA51-98C8-4226-8CA7-045839B988E0}" presName="composite" presStyleCnt="0"/>
      <dgm:spPr/>
    </dgm:pt>
    <dgm:pt modelId="{D393B72A-5FE0-4E0A-8F26-993C35F90070}" type="pres">
      <dgm:prSet presAssocID="{7E67BA51-98C8-4226-8CA7-045839B988E0}" presName="parentText" presStyleLbl="align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67983-74E6-417D-99CD-DF2DEE3668CD}" type="pres">
      <dgm:prSet presAssocID="{7E67BA51-98C8-4226-8CA7-045839B988E0}" presName="descendantText" presStyleLbl="alignAcc1" presStyleIdx="9" presStyleCnt="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D63079-CD91-4EE3-9F15-456C82CA5BCE}" type="pres">
      <dgm:prSet presAssocID="{E7CE4FF5-AAF3-402A-A4D7-FD9D2AD5F0D1}" presName="sp" presStyleCnt="0"/>
      <dgm:spPr/>
    </dgm:pt>
    <dgm:pt modelId="{538CA321-B6ED-4EB2-835C-12219AE77F2C}" type="pres">
      <dgm:prSet presAssocID="{172276A5-1168-43B7-B06A-0649C19F1BC0}" presName="composite" presStyleCnt="0"/>
      <dgm:spPr/>
    </dgm:pt>
    <dgm:pt modelId="{5DC683F8-009A-4C89-87D0-EA57D5C50E86}" type="pres">
      <dgm:prSet presAssocID="{172276A5-1168-43B7-B06A-0649C19F1BC0}" presName="parentText" presStyleLbl="align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6C85F-4550-43B8-9AA8-023A4DD702D5}" type="pres">
      <dgm:prSet presAssocID="{172276A5-1168-43B7-B06A-0649C19F1BC0}" presName="descendantText" presStyleLbl="alignAcc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8F1002-4D8B-48D0-AAF8-D22493530346}" srcId="{57995B91-BA3C-482F-BBB2-8653ECADD75C}" destId="{172276A5-1168-43B7-B06A-0649C19F1BC0}" srcOrd="10" destOrd="0" parTransId="{C95E4023-C18F-4949-88B2-84CC73D88192}" sibTransId="{A72626BA-CB61-47F1-9875-D59472A06AFC}"/>
    <dgm:cxn modelId="{BDC50820-894C-4C89-88DE-28411DFCB2A4}" type="presOf" srcId="{47C21048-D283-4744-87F9-88B007C0A266}" destId="{BE715E9E-6BF6-4DF8-85FC-66DCC71CC06B}" srcOrd="0" destOrd="0" presId="urn:microsoft.com/office/officeart/2005/8/layout/chevron2"/>
    <dgm:cxn modelId="{9D75F1B4-D897-4767-BB30-76DC29997AB4}" type="presOf" srcId="{2C1E90CA-B101-4214-92EC-E47EDDF407F8}" destId="{B6314B56-9BBE-43BC-B2F7-0E9152D82E68}" srcOrd="0" destOrd="0" presId="urn:microsoft.com/office/officeart/2005/8/layout/chevron2"/>
    <dgm:cxn modelId="{88CC7542-2281-4F07-A23B-12EAF16F446F}" srcId="{57995B91-BA3C-482F-BBB2-8653ECADD75C}" destId="{82789377-9852-4722-96AE-B04C5D7D10A9}" srcOrd="6" destOrd="0" parTransId="{2D9539BC-3B32-48F2-85EC-7DAB62D2C9FD}" sibTransId="{E3219F5D-091F-4967-A714-73809528EFED}"/>
    <dgm:cxn modelId="{78EC1005-7EAB-442B-A910-85CB53B97388}" type="presOf" srcId="{C22E7B06-E3C6-40E8-84E8-75B5C268E578}" destId="{FD8A477B-8875-4A5B-8200-213D095C2B48}" srcOrd="0" destOrd="0" presId="urn:microsoft.com/office/officeart/2005/8/layout/chevron2"/>
    <dgm:cxn modelId="{657F83F9-328F-48AE-8229-AC7987D49F24}" type="presOf" srcId="{A7CCC27A-5E3E-4389-BE66-4EF19F8DEB4C}" destId="{F5D4F7DB-7192-4488-85D2-3C6522B5D15D}" srcOrd="0" destOrd="0" presId="urn:microsoft.com/office/officeart/2005/8/layout/chevron2"/>
    <dgm:cxn modelId="{D6FC0A57-3579-4198-BE50-C3BBB32FD3B3}" type="presOf" srcId="{D0776558-C94C-4871-BFDB-38CF65244471}" destId="{46BE72A5-9F8D-4006-A68E-0D056E069FD6}" srcOrd="0" destOrd="0" presId="urn:microsoft.com/office/officeart/2005/8/layout/chevron2"/>
    <dgm:cxn modelId="{38F0B051-2B5E-46E1-B2D4-2596A2DACF49}" type="presOf" srcId="{AA1975C8-4076-43FB-BED6-715D6D3F1F66}" destId="{F042A45A-22AA-456F-B7E1-463B09BD3716}" srcOrd="0" destOrd="0" presId="urn:microsoft.com/office/officeart/2005/8/layout/chevron2"/>
    <dgm:cxn modelId="{3AFFD7C2-3925-4E54-B167-A6F6B3A18DE3}" srcId="{7629BA23-D7B9-45E1-92F9-B78529701B6E}" destId="{95055FC4-C67B-4EA2-A99A-628F41E135FA}" srcOrd="0" destOrd="0" parTransId="{E3D8D391-1429-4A66-9EC4-4DFDF15AD177}" sibTransId="{556F727A-2233-4DDF-8470-2B247F827A34}"/>
    <dgm:cxn modelId="{1C15141B-3D8E-4867-8DEB-B91986BD7D08}" type="presOf" srcId="{E9C4BF23-C453-4E1F-A322-0657C2A2549E}" destId="{CCC384CE-D630-4B2A-8CFB-362FD24BA435}" srcOrd="0" destOrd="0" presId="urn:microsoft.com/office/officeart/2005/8/layout/chevron2"/>
    <dgm:cxn modelId="{D52BC014-74B2-4A7D-81F4-34E5E44BAD4C}" srcId="{A37638BF-9B42-42D6-AC70-FAB0E1CFCEC6}" destId="{D0776558-C94C-4871-BFDB-38CF65244471}" srcOrd="0" destOrd="0" parTransId="{F47ECE20-B90A-4C88-9A43-E823A2DBC23D}" sibTransId="{4D7A4327-7A26-402A-9314-76ED8239307E}"/>
    <dgm:cxn modelId="{CE847EB5-417E-4A5B-9616-06768E5C8079}" type="presOf" srcId="{172276A5-1168-43B7-B06A-0649C19F1BC0}" destId="{5DC683F8-009A-4C89-87D0-EA57D5C50E86}" srcOrd="0" destOrd="0" presId="urn:microsoft.com/office/officeart/2005/8/layout/chevron2"/>
    <dgm:cxn modelId="{3660B495-1D4F-455F-9BD0-D8A8CF5D70B8}" type="presOf" srcId="{9C2FB88A-E510-47A5-BC39-94FCB725F519}" destId="{855193C3-F791-4581-AA3C-75C47DF2BEBC}" srcOrd="0" destOrd="0" presId="urn:microsoft.com/office/officeart/2005/8/layout/chevron2"/>
    <dgm:cxn modelId="{44953806-8DEC-4A4F-BCA2-90E323413A7F}" srcId="{172276A5-1168-43B7-B06A-0649C19F1BC0}" destId="{E73D70DE-5172-4C5F-8701-04F547009317}" srcOrd="0" destOrd="0" parTransId="{05B1C664-15AA-4316-8B67-2B3D425DB9E5}" sibTransId="{F9AA74F4-D2FD-4916-A542-6B0876D6E090}"/>
    <dgm:cxn modelId="{C08C2AC9-B8A4-4E85-9E3A-33D852D32C7C}" srcId="{A04B34AE-80D4-49A5-BACE-35F601766E2E}" destId="{A7CCC27A-5E3E-4389-BE66-4EF19F8DEB4C}" srcOrd="0" destOrd="0" parTransId="{343CC5A4-465C-4CEC-94CF-4301A2380CF0}" sibTransId="{3E81E158-CAF0-41DB-80D1-2B787ADE1573}"/>
    <dgm:cxn modelId="{D98EF328-A504-4EB7-83C1-866ACCC25B46}" srcId="{57995B91-BA3C-482F-BBB2-8653ECADD75C}" destId="{A37638BF-9B42-42D6-AC70-FAB0E1CFCEC6}" srcOrd="8" destOrd="0" parTransId="{C92C6308-FCD9-45CF-B738-DD4FC9FE587D}" sibTransId="{E484B9E8-944F-4754-A5BE-87614868AFD2}"/>
    <dgm:cxn modelId="{7FF210FC-7C36-4D28-8A9B-DDC5AB3A7928}" type="presOf" srcId="{95055FC4-C67B-4EA2-A99A-628F41E135FA}" destId="{D8559894-A2EE-47B8-B44C-52D9CD5B48CC}" srcOrd="0" destOrd="0" presId="urn:microsoft.com/office/officeart/2005/8/layout/chevron2"/>
    <dgm:cxn modelId="{5BAECFCF-1958-4272-8278-BEA4081B47BB}" type="presOf" srcId="{5639F80B-FC74-4D60-A213-F76DD77B84BA}" destId="{CC9C4977-FB20-4156-925C-58EEB2C10644}" srcOrd="0" destOrd="0" presId="urn:microsoft.com/office/officeart/2005/8/layout/chevron2"/>
    <dgm:cxn modelId="{970E7C20-99F2-4D6D-8241-531E20003870}" srcId="{9C2FB88A-E510-47A5-BC39-94FCB725F519}" destId="{C22E7B06-E3C6-40E8-84E8-75B5C268E578}" srcOrd="0" destOrd="0" parTransId="{9408FE5E-5C5B-43CC-B2DF-68BDBE8AF63C}" sibTransId="{6EECAB79-569F-420B-B8EE-BF32400B7901}"/>
    <dgm:cxn modelId="{AFF55E17-D952-41B5-ACFF-B6DC4CFBCF6C}" srcId="{57995B91-BA3C-482F-BBB2-8653ECADD75C}" destId="{064D1CFE-D476-42B2-B281-5398B09E6A3B}" srcOrd="1" destOrd="0" parTransId="{7B2B8FBF-85E4-41FD-93FB-1C2FE37D14E6}" sibTransId="{AC59D302-6E86-4BEC-840C-FF87301623CD}"/>
    <dgm:cxn modelId="{F4349115-94A3-4DBA-A1E5-49C7F47F6ED3}" srcId="{E9C4BF23-C453-4E1F-A322-0657C2A2549E}" destId="{47C21048-D283-4744-87F9-88B007C0A266}" srcOrd="0" destOrd="0" parTransId="{C8B4BF6B-945B-490A-A08E-5397191EDE70}" sibTransId="{DE5DF4FB-185F-4BFE-B6C2-976788607AF9}"/>
    <dgm:cxn modelId="{0D6C8E0D-0A9D-493D-99C1-75EAB4475BA2}" type="presOf" srcId="{60139905-8BFF-48F7-900F-CA82ABD0CBF2}" destId="{C7594911-73BD-42DA-A563-B9C9ED4F005C}" srcOrd="0" destOrd="0" presId="urn:microsoft.com/office/officeart/2005/8/layout/chevron2"/>
    <dgm:cxn modelId="{4AEF8578-71C1-45AF-A6D0-CD2B3390F5CF}" srcId="{064D1CFE-D476-42B2-B281-5398B09E6A3B}" destId="{4351FBA6-6357-4FF2-A3F0-12B485AC435D}" srcOrd="0" destOrd="0" parTransId="{C2BF608E-98E9-4802-B149-37CF1FE25856}" sibTransId="{FE11476C-F2B9-4495-95A7-D61B2320AF9C}"/>
    <dgm:cxn modelId="{98732642-CEF5-4E9E-B8F4-3FB04F87953A}" srcId="{57995B91-BA3C-482F-BBB2-8653ECADD75C}" destId="{7E67BA51-98C8-4226-8CA7-045839B988E0}" srcOrd="9" destOrd="0" parTransId="{E681F5A5-D6A1-44E6-BA61-FAF8891C0C58}" sibTransId="{E7CE4FF5-AAF3-402A-A4D7-FD9D2AD5F0D1}"/>
    <dgm:cxn modelId="{098527F1-E5E5-4F05-BF82-9D5CCF579805}" type="presOf" srcId="{E73D70DE-5172-4C5F-8701-04F547009317}" destId="{4BF6C85F-4550-43B8-9AA8-023A4DD702D5}" srcOrd="0" destOrd="0" presId="urn:microsoft.com/office/officeart/2005/8/layout/chevron2"/>
    <dgm:cxn modelId="{0E99EA83-927B-4D01-9564-6AA08A2FD862}" srcId="{57995B91-BA3C-482F-BBB2-8653ECADD75C}" destId="{9C2FB88A-E510-47A5-BC39-94FCB725F519}" srcOrd="7" destOrd="0" parTransId="{339683AE-EFD7-4E3E-9561-554B00A22E5A}" sibTransId="{CAC92371-EE53-4862-928A-6D48DB766C1D}"/>
    <dgm:cxn modelId="{3D9A0124-EF4A-4A0A-85FC-279DC20DB875}" srcId="{57995B91-BA3C-482F-BBB2-8653ECADD75C}" destId="{AA1975C8-4076-43FB-BED6-715D6D3F1F66}" srcOrd="5" destOrd="0" parTransId="{A7C5AE68-113A-4B7C-A250-B62DEB5860DC}" sibTransId="{DFBF49D7-6C15-4179-A403-C9CF5D006CDB}"/>
    <dgm:cxn modelId="{6DE88ECF-56A4-456E-A425-FAABED7D6A2A}" srcId="{57995B91-BA3C-482F-BBB2-8653ECADD75C}" destId="{E1B595F9-1FE0-4071-94D5-AB6778FB7F23}" srcOrd="3" destOrd="0" parTransId="{4E62B3F9-E89C-455D-9042-4D1654C9F368}" sibTransId="{0184D606-734E-4D85-8B06-9BC287974D2D}"/>
    <dgm:cxn modelId="{C81C5585-8A83-42C0-A74C-D2D50A7F46C6}" srcId="{57995B91-BA3C-482F-BBB2-8653ECADD75C}" destId="{E9C4BF23-C453-4E1F-A322-0657C2A2549E}" srcOrd="2" destOrd="0" parTransId="{D0D35502-4F29-40E7-A0EE-D342C228D2C2}" sibTransId="{14A8DCC7-9412-4778-BC75-C9D028DF8801}"/>
    <dgm:cxn modelId="{05717819-2E66-49E6-A9BD-4FCC60CB8559}" type="presOf" srcId="{FB3F83D8-86A0-49D0-A1C2-A0ED5217AD95}" destId="{2A167983-74E6-417D-99CD-DF2DEE3668CD}" srcOrd="0" destOrd="0" presId="urn:microsoft.com/office/officeart/2005/8/layout/chevron2"/>
    <dgm:cxn modelId="{EFBCA601-D353-4314-8BDA-259B3AA47624}" type="presOf" srcId="{A37638BF-9B42-42D6-AC70-FAB0E1CFCEC6}" destId="{B4128C20-E50C-48E6-9CD4-15102E9E940A}" srcOrd="0" destOrd="0" presId="urn:microsoft.com/office/officeart/2005/8/layout/chevron2"/>
    <dgm:cxn modelId="{0261D9D0-B680-455B-88F5-95AD0C901F29}" srcId="{AA1975C8-4076-43FB-BED6-715D6D3F1F66}" destId="{60139905-8BFF-48F7-900F-CA82ABD0CBF2}" srcOrd="0" destOrd="0" parTransId="{13A8BCB0-D893-401D-999D-DD11DCA97F6E}" sibTransId="{07B287A7-2C33-4176-B52D-589AB8245B4D}"/>
    <dgm:cxn modelId="{7D8D86B9-FC7C-4DD7-88B1-2F9DD6B34689}" srcId="{E1B595F9-1FE0-4071-94D5-AB6778FB7F23}" destId="{5639F80B-FC74-4D60-A213-F76DD77B84BA}" srcOrd="0" destOrd="0" parTransId="{5FF13FBB-13E5-4711-9DE7-76A4A735A6D4}" sibTransId="{720EF0F5-A616-47F9-9A21-B3848322BA7C}"/>
    <dgm:cxn modelId="{6AE437C2-9195-4E70-A9FF-E8A5AFB677B1}" type="presOf" srcId="{57995B91-BA3C-482F-BBB2-8653ECADD75C}" destId="{4B762570-A19B-4697-BA63-C1F9B9FE4FF3}" srcOrd="0" destOrd="0" presId="urn:microsoft.com/office/officeart/2005/8/layout/chevron2"/>
    <dgm:cxn modelId="{B6636167-ECFE-4F69-9D53-95B3E215B763}" srcId="{57995B91-BA3C-482F-BBB2-8653ECADD75C}" destId="{7629BA23-D7B9-45E1-92F9-B78529701B6E}" srcOrd="0" destOrd="0" parTransId="{D56060F1-36B4-47BF-9C81-6EB370FD8C80}" sibTransId="{C286264A-FE42-41EB-B53F-A860C14DACE1}"/>
    <dgm:cxn modelId="{02DF059A-0443-46BB-9E92-0FBE308D7174}" type="presOf" srcId="{7E67BA51-98C8-4226-8CA7-045839B988E0}" destId="{D393B72A-5FE0-4E0A-8F26-993C35F90070}" srcOrd="0" destOrd="0" presId="urn:microsoft.com/office/officeart/2005/8/layout/chevron2"/>
    <dgm:cxn modelId="{82311E3B-F626-4EF1-94EC-69EF9E94D02C}" type="presOf" srcId="{064D1CFE-D476-42B2-B281-5398B09E6A3B}" destId="{99D00C0D-EA86-40C1-A03B-7B46010AECDE}" srcOrd="0" destOrd="0" presId="urn:microsoft.com/office/officeart/2005/8/layout/chevron2"/>
    <dgm:cxn modelId="{E9A4D34E-F535-4D3D-9239-4696F4C724CE}" type="presOf" srcId="{A04B34AE-80D4-49A5-BACE-35F601766E2E}" destId="{908F58CB-2776-44F3-9CEE-9A2026B503E7}" srcOrd="0" destOrd="0" presId="urn:microsoft.com/office/officeart/2005/8/layout/chevron2"/>
    <dgm:cxn modelId="{5559878C-8CD1-4704-8132-4E3A7691B0BB}" srcId="{57995B91-BA3C-482F-BBB2-8653ECADD75C}" destId="{A04B34AE-80D4-49A5-BACE-35F601766E2E}" srcOrd="4" destOrd="0" parTransId="{AB8C54C0-0B53-4188-BD71-E10692877674}" sibTransId="{4D42B224-8BFD-400B-9DF7-612CD0234429}"/>
    <dgm:cxn modelId="{188C8030-48E1-455F-BAC8-B6E339AF1A80}" type="presOf" srcId="{4351FBA6-6357-4FF2-A3F0-12B485AC435D}" destId="{22C1D0C6-D587-4EE5-BCB7-83BF4C832CA9}" srcOrd="0" destOrd="0" presId="urn:microsoft.com/office/officeart/2005/8/layout/chevron2"/>
    <dgm:cxn modelId="{0FAF2FCA-C234-40FB-BFDB-6C77F58A8FAC}" type="presOf" srcId="{82789377-9852-4722-96AE-B04C5D7D10A9}" destId="{CF751C60-FBAA-430F-9DF7-D065FDA21B06}" srcOrd="0" destOrd="0" presId="urn:microsoft.com/office/officeart/2005/8/layout/chevron2"/>
    <dgm:cxn modelId="{8C91A20D-842D-455F-B483-06E8BAEF4879}" srcId="{82789377-9852-4722-96AE-B04C5D7D10A9}" destId="{2C1E90CA-B101-4214-92EC-E47EDDF407F8}" srcOrd="0" destOrd="0" parTransId="{D35991FC-0A21-4F98-AC92-9B8463BED42E}" sibTransId="{2902ED3C-CA48-48F9-A688-0713DF502443}"/>
    <dgm:cxn modelId="{ADF0205D-50B9-43B2-B0D1-ABDE2E963966}" type="presOf" srcId="{E1B595F9-1FE0-4071-94D5-AB6778FB7F23}" destId="{A6CE147F-7D0E-4395-BE46-2642FE535904}" srcOrd="0" destOrd="0" presId="urn:microsoft.com/office/officeart/2005/8/layout/chevron2"/>
    <dgm:cxn modelId="{1F60FD47-9554-4FD8-B717-FE9C739451E9}" type="presOf" srcId="{7629BA23-D7B9-45E1-92F9-B78529701B6E}" destId="{7C0D0932-8DE6-4C44-A8FA-5E5809893D80}" srcOrd="0" destOrd="0" presId="urn:microsoft.com/office/officeart/2005/8/layout/chevron2"/>
    <dgm:cxn modelId="{5D6BDC2D-496C-4182-8F2C-0E0A01A10EE2}" srcId="{7E67BA51-98C8-4226-8CA7-045839B988E0}" destId="{FB3F83D8-86A0-49D0-A1C2-A0ED5217AD95}" srcOrd="0" destOrd="0" parTransId="{06A50CC4-717B-48AD-9D02-EF8018E53A91}" sibTransId="{EDDFC043-1001-43C9-8FCD-4B64E27C548F}"/>
    <dgm:cxn modelId="{D67360FB-83E4-4DE7-A44B-803800763783}" type="presParOf" srcId="{4B762570-A19B-4697-BA63-C1F9B9FE4FF3}" destId="{842C2FC6-D17B-40B7-A763-712223926508}" srcOrd="0" destOrd="0" presId="urn:microsoft.com/office/officeart/2005/8/layout/chevron2"/>
    <dgm:cxn modelId="{B1E6116D-C2FB-479A-B74C-13614BEC59DD}" type="presParOf" srcId="{842C2FC6-D17B-40B7-A763-712223926508}" destId="{7C0D0932-8DE6-4C44-A8FA-5E5809893D80}" srcOrd="0" destOrd="0" presId="urn:microsoft.com/office/officeart/2005/8/layout/chevron2"/>
    <dgm:cxn modelId="{0E246930-863B-45F8-9B12-416E636EF4FB}" type="presParOf" srcId="{842C2FC6-D17B-40B7-A763-712223926508}" destId="{D8559894-A2EE-47B8-B44C-52D9CD5B48CC}" srcOrd="1" destOrd="0" presId="urn:microsoft.com/office/officeart/2005/8/layout/chevron2"/>
    <dgm:cxn modelId="{53E8296F-21CB-4AD9-A981-5A423688C51C}" type="presParOf" srcId="{4B762570-A19B-4697-BA63-C1F9B9FE4FF3}" destId="{96B0BB56-C3D7-42B5-A9D9-37A089AADD85}" srcOrd="1" destOrd="0" presId="urn:microsoft.com/office/officeart/2005/8/layout/chevron2"/>
    <dgm:cxn modelId="{78220884-7F42-4A57-AD0A-C67FFCD98C2A}" type="presParOf" srcId="{4B762570-A19B-4697-BA63-C1F9B9FE4FF3}" destId="{3CFD5442-A99F-455B-9CDC-DE72068FA9F8}" srcOrd="2" destOrd="0" presId="urn:microsoft.com/office/officeart/2005/8/layout/chevron2"/>
    <dgm:cxn modelId="{A18C0110-520A-47E3-99C3-7BDC1DB00636}" type="presParOf" srcId="{3CFD5442-A99F-455B-9CDC-DE72068FA9F8}" destId="{99D00C0D-EA86-40C1-A03B-7B46010AECDE}" srcOrd="0" destOrd="0" presId="urn:microsoft.com/office/officeart/2005/8/layout/chevron2"/>
    <dgm:cxn modelId="{427008E5-3FF9-4E10-99D2-DF7A57D72137}" type="presParOf" srcId="{3CFD5442-A99F-455B-9CDC-DE72068FA9F8}" destId="{22C1D0C6-D587-4EE5-BCB7-83BF4C832CA9}" srcOrd="1" destOrd="0" presId="urn:microsoft.com/office/officeart/2005/8/layout/chevron2"/>
    <dgm:cxn modelId="{7EB01623-AD61-4005-9F72-AD23E40161BB}" type="presParOf" srcId="{4B762570-A19B-4697-BA63-C1F9B9FE4FF3}" destId="{9D16A3AC-824E-4224-9404-05F67A72A720}" srcOrd="3" destOrd="0" presId="urn:microsoft.com/office/officeart/2005/8/layout/chevron2"/>
    <dgm:cxn modelId="{2EC25C2F-B718-457C-84D1-DC023D8E4F0A}" type="presParOf" srcId="{4B762570-A19B-4697-BA63-C1F9B9FE4FF3}" destId="{F6919216-9184-415A-97C9-5C4AF93C9A05}" srcOrd="4" destOrd="0" presId="urn:microsoft.com/office/officeart/2005/8/layout/chevron2"/>
    <dgm:cxn modelId="{A651DAAE-F0D6-4CC7-B885-A8C4347A9C3F}" type="presParOf" srcId="{F6919216-9184-415A-97C9-5C4AF93C9A05}" destId="{CCC384CE-D630-4B2A-8CFB-362FD24BA435}" srcOrd="0" destOrd="0" presId="urn:microsoft.com/office/officeart/2005/8/layout/chevron2"/>
    <dgm:cxn modelId="{8920111E-49DD-4D1A-BAB7-5C6259E78080}" type="presParOf" srcId="{F6919216-9184-415A-97C9-5C4AF93C9A05}" destId="{BE715E9E-6BF6-4DF8-85FC-66DCC71CC06B}" srcOrd="1" destOrd="0" presId="urn:microsoft.com/office/officeart/2005/8/layout/chevron2"/>
    <dgm:cxn modelId="{14866BF3-51B5-450E-A879-0829861E6578}" type="presParOf" srcId="{4B762570-A19B-4697-BA63-C1F9B9FE4FF3}" destId="{6EF19738-B2A2-4FA9-B63A-41FE3E5503C2}" srcOrd="5" destOrd="0" presId="urn:microsoft.com/office/officeart/2005/8/layout/chevron2"/>
    <dgm:cxn modelId="{E365116B-3C69-4903-9631-166333AC2D4B}" type="presParOf" srcId="{4B762570-A19B-4697-BA63-C1F9B9FE4FF3}" destId="{05061909-828D-45BC-AC21-1DDCAF832D5C}" srcOrd="6" destOrd="0" presId="urn:microsoft.com/office/officeart/2005/8/layout/chevron2"/>
    <dgm:cxn modelId="{51A59EE6-5E6C-4BE2-86ED-A808EB9A6CE2}" type="presParOf" srcId="{05061909-828D-45BC-AC21-1DDCAF832D5C}" destId="{A6CE147F-7D0E-4395-BE46-2642FE535904}" srcOrd="0" destOrd="0" presId="urn:microsoft.com/office/officeart/2005/8/layout/chevron2"/>
    <dgm:cxn modelId="{FD3E53EA-BA5B-4093-87A0-AE30B8B31C39}" type="presParOf" srcId="{05061909-828D-45BC-AC21-1DDCAF832D5C}" destId="{CC9C4977-FB20-4156-925C-58EEB2C10644}" srcOrd="1" destOrd="0" presId="urn:microsoft.com/office/officeart/2005/8/layout/chevron2"/>
    <dgm:cxn modelId="{A7879F76-3A79-4E8F-ADDE-EA76FCD77A50}" type="presParOf" srcId="{4B762570-A19B-4697-BA63-C1F9B9FE4FF3}" destId="{DEE8997E-BC71-4C78-9FC1-E45C54A7E40D}" srcOrd="7" destOrd="0" presId="urn:microsoft.com/office/officeart/2005/8/layout/chevron2"/>
    <dgm:cxn modelId="{2BDB6D12-7109-46F0-A322-355762E5A875}" type="presParOf" srcId="{4B762570-A19B-4697-BA63-C1F9B9FE4FF3}" destId="{2F01F2F3-9BF6-458D-82D8-168CDAF00C7A}" srcOrd="8" destOrd="0" presId="urn:microsoft.com/office/officeart/2005/8/layout/chevron2"/>
    <dgm:cxn modelId="{3F7F573F-4446-426C-B742-0C5AB0A1D811}" type="presParOf" srcId="{2F01F2F3-9BF6-458D-82D8-168CDAF00C7A}" destId="{908F58CB-2776-44F3-9CEE-9A2026B503E7}" srcOrd="0" destOrd="0" presId="urn:microsoft.com/office/officeart/2005/8/layout/chevron2"/>
    <dgm:cxn modelId="{D38B4A31-B9DF-4772-80B0-28323985C6E0}" type="presParOf" srcId="{2F01F2F3-9BF6-458D-82D8-168CDAF00C7A}" destId="{F5D4F7DB-7192-4488-85D2-3C6522B5D15D}" srcOrd="1" destOrd="0" presId="urn:microsoft.com/office/officeart/2005/8/layout/chevron2"/>
    <dgm:cxn modelId="{B8EC8E52-9345-4F74-B000-91A70CEFEB5B}" type="presParOf" srcId="{4B762570-A19B-4697-BA63-C1F9B9FE4FF3}" destId="{85746D4B-1DC4-4BF4-8612-7B4D90FF9D61}" srcOrd="9" destOrd="0" presId="urn:microsoft.com/office/officeart/2005/8/layout/chevron2"/>
    <dgm:cxn modelId="{D534909D-C6BF-4B1F-9716-CF15B3076D30}" type="presParOf" srcId="{4B762570-A19B-4697-BA63-C1F9B9FE4FF3}" destId="{FE659B8F-1DF2-40E3-8B4F-FB1EDA013BF3}" srcOrd="10" destOrd="0" presId="urn:microsoft.com/office/officeart/2005/8/layout/chevron2"/>
    <dgm:cxn modelId="{CEEB49BA-2A51-4A76-BEA1-9CB98B1DF85F}" type="presParOf" srcId="{FE659B8F-1DF2-40E3-8B4F-FB1EDA013BF3}" destId="{F042A45A-22AA-456F-B7E1-463B09BD3716}" srcOrd="0" destOrd="0" presId="urn:microsoft.com/office/officeart/2005/8/layout/chevron2"/>
    <dgm:cxn modelId="{8DBCE51A-A1A2-457C-BB0D-3013FC2DA4BD}" type="presParOf" srcId="{FE659B8F-1DF2-40E3-8B4F-FB1EDA013BF3}" destId="{C7594911-73BD-42DA-A563-B9C9ED4F005C}" srcOrd="1" destOrd="0" presId="urn:microsoft.com/office/officeart/2005/8/layout/chevron2"/>
    <dgm:cxn modelId="{F5C07C8A-1FEC-4204-B6F8-8B7F398A35E9}" type="presParOf" srcId="{4B762570-A19B-4697-BA63-C1F9B9FE4FF3}" destId="{0531547F-82EE-48E1-9961-40985E8A04F3}" srcOrd="11" destOrd="0" presId="urn:microsoft.com/office/officeart/2005/8/layout/chevron2"/>
    <dgm:cxn modelId="{146138BB-9B5F-4EF1-9E96-15683EE6E52B}" type="presParOf" srcId="{4B762570-A19B-4697-BA63-C1F9B9FE4FF3}" destId="{41529195-4010-4F89-812B-3EC91C44DD43}" srcOrd="12" destOrd="0" presId="urn:microsoft.com/office/officeart/2005/8/layout/chevron2"/>
    <dgm:cxn modelId="{31941014-7705-4A0B-A6D8-720F327550E6}" type="presParOf" srcId="{41529195-4010-4F89-812B-3EC91C44DD43}" destId="{CF751C60-FBAA-430F-9DF7-D065FDA21B06}" srcOrd="0" destOrd="0" presId="urn:microsoft.com/office/officeart/2005/8/layout/chevron2"/>
    <dgm:cxn modelId="{9DFBD5C0-8E40-45DD-9DCC-4A8A2BAB8E06}" type="presParOf" srcId="{41529195-4010-4F89-812B-3EC91C44DD43}" destId="{B6314B56-9BBE-43BC-B2F7-0E9152D82E68}" srcOrd="1" destOrd="0" presId="urn:microsoft.com/office/officeart/2005/8/layout/chevron2"/>
    <dgm:cxn modelId="{71443A02-D565-4295-9CEF-42BA9FC1C874}" type="presParOf" srcId="{4B762570-A19B-4697-BA63-C1F9B9FE4FF3}" destId="{C4C04C80-4B6C-4239-A904-5377602D2CF1}" srcOrd="13" destOrd="0" presId="urn:microsoft.com/office/officeart/2005/8/layout/chevron2"/>
    <dgm:cxn modelId="{FBB62353-BFAC-4AA6-819A-0E3192121C8D}" type="presParOf" srcId="{4B762570-A19B-4697-BA63-C1F9B9FE4FF3}" destId="{61FF6620-FBF8-460A-80E5-B47DD2109F44}" srcOrd="14" destOrd="0" presId="urn:microsoft.com/office/officeart/2005/8/layout/chevron2"/>
    <dgm:cxn modelId="{23E92C96-6032-4D0D-A415-F561101D9B9A}" type="presParOf" srcId="{61FF6620-FBF8-460A-80E5-B47DD2109F44}" destId="{855193C3-F791-4581-AA3C-75C47DF2BEBC}" srcOrd="0" destOrd="0" presId="urn:microsoft.com/office/officeart/2005/8/layout/chevron2"/>
    <dgm:cxn modelId="{09E04CD7-CFD3-45E4-84FA-5ECD87FF4686}" type="presParOf" srcId="{61FF6620-FBF8-460A-80E5-B47DD2109F44}" destId="{FD8A477B-8875-4A5B-8200-213D095C2B48}" srcOrd="1" destOrd="0" presId="urn:microsoft.com/office/officeart/2005/8/layout/chevron2"/>
    <dgm:cxn modelId="{3D109041-FF98-4407-96A6-31BBB68F1586}" type="presParOf" srcId="{4B762570-A19B-4697-BA63-C1F9B9FE4FF3}" destId="{98B8C7F8-FA5F-42B4-BA2C-F927174EECF6}" srcOrd="15" destOrd="0" presId="urn:microsoft.com/office/officeart/2005/8/layout/chevron2"/>
    <dgm:cxn modelId="{06BF9732-1BFB-41B2-8873-5E2ADEE3A6AA}" type="presParOf" srcId="{4B762570-A19B-4697-BA63-C1F9B9FE4FF3}" destId="{094DABDB-E7CD-4E9E-80E4-7BE7A6BCBA1D}" srcOrd="16" destOrd="0" presId="urn:microsoft.com/office/officeart/2005/8/layout/chevron2"/>
    <dgm:cxn modelId="{E43372CD-19AA-4422-8973-413D80FA52D3}" type="presParOf" srcId="{094DABDB-E7CD-4E9E-80E4-7BE7A6BCBA1D}" destId="{B4128C20-E50C-48E6-9CD4-15102E9E940A}" srcOrd="0" destOrd="0" presId="urn:microsoft.com/office/officeart/2005/8/layout/chevron2"/>
    <dgm:cxn modelId="{4BE0635E-3519-46FB-B334-5DD810412E21}" type="presParOf" srcId="{094DABDB-E7CD-4E9E-80E4-7BE7A6BCBA1D}" destId="{46BE72A5-9F8D-4006-A68E-0D056E069FD6}" srcOrd="1" destOrd="0" presId="urn:microsoft.com/office/officeart/2005/8/layout/chevron2"/>
    <dgm:cxn modelId="{79DEC4C3-8D68-483B-ADD3-AF25DF9E36E1}" type="presParOf" srcId="{4B762570-A19B-4697-BA63-C1F9B9FE4FF3}" destId="{7A6372B7-72C5-4A96-9B13-58FDFA4B2B70}" srcOrd="17" destOrd="0" presId="urn:microsoft.com/office/officeart/2005/8/layout/chevron2"/>
    <dgm:cxn modelId="{6D007A50-6840-46F9-80EE-83971750FFE4}" type="presParOf" srcId="{4B762570-A19B-4697-BA63-C1F9B9FE4FF3}" destId="{5F47109A-CC70-4C95-B2F8-951468FC3BD7}" srcOrd="18" destOrd="0" presId="urn:microsoft.com/office/officeart/2005/8/layout/chevron2"/>
    <dgm:cxn modelId="{21C6D053-AC9F-4198-8F13-3F66EB8A8F5A}" type="presParOf" srcId="{5F47109A-CC70-4C95-B2F8-951468FC3BD7}" destId="{D393B72A-5FE0-4E0A-8F26-993C35F90070}" srcOrd="0" destOrd="0" presId="urn:microsoft.com/office/officeart/2005/8/layout/chevron2"/>
    <dgm:cxn modelId="{54DED1F3-B516-4498-8DC7-33B98C41396B}" type="presParOf" srcId="{5F47109A-CC70-4C95-B2F8-951468FC3BD7}" destId="{2A167983-74E6-417D-99CD-DF2DEE3668CD}" srcOrd="1" destOrd="0" presId="urn:microsoft.com/office/officeart/2005/8/layout/chevron2"/>
    <dgm:cxn modelId="{B1D4A405-2CAB-41A0-8FFD-219294E62A36}" type="presParOf" srcId="{4B762570-A19B-4697-BA63-C1F9B9FE4FF3}" destId="{B2D63079-CD91-4EE3-9F15-456C82CA5BCE}" srcOrd="19" destOrd="0" presId="urn:microsoft.com/office/officeart/2005/8/layout/chevron2"/>
    <dgm:cxn modelId="{ACD372D7-4671-43E9-9076-FE3F016DA103}" type="presParOf" srcId="{4B762570-A19B-4697-BA63-C1F9B9FE4FF3}" destId="{538CA321-B6ED-4EB2-835C-12219AE77F2C}" srcOrd="20" destOrd="0" presId="urn:microsoft.com/office/officeart/2005/8/layout/chevron2"/>
    <dgm:cxn modelId="{23F7640D-F865-48BD-B1A8-789D475A9ABD}" type="presParOf" srcId="{538CA321-B6ED-4EB2-835C-12219AE77F2C}" destId="{5DC683F8-009A-4C89-87D0-EA57D5C50E86}" srcOrd="0" destOrd="0" presId="urn:microsoft.com/office/officeart/2005/8/layout/chevron2"/>
    <dgm:cxn modelId="{9E943249-61C4-4F4A-AAC0-97CACFA7E566}" type="presParOf" srcId="{538CA321-B6ED-4EB2-835C-12219AE77F2C}" destId="{4BF6C85F-4550-43B8-9AA8-023A4DD702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6F1E8C-506A-45CF-932F-51F94027D221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#3" csCatId="colorful" phldr="1"/>
      <dgm:spPr/>
      <dgm:t>
        <a:bodyPr/>
        <a:lstStyle/>
        <a:p>
          <a:endParaRPr lang="id-ID"/>
        </a:p>
      </dgm:t>
    </dgm:pt>
    <dgm:pt modelId="{690A4E21-EEA6-494D-9064-6D78BEB85315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Peningkatan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Ketersediaan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Melalui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Penguatan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Kapasitas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Produksi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Dalam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Negeri</a:t>
          </a:r>
          <a:endParaRPr lang="id-ID" sz="2000" b="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6B19DDC-7250-48FA-B82D-F18F1DF652F1}" type="parTrans" cxnId="{588CEE5F-AC31-4E63-BC97-A036D15377CD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C6452C6-9F58-448A-8377-F6050AAF3FD2}" type="sibTrans" cxnId="{588CEE5F-AC31-4E63-BC97-A036D15377CD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43B08A5-4BB3-4D0E-9FA2-95CD2E7AA176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Peningkatan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Kualitas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Distribusi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Aksesibilitas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Masyarakat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Terhadap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endParaRPr lang="id-ID" sz="2000" b="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6B03400-58F9-495C-8AD7-8C250D1A4044}" type="parTrans" cxnId="{6E8171C1-B30E-4A3E-9D61-B754664759DE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C1FD0A5-9347-4948-B279-4634E4C39262}" type="sibTrans" cxnId="{6E8171C1-B30E-4A3E-9D61-B754664759DE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D05462C-9293-444E-B50A-FA1D3A23D0D8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Perbaikan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Kualitas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Konsumsi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Gizi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Masyarakat</a:t>
          </a:r>
          <a:endParaRPr lang="id-ID" sz="2000" b="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10316D4-AFEC-48A9-8AD0-EB8475D2737E}" type="parTrans" cxnId="{EFE94507-E410-4CDD-8649-D890BF40C849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32F0083E-E024-4C0A-82A0-1EE0165FF662}" type="sibTrans" cxnId="{EFE94507-E410-4CDD-8649-D890BF40C849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916CFB2-08EA-45CD-9770-ACFD127D99B8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Mitigasi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Gangguan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Terhadap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Ketahanan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Dilakukan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Terutama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Mengantisipasi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Bencana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Alam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,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Dampak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Perubahan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Iklim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,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serta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Serangan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Organisme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Tanaman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Penyakit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Hewan</a:t>
          </a:r>
          <a:endParaRPr lang="id-ID" sz="2000" b="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7C8B4FC3-9B75-4E15-B8A9-EAE847D3F21B}" type="parTrans" cxnId="{BAB3A001-F027-4A72-95BA-08B64EEAFCD6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40F40255-743A-4A2D-A188-F250D755D66E}" type="sibTrans" cxnId="{BAB3A001-F027-4A72-95BA-08B64EEAFCD6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71FED52-C1BF-4172-9256-B9E938CC4A96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Peningkatan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Kesejahteraan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Pelaku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Utama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Penghasil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Bahan</a:t>
          </a:r>
          <a:r>
            <a:rPr lang="en-GB" sz="20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endParaRPr lang="en-US" sz="2000" b="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49480BC-CAC6-4DAA-B1AD-12C53C63765C}" type="parTrans" cxnId="{020F23B9-9D8C-4068-8E12-055F631ECD28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EDAA3802-3EB8-42E5-8BEB-15C570BD41BF}" type="sibTrans" cxnId="{020F23B9-9D8C-4068-8E12-055F631ECD28}">
      <dgm:prSet/>
      <dgm:spPr/>
      <dgm:t>
        <a:bodyPr/>
        <a:lstStyle/>
        <a:p>
          <a:pPr algn="l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id-ID" sz="2000" b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DD41D787-190F-4C72-AB55-598C64021E89}" type="pres">
      <dgm:prSet presAssocID="{AF6F1E8C-506A-45CF-932F-51F94027D22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89406683-EDB3-4661-9D5F-E54E202E9090}" type="pres">
      <dgm:prSet presAssocID="{AF6F1E8C-506A-45CF-932F-51F94027D221}" presName="Name1" presStyleCnt="0"/>
      <dgm:spPr/>
      <dgm:t>
        <a:bodyPr/>
        <a:lstStyle/>
        <a:p>
          <a:endParaRPr lang="en-GB"/>
        </a:p>
      </dgm:t>
    </dgm:pt>
    <dgm:pt modelId="{9BAB83FA-078D-4611-9B20-3F58D99A5FC2}" type="pres">
      <dgm:prSet presAssocID="{AF6F1E8C-506A-45CF-932F-51F94027D221}" presName="cycle" presStyleCnt="0"/>
      <dgm:spPr/>
      <dgm:t>
        <a:bodyPr/>
        <a:lstStyle/>
        <a:p>
          <a:endParaRPr lang="en-GB"/>
        </a:p>
      </dgm:t>
    </dgm:pt>
    <dgm:pt modelId="{63AA79CF-5C35-4CBE-B2E9-3A410CF52BA4}" type="pres">
      <dgm:prSet presAssocID="{AF6F1E8C-506A-45CF-932F-51F94027D221}" presName="srcNode" presStyleLbl="node1" presStyleIdx="0" presStyleCnt="5"/>
      <dgm:spPr/>
      <dgm:t>
        <a:bodyPr/>
        <a:lstStyle/>
        <a:p>
          <a:endParaRPr lang="en-GB"/>
        </a:p>
      </dgm:t>
    </dgm:pt>
    <dgm:pt modelId="{83285D6A-0E51-429A-B1B5-A1085844BF37}" type="pres">
      <dgm:prSet presAssocID="{AF6F1E8C-506A-45CF-932F-51F94027D221}" presName="conn" presStyleLbl="parChTrans1D2" presStyleIdx="0" presStyleCnt="1"/>
      <dgm:spPr/>
      <dgm:t>
        <a:bodyPr/>
        <a:lstStyle/>
        <a:p>
          <a:endParaRPr lang="en-GB"/>
        </a:p>
      </dgm:t>
    </dgm:pt>
    <dgm:pt modelId="{76DE6FEC-A11E-4BD6-B849-2458164FF405}" type="pres">
      <dgm:prSet presAssocID="{AF6F1E8C-506A-45CF-932F-51F94027D221}" presName="extraNode" presStyleLbl="node1" presStyleIdx="0" presStyleCnt="5"/>
      <dgm:spPr/>
      <dgm:t>
        <a:bodyPr/>
        <a:lstStyle/>
        <a:p>
          <a:endParaRPr lang="en-GB"/>
        </a:p>
      </dgm:t>
    </dgm:pt>
    <dgm:pt modelId="{196CC61E-B1CB-4A6F-ADEE-DF2104DF0A95}" type="pres">
      <dgm:prSet presAssocID="{AF6F1E8C-506A-45CF-932F-51F94027D221}" presName="dstNode" presStyleLbl="node1" presStyleIdx="0" presStyleCnt="5"/>
      <dgm:spPr/>
      <dgm:t>
        <a:bodyPr/>
        <a:lstStyle/>
        <a:p>
          <a:endParaRPr lang="en-GB"/>
        </a:p>
      </dgm:t>
    </dgm:pt>
    <dgm:pt modelId="{B7AF7E03-71BD-4FE2-8CE9-70A9E6A8FD58}" type="pres">
      <dgm:prSet presAssocID="{690A4E21-EEA6-494D-9064-6D78BEB85315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777E95-A623-4156-B86A-3F8EDA685DD7}" type="pres">
      <dgm:prSet presAssocID="{690A4E21-EEA6-494D-9064-6D78BEB85315}" presName="accent_1" presStyleCnt="0"/>
      <dgm:spPr/>
      <dgm:t>
        <a:bodyPr/>
        <a:lstStyle/>
        <a:p>
          <a:endParaRPr lang="en-GB"/>
        </a:p>
      </dgm:t>
    </dgm:pt>
    <dgm:pt modelId="{62D1274D-DBB9-473C-9D83-A7747FF3A18F}" type="pres">
      <dgm:prSet presAssocID="{690A4E21-EEA6-494D-9064-6D78BEB85315}" presName="accentRepeatNode" presStyleLbl="solidFgAcc1" presStyleIdx="0" presStyleCnt="5"/>
      <dgm:spPr/>
      <dgm:t>
        <a:bodyPr/>
        <a:lstStyle/>
        <a:p>
          <a:endParaRPr lang="en-GB"/>
        </a:p>
      </dgm:t>
    </dgm:pt>
    <dgm:pt modelId="{DB606B15-6AA5-4036-8997-3E89A5C4C9F7}" type="pres">
      <dgm:prSet presAssocID="{743B08A5-4BB3-4D0E-9FA2-95CD2E7AA176}" presName="text_2" presStyleLbl="node1" presStyleIdx="1" presStyleCnt="5" custLinFactNeighborY="-302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7905E8-0996-4F6D-932B-2EE4BE32A305}" type="pres">
      <dgm:prSet presAssocID="{743B08A5-4BB3-4D0E-9FA2-95CD2E7AA176}" presName="accent_2" presStyleCnt="0"/>
      <dgm:spPr/>
      <dgm:t>
        <a:bodyPr/>
        <a:lstStyle/>
        <a:p>
          <a:endParaRPr lang="en-GB"/>
        </a:p>
      </dgm:t>
    </dgm:pt>
    <dgm:pt modelId="{7423004E-B711-4B13-AB9C-F7A4AD7E9904}" type="pres">
      <dgm:prSet presAssocID="{743B08A5-4BB3-4D0E-9FA2-95CD2E7AA176}" presName="accentRepeatNode" presStyleLbl="solidFgAcc1" presStyleIdx="1" presStyleCnt="5" custLinFactNeighborY="-24235"/>
      <dgm:spPr/>
      <dgm:t>
        <a:bodyPr/>
        <a:lstStyle/>
        <a:p>
          <a:endParaRPr lang="en-GB"/>
        </a:p>
      </dgm:t>
    </dgm:pt>
    <dgm:pt modelId="{32B36CF1-005F-42AA-92B0-E314E5D967A5}" type="pres">
      <dgm:prSet presAssocID="{ED05462C-9293-444E-B50A-FA1D3A23D0D8}" presName="text_3" presStyleLbl="node1" presStyleIdx="2" presStyleCnt="5" custScaleY="110460" custLinFactNeighborX="-46" custLinFactNeighborY="-552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B5AA4D-9A13-4209-8897-C641A445CBF2}" type="pres">
      <dgm:prSet presAssocID="{ED05462C-9293-444E-B50A-FA1D3A23D0D8}" presName="accent_3" presStyleCnt="0"/>
      <dgm:spPr/>
      <dgm:t>
        <a:bodyPr/>
        <a:lstStyle/>
        <a:p>
          <a:endParaRPr lang="en-GB"/>
        </a:p>
      </dgm:t>
    </dgm:pt>
    <dgm:pt modelId="{68CD70E0-89C4-4787-A079-574EDDA922DA}" type="pres">
      <dgm:prSet presAssocID="{ED05462C-9293-444E-B50A-FA1D3A23D0D8}" presName="accentRepeatNode" presStyleLbl="solidFgAcc1" presStyleIdx="2" presStyleCnt="5" custLinFactNeighborY="-42602"/>
      <dgm:spPr/>
      <dgm:t>
        <a:bodyPr/>
        <a:lstStyle/>
        <a:p>
          <a:endParaRPr lang="en-GB"/>
        </a:p>
      </dgm:t>
    </dgm:pt>
    <dgm:pt modelId="{CC485148-3382-4F8A-9273-CC7F993D12CC}" type="pres">
      <dgm:prSet presAssocID="{0916CFB2-08EA-45CD-9770-ACFD127D99B8}" presName="text_4" presStyleLbl="node1" presStyleIdx="3" presStyleCnt="5" custScaleY="173628" custLinFactNeighborY="-2630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1E316C-6900-4140-9A8A-979A28121C73}" type="pres">
      <dgm:prSet presAssocID="{0916CFB2-08EA-45CD-9770-ACFD127D99B8}" presName="accent_4" presStyleCnt="0"/>
      <dgm:spPr/>
      <dgm:t>
        <a:bodyPr/>
        <a:lstStyle/>
        <a:p>
          <a:endParaRPr lang="en-GB"/>
        </a:p>
      </dgm:t>
    </dgm:pt>
    <dgm:pt modelId="{C4B55D8F-C29C-4785-9132-22C2A7A24C95}" type="pres">
      <dgm:prSet presAssocID="{0916CFB2-08EA-45CD-9770-ACFD127D99B8}" presName="accentRepeatNode" presStyleLbl="solidFgAcc1" presStyleIdx="3" presStyleCnt="5" custScaleX="117140" custScaleY="113647" custLinFactNeighborY="-21046"/>
      <dgm:spPr/>
      <dgm:t>
        <a:bodyPr/>
        <a:lstStyle/>
        <a:p>
          <a:endParaRPr lang="en-GB"/>
        </a:p>
      </dgm:t>
    </dgm:pt>
    <dgm:pt modelId="{727C9A38-8959-492A-A95D-4E0F5422FDD5}" type="pres">
      <dgm:prSet presAssocID="{171FED52-C1BF-4172-9256-B9E938CC4A9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33B9D9-501E-4B74-9B6D-9AFB4907D3CC}" type="pres">
      <dgm:prSet presAssocID="{171FED52-C1BF-4172-9256-B9E938CC4A96}" presName="accent_5" presStyleCnt="0"/>
      <dgm:spPr/>
      <dgm:t>
        <a:bodyPr/>
        <a:lstStyle/>
        <a:p>
          <a:endParaRPr lang="en-GB"/>
        </a:p>
      </dgm:t>
    </dgm:pt>
    <dgm:pt modelId="{7074CB9E-4E78-4516-B5CF-1B27FF4768A4}" type="pres">
      <dgm:prSet presAssocID="{171FED52-C1BF-4172-9256-B9E938CC4A96}" presName="accentRepeatNode" presStyleLbl="solidFgAcc1" presStyleIdx="4" presStyleCnt="5"/>
      <dgm:spPr/>
      <dgm:t>
        <a:bodyPr/>
        <a:lstStyle/>
        <a:p>
          <a:endParaRPr lang="en-GB"/>
        </a:p>
      </dgm:t>
    </dgm:pt>
  </dgm:ptLst>
  <dgm:cxnLst>
    <dgm:cxn modelId="{588CEE5F-AC31-4E63-BC97-A036D15377CD}" srcId="{AF6F1E8C-506A-45CF-932F-51F94027D221}" destId="{690A4E21-EEA6-494D-9064-6D78BEB85315}" srcOrd="0" destOrd="0" parTransId="{26B19DDC-7250-48FA-B82D-F18F1DF652F1}" sibTransId="{8C6452C6-9F58-448A-8377-F6050AAF3FD2}"/>
    <dgm:cxn modelId="{4E7459FB-88C3-4794-8495-D414B9694A1F}" type="presOf" srcId="{743B08A5-4BB3-4D0E-9FA2-95CD2E7AA176}" destId="{DB606B15-6AA5-4036-8997-3E89A5C4C9F7}" srcOrd="0" destOrd="0" presId="urn:microsoft.com/office/officeart/2008/layout/VerticalCurvedList"/>
    <dgm:cxn modelId="{BAB3A001-F027-4A72-95BA-08B64EEAFCD6}" srcId="{AF6F1E8C-506A-45CF-932F-51F94027D221}" destId="{0916CFB2-08EA-45CD-9770-ACFD127D99B8}" srcOrd="3" destOrd="0" parTransId="{7C8B4FC3-9B75-4E15-B8A9-EAE847D3F21B}" sibTransId="{40F40255-743A-4A2D-A188-F250D755D66E}"/>
    <dgm:cxn modelId="{1432C2D8-19F1-4DB6-AB7F-9D0EAAAD67E8}" type="presOf" srcId="{171FED52-C1BF-4172-9256-B9E938CC4A96}" destId="{727C9A38-8959-492A-A95D-4E0F5422FDD5}" srcOrd="0" destOrd="0" presId="urn:microsoft.com/office/officeart/2008/layout/VerticalCurvedList"/>
    <dgm:cxn modelId="{58593368-FD7E-4D1A-ACD3-66B9F97B4F43}" type="presOf" srcId="{0916CFB2-08EA-45CD-9770-ACFD127D99B8}" destId="{CC485148-3382-4F8A-9273-CC7F993D12CC}" srcOrd="0" destOrd="0" presId="urn:microsoft.com/office/officeart/2008/layout/VerticalCurvedList"/>
    <dgm:cxn modelId="{020F23B9-9D8C-4068-8E12-055F631ECD28}" srcId="{AF6F1E8C-506A-45CF-932F-51F94027D221}" destId="{171FED52-C1BF-4172-9256-B9E938CC4A96}" srcOrd="4" destOrd="0" parTransId="{049480BC-CAC6-4DAA-B1AD-12C53C63765C}" sibTransId="{EDAA3802-3EB8-42E5-8BEB-15C570BD41BF}"/>
    <dgm:cxn modelId="{52845DC7-6247-430D-B6B2-8076EA5FE411}" type="presOf" srcId="{690A4E21-EEA6-494D-9064-6D78BEB85315}" destId="{B7AF7E03-71BD-4FE2-8CE9-70A9E6A8FD58}" srcOrd="0" destOrd="0" presId="urn:microsoft.com/office/officeart/2008/layout/VerticalCurvedList"/>
    <dgm:cxn modelId="{27EB308D-C3BC-4DF7-B8DD-9571C1EA6729}" type="presOf" srcId="{ED05462C-9293-444E-B50A-FA1D3A23D0D8}" destId="{32B36CF1-005F-42AA-92B0-E314E5D967A5}" srcOrd="0" destOrd="0" presId="urn:microsoft.com/office/officeart/2008/layout/VerticalCurvedList"/>
    <dgm:cxn modelId="{EFE94507-E410-4CDD-8649-D890BF40C849}" srcId="{AF6F1E8C-506A-45CF-932F-51F94027D221}" destId="{ED05462C-9293-444E-B50A-FA1D3A23D0D8}" srcOrd="2" destOrd="0" parTransId="{110316D4-AFEC-48A9-8AD0-EB8475D2737E}" sibTransId="{32F0083E-E024-4C0A-82A0-1EE0165FF662}"/>
    <dgm:cxn modelId="{6E8171C1-B30E-4A3E-9D61-B754664759DE}" srcId="{AF6F1E8C-506A-45CF-932F-51F94027D221}" destId="{743B08A5-4BB3-4D0E-9FA2-95CD2E7AA176}" srcOrd="1" destOrd="0" parTransId="{E6B03400-58F9-495C-8AD7-8C250D1A4044}" sibTransId="{9C1FD0A5-9347-4948-B279-4634E4C39262}"/>
    <dgm:cxn modelId="{149489E8-889B-4972-A47E-151D20E167E1}" type="presOf" srcId="{8C6452C6-9F58-448A-8377-F6050AAF3FD2}" destId="{83285D6A-0E51-429A-B1B5-A1085844BF37}" srcOrd="0" destOrd="0" presId="urn:microsoft.com/office/officeart/2008/layout/VerticalCurvedList"/>
    <dgm:cxn modelId="{84E39CC0-7D72-48BF-804B-0C0865DA3BF5}" type="presOf" srcId="{AF6F1E8C-506A-45CF-932F-51F94027D221}" destId="{DD41D787-190F-4C72-AB55-598C64021E89}" srcOrd="0" destOrd="0" presId="urn:microsoft.com/office/officeart/2008/layout/VerticalCurvedList"/>
    <dgm:cxn modelId="{B41369F0-8550-4A8B-9B41-8345007E3A42}" type="presParOf" srcId="{DD41D787-190F-4C72-AB55-598C64021E89}" destId="{89406683-EDB3-4661-9D5F-E54E202E9090}" srcOrd="0" destOrd="0" presId="urn:microsoft.com/office/officeart/2008/layout/VerticalCurvedList"/>
    <dgm:cxn modelId="{2F5AF200-4306-4823-B7E6-1FDB64053A83}" type="presParOf" srcId="{89406683-EDB3-4661-9D5F-E54E202E9090}" destId="{9BAB83FA-078D-4611-9B20-3F58D99A5FC2}" srcOrd="0" destOrd="0" presId="urn:microsoft.com/office/officeart/2008/layout/VerticalCurvedList"/>
    <dgm:cxn modelId="{53E0C5B0-3512-4ECF-B1C4-4A3D08B79BA9}" type="presParOf" srcId="{9BAB83FA-078D-4611-9B20-3F58D99A5FC2}" destId="{63AA79CF-5C35-4CBE-B2E9-3A410CF52BA4}" srcOrd="0" destOrd="0" presId="urn:microsoft.com/office/officeart/2008/layout/VerticalCurvedList"/>
    <dgm:cxn modelId="{FBD98F18-C3D5-4B52-AB58-96A416069D4A}" type="presParOf" srcId="{9BAB83FA-078D-4611-9B20-3F58D99A5FC2}" destId="{83285D6A-0E51-429A-B1B5-A1085844BF37}" srcOrd="1" destOrd="0" presId="urn:microsoft.com/office/officeart/2008/layout/VerticalCurvedList"/>
    <dgm:cxn modelId="{FAD24905-8B44-4501-8968-B2C749476BC2}" type="presParOf" srcId="{9BAB83FA-078D-4611-9B20-3F58D99A5FC2}" destId="{76DE6FEC-A11E-4BD6-B849-2458164FF405}" srcOrd="2" destOrd="0" presId="urn:microsoft.com/office/officeart/2008/layout/VerticalCurvedList"/>
    <dgm:cxn modelId="{AE71517D-7782-4C03-84A9-F40687E4E6FE}" type="presParOf" srcId="{9BAB83FA-078D-4611-9B20-3F58D99A5FC2}" destId="{196CC61E-B1CB-4A6F-ADEE-DF2104DF0A95}" srcOrd="3" destOrd="0" presId="urn:microsoft.com/office/officeart/2008/layout/VerticalCurvedList"/>
    <dgm:cxn modelId="{AA9CC5FB-2C76-4CC2-A09D-D62E3F5F65FB}" type="presParOf" srcId="{89406683-EDB3-4661-9D5F-E54E202E9090}" destId="{B7AF7E03-71BD-4FE2-8CE9-70A9E6A8FD58}" srcOrd="1" destOrd="0" presId="urn:microsoft.com/office/officeart/2008/layout/VerticalCurvedList"/>
    <dgm:cxn modelId="{3A9970FF-A1F5-4893-9D7E-D4744D9EBE33}" type="presParOf" srcId="{89406683-EDB3-4661-9D5F-E54E202E9090}" destId="{97777E95-A623-4156-B86A-3F8EDA685DD7}" srcOrd="2" destOrd="0" presId="urn:microsoft.com/office/officeart/2008/layout/VerticalCurvedList"/>
    <dgm:cxn modelId="{D6BBD26F-4143-4C28-BAE0-8FA3EDE9C170}" type="presParOf" srcId="{97777E95-A623-4156-B86A-3F8EDA685DD7}" destId="{62D1274D-DBB9-473C-9D83-A7747FF3A18F}" srcOrd="0" destOrd="0" presId="urn:microsoft.com/office/officeart/2008/layout/VerticalCurvedList"/>
    <dgm:cxn modelId="{4CE8247E-1073-432B-90A5-F210CE1E225F}" type="presParOf" srcId="{89406683-EDB3-4661-9D5F-E54E202E9090}" destId="{DB606B15-6AA5-4036-8997-3E89A5C4C9F7}" srcOrd="3" destOrd="0" presId="urn:microsoft.com/office/officeart/2008/layout/VerticalCurvedList"/>
    <dgm:cxn modelId="{A06F873B-85BE-4D4A-89A8-8F1EF1210A75}" type="presParOf" srcId="{89406683-EDB3-4661-9D5F-E54E202E9090}" destId="{937905E8-0996-4F6D-932B-2EE4BE32A305}" srcOrd="4" destOrd="0" presId="urn:microsoft.com/office/officeart/2008/layout/VerticalCurvedList"/>
    <dgm:cxn modelId="{66B78587-FCED-4409-BDD4-6026779111B5}" type="presParOf" srcId="{937905E8-0996-4F6D-932B-2EE4BE32A305}" destId="{7423004E-B711-4B13-AB9C-F7A4AD7E9904}" srcOrd="0" destOrd="0" presId="urn:microsoft.com/office/officeart/2008/layout/VerticalCurvedList"/>
    <dgm:cxn modelId="{BF03993E-D2A8-47B6-B5C0-FEF15C99A81D}" type="presParOf" srcId="{89406683-EDB3-4661-9D5F-E54E202E9090}" destId="{32B36CF1-005F-42AA-92B0-E314E5D967A5}" srcOrd="5" destOrd="0" presId="urn:microsoft.com/office/officeart/2008/layout/VerticalCurvedList"/>
    <dgm:cxn modelId="{0AA9D862-60D4-46A4-A88F-EB9D6891963C}" type="presParOf" srcId="{89406683-EDB3-4661-9D5F-E54E202E9090}" destId="{CCB5AA4D-9A13-4209-8897-C641A445CBF2}" srcOrd="6" destOrd="0" presId="urn:microsoft.com/office/officeart/2008/layout/VerticalCurvedList"/>
    <dgm:cxn modelId="{339A5DF6-53F3-4838-B06A-3BD4F9F553C9}" type="presParOf" srcId="{CCB5AA4D-9A13-4209-8897-C641A445CBF2}" destId="{68CD70E0-89C4-4787-A079-574EDDA922DA}" srcOrd="0" destOrd="0" presId="urn:microsoft.com/office/officeart/2008/layout/VerticalCurvedList"/>
    <dgm:cxn modelId="{A2D1EA03-351E-4F63-8217-37AE14FCBE76}" type="presParOf" srcId="{89406683-EDB3-4661-9D5F-E54E202E9090}" destId="{CC485148-3382-4F8A-9273-CC7F993D12CC}" srcOrd="7" destOrd="0" presId="urn:microsoft.com/office/officeart/2008/layout/VerticalCurvedList"/>
    <dgm:cxn modelId="{6C18E70B-1C3C-4112-9EA7-788D302988C0}" type="presParOf" srcId="{89406683-EDB3-4661-9D5F-E54E202E9090}" destId="{DE1E316C-6900-4140-9A8A-979A28121C73}" srcOrd="8" destOrd="0" presId="urn:microsoft.com/office/officeart/2008/layout/VerticalCurvedList"/>
    <dgm:cxn modelId="{63712A90-1B2E-48AA-9BA9-F4D875687837}" type="presParOf" srcId="{DE1E316C-6900-4140-9A8A-979A28121C73}" destId="{C4B55D8F-C29C-4785-9132-22C2A7A24C95}" srcOrd="0" destOrd="0" presId="urn:microsoft.com/office/officeart/2008/layout/VerticalCurvedList"/>
    <dgm:cxn modelId="{B41750BF-01EE-4EFF-8F9F-7FE86817EF8B}" type="presParOf" srcId="{89406683-EDB3-4661-9D5F-E54E202E9090}" destId="{727C9A38-8959-492A-A95D-4E0F5422FDD5}" srcOrd="9" destOrd="0" presId="urn:microsoft.com/office/officeart/2008/layout/VerticalCurvedList"/>
    <dgm:cxn modelId="{03AB56B6-A037-4D51-B169-A80D52326E92}" type="presParOf" srcId="{89406683-EDB3-4661-9D5F-E54E202E9090}" destId="{AA33B9D9-501E-4B74-9B6D-9AFB4907D3CC}" srcOrd="10" destOrd="0" presId="urn:microsoft.com/office/officeart/2008/layout/VerticalCurvedList"/>
    <dgm:cxn modelId="{97686A7C-6BC1-4841-88D1-313258102C15}" type="presParOf" srcId="{AA33B9D9-501E-4B74-9B6D-9AFB4907D3CC}" destId="{7074CB9E-4E78-4516-B5CF-1B27FF4768A4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8624F1-0101-4C2C-894E-07D10FB50831}">
      <dsp:nvSpPr>
        <dsp:cNvPr id="0" name=""/>
        <dsp:cNvSpPr/>
      </dsp:nvSpPr>
      <dsp:spPr>
        <a:xfrm rot="5400000">
          <a:off x="3670119" y="-2052618"/>
          <a:ext cx="2350424" cy="659558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id-ID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APBN</a:t>
          </a:r>
          <a:r>
            <a:rPr kumimoji="0" lang="id-ID" altLang="id-ID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 </a:t>
          </a:r>
          <a:r>
            <a:rPr kumimoji="0" lang="en-US" altLang="id-ID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P</a:t>
          </a:r>
          <a:r>
            <a:rPr kumimoji="0" lang="id-ID" altLang="id-ID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</a:rPr>
            <a:t>ERUBAHAN </a:t>
          </a:r>
          <a:r>
            <a:rPr kumimoji="0" lang="id-ID" altLang="id-ID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  <a:ea typeface="Adobe Hebrew"/>
              <a:cs typeface="Adobe Hebrew"/>
            </a:rPr>
            <a:t>2016</a:t>
          </a:r>
          <a:r>
            <a:rPr kumimoji="0" lang="en-US" altLang="id-ID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  <a:ea typeface="Adobe Hebrew"/>
              <a:cs typeface="Adobe Hebrew"/>
            </a:rPr>
            <a:t> </a:t>
          </a:r>
          <a:endParaRPr lang="id-ID" sz="2800" b="0" kern="1200" dirty="0">
            <a:solidFill>
              <a:schemeClr val="tx1"/>
            </a:solidFill>
            <a:latin typeface="Britannic Bold" pitchFamily="34" charset="0"/>
            <a:ea typeface="+mn-ea"/>
            <a:cs typeface="+mn-cs"/>
          </a:endParaRPr>
        </a:p>
      </dsp:txBody>
      <dsp:txXfrm rot="5400000">
        <a:off x="3670119" y="-2052618"/>
        <a:ext cx="2350424" cy="6595583"/>
      </dsp:txXfrm>
    </dsp:sp>
    <dsp:sp modelId="{AF155829-17AB-469A-9637-81728A3B72B5}">
      <dsp:nvSpPr>
        <dsp:cNvPr id="0" name=""/>
        <dsp:cNvSpPr/>
      </dsp:nvSpPr>
      <dsp:spPr>
        <a:xfrm>
          <a:off x="86476" y="2267"/>
          <a:ext cx="1461063" cy="248581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b="0" kern="1200" dirty="0" smtClean="0">
              <a:latin typeface="Britannic Bold" pitchFamily="34" charset="0"/>
              <a:ea typeface="+mn-ea"/>
              <a:cs typeface="+mn-cs"/>
            </a:rPr>
            <a:t>I</a:t>
          </a:r>
          <a:endParaRPr lang="id-ID" sz="4400" b="0" kern="1200" dirty="0">
            <a:latin typeface="Britannic Bold" pitchFamily="34" charset="0"/>
            <a:ea typeface="+mn-ea"/>
            <a:cs typeface="+mn-cs"/>
          </a:endParaRPr>
        </a:p>
      </dsp:txBody>
      <dsp:txXfrm>
        <a:off x="86476" y="2267"/>
        <a:ext cx="1461063" cy="2485811"/>
      </dsp:txXfrm>
    </dsp:sp>
    <dsp:sp modelId="{7F9CBB70-0E10-4565-8D7F-2646B27BC74E}">
      <dsp:nvSpPr>
        <dsp:cNvPr id="0" name=""/>
        <dsp:cNvSpPr/>
      </dsp:nvSpPr>
      <dsp:spPr>
        <a:xfrm rot="5400000">
          <a:off x="3670119" y="638635"/>
          <a:ext cx="2350424" cy="6595583"/>
        </a:xfrm>
        <a:prstGeom prst="round2SameRect">
          <a:avLst/>
        </a:prstGeom>
        <a:solidFill>
          <a:schemeClr val="accent5">
            <a:tint val="40000"/>
            <a:alpha val="90000"/>
            <a:hueOff val="-7391754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4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68288" lvl="1" indent="-26670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id-ID" altLang="id-ID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Britannic Bold" pitchFamily="34" charset="0"/>
              <a:ea typeface="Adobe Hebrew"/>
              <a:cs typeface="Adobe Hebrew"/>
            </a:rPr>
            <a:t>PROGRAM, KEGIATAN, DAN ANGGARAN KEMENTAN TA 2017</a:t>
          </a:r>
          <a:endParaRPr lang="id-ID" sz="2800" b="0" kern="1200" dirty="0">
            <a:solidFill>
              <a:schemeClr val="tx1"/>
            </a:solidFill>
            <a:latin typeface="Britannic Bold" pitchFamily="34" charset="0"/>
            <a:ea typeface="+mn-ea"/>
            <a:cs typeface="+mn-cs"/>
          </a:endParaRPr>
        </a:p>
      </dsp:txBody>
      <dsp:txXfrm rot="5400000">
        <a:off x="3670119" y="638635"/>
        <a:ext cx="2350424" cy="6595583"/>
      </dsp:txXfrm>
    </dsp:sp>
    <dsp:sp modelId="{F1F7526D-D17F-49C7-AB7C-2A857E4BFCF4}">
      <dsp:nvSpPr>
        <dsp:cNvPr id="0" name=""/>
        <dsp:cNvSpPr/>
      </dsp:nvSpPr>
      <dsp:spPr>
        <a:xfrm>
          <a:off x="86476" y="2693521"/>
          <a:ext cx="1461063" cy="2485811"/>
        </a:xfrm>
        <a:prstGeom prst="round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400" b="0" kern="1200" dirty="0" smtClean="0">
              <a:latin typeface="Britannic Bold" pitchFamily="34" charset="0"/>
              <a:ea typeface="+mn-ea"/>
              <a:cs typeface="+mn-cs"/>
            </a:rPr>
            <a:t>II</a:t>
          </a:r>
          <a:endParaRPr lang="id-ID" sz="4400" b="0" kern="1200" dirty="0">
            <a:latin typeface="Britannic Bold" pitchFamily="34" charset="0"/>
            <a:ea typeface="+mn-ea"/>
            <a:cs typeface="+mn-cs"/>
          </a:endParaRPr>
        </a:p>
      </dsp:txBody>
      <dsp:txXfrm>
        <a:off x="86476" y="2693521"/>
        <a:ext cx="1461063" cy="248581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08671A-65A8-40A1-B994-2DC6D4C2F664}">
      <dsp:nvSpPr>
        <dsp:cNvPr id="0" name=""/>
        <dsp:cNvSpPr/>
      </dsp:nvSpPr>
      <dsp:spPr>
        <a:xfrm>
          <a:off x="5962459" y="2055578"/>
          <a:ext cx="2116641" cy="211664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PRIORITAS NASIONAL</a:t>
          </a:r>
          <a:endParaRPr lang="en-GB" sz="2400" kern="1200" dirty="0"/>
        </a:p>
      </dsp:txBody>
      <dsp:txXfrm>
        <a:off x="5962459" y="2055578"/>
        <a:ext cx="2116641" cy="2116641"/>
      </dsp:txXfrm>
    </dsp:sp>
    <dsp:sp modelId="{49A8E5FD-5829-4884-8509-7FD9B168ABD8}">
      <dsp:nvSpPr>
        <dsp:cNvPr id="0" name=""/>
        <dsp:cNvSpPr/>
      </dsp:nvSpPr>
      <dsp:spPr>
        <a:xfrm>
          <a:off x="6491619" y="10387"/>
          <a:ext cx="1058320" cy="105832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Revolusi</a:t>
          </a:r>
          <a:r>
            <a:rPr lang="en-US" sz="1050" b="0" i="0" u="none" kern="1200" dirty="0" smtClean="0"/>
            <a:t> Mental</a:t>
          </a:r>
          <a:endParaRPr lang="en-GB" sz="1050" kern="1200" dirty="0"/>
        </a:p>
      </dsp:txBody>
      <dsp:txXfrm>
        <a:off x="6491619" y="10387"/>
        <a:ext cx="1058320" cy="1058320"/>
      </dsp:txXfrm>
    </dsp:sp>
    <dsp:sp modelId="{67CEA5BD-4C25-45AE-A615-8215B7390A12}">
      <dsp:nvSpPr>
        <dsp:cNvPr id="0" name=""/>
        <dsp:cNvSpPr/>
      </dsp:nvSpPr>
      <dsp:spPr>
        <a:xfrm>
          <a:off x="7327510" y="149872"/>
          <a:ext cx="1058320" cy="105832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Pelayanan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Pendidikan</a:t>
          </a:r>
          <a:endParaRPr lang="en-GB" sz="1050" kern="1200" dirty="0"/>
        </a:p>
      </dsp:txBody>
      <dsp:txXfrm>
        <a:off x="7327510" y="149872"/>
        <a:ext cx="1058320" cy="1058320"/>
      </dsp:txXfrm>
    </dsp:sp>
    <dsp:sp modelId="{6A06DBF2-6D06-481D-85DC-6782DA5E32BB}">
      <dsp:nvSpPr>
        <dsp:cNvPr id="0" name=""/>
        <dsp:cNvSpPr/>
      </dsp:nvSpPr>
      <dsp:spPr>
        <a:xfrm>
          <a:off x="8072819" y="553213"/>
          <a:ext cx="1058320" cy="105832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Pelayanan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Kesehatan</a:t>
          </a:r>
          <a:endParaRPr lang="en-GB" sz="1050" kern="1200" dirty="0"/>
        </a:p>
      </dsp:txBody>
      <dsp:txXfrm>
        <a:off x="8072819" y="553213"/>
        <a:ext cx="1058320" cy="1058320"/>
      </dsp:txXfrm>
    </dsp:sp>
    <dsp:sp modelId="{43FAA4ED-7139-4348-A938-80E9874648ED}">
      <dsp:nvSpPr>
        <dsp:cNvPr id="0" name=""/>
        <dsp:cNvSpPr/>
      </dsp:nvSpPr>
      <dsp:spPr>
        <a:xfrm>
          <a:off x="8646780" y="1176702"/>
          <a:ext cx="1058320" cy="1058320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Perumahan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dan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Permukiman</a:t>
          </a:r>
          <a:endParaRPr lang="en-GB" sz="1050" kern="1200" dirty="0"/>
        </a:p>
      </dsp:txBody>
      <dsp:txXfrm>
        <a:off x="8646780" y="1176702"/>
        <a:ext cx="1058320" cy="1058320"/>
      </dsp:txXfrm>
    </dsp:sp>
    <dsp:sp modelId="{4E8C7808-68E8-49EB-8913-7B05505085B3}">
      <dsp:nvSpPr>
        <dsp:cNvPr id="0" name=""/>
        <dsp:cNvSpPr/>
      </dsp:nvSpPr>
      <dsp:spPr>
        <a:xfrm>
          <a:off x="8987197" y="1952773"/>
          <a:ext cx="1058320" cy="105832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u="none" kern="1200" dirty="0" err="1" smtClean="0"/>
            <a:t>Kedaulatan</a:t>
          </a:r>
          <a:r>
            <a:rPr lang="en-US" sz="1200" b="1" i="0" u="none" kern="1200" dirty="0" smtClean="0"/>
            <a:t> </a:t>
          </a:r>
          <a:r>
            <a:rPr lang="en-US" sz="1200" b="1" i="0" u="none" kern="1200" dirty="0" err="1" smtClean="0"/>
            <a:t>Pangan</a:t>
          </a:r>
          <a:endParaRPr lang="en-GB" sz="1200" kern="1200" dirty="0"/>
        </a:p>
      </dsp:txBody>
      <dsp:txXfrm>
        <a:off x="8987197" y="1952773"/>
        <a:ext cx="1058320" cy="1058320"/>
      </dsp:txXfrm>
    </dsp:sp>
    <dsp:sp modelId="{E98FF161-63CE-4896-9310-E44E7D3F9843}">
      <dsp:nvSpPr>
        <dsp:cNvPr id="0" name=""/>
        <dsp:cNvSpPr/>
      </dsp:nvSpPr>
      <dsp:spPr>
        <a:xfrm>
          <a:off x="9057178" y="2797327"/>
          <a:ext cx="1058320" cy="105832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Kedaulatan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Energi</a:t>
          </a:r>
          <a:endParaRPr lang="en-GB" sz="1050" kern="1200" dirty="0"/>
        </a:p>
      </dsp:txBody>
      <dsp:txXfrm>
        <a:off x="9057178" y="2797327"/>
        <a:ext cx="1058320" cy="1058320"/>
      </dsp:txXfrm>
    </dsp:sp>
    <dsp:sp modelId="{7EFE8664-84A3-4DE7-8EF1-3445F0792F05}">
      <dsp:nvSpPr>
        <dsp:cNvPr id="0" name=""/>
        <dsp:cNvSpPr/>
      </dsp:nvSpPr>
      <dsp:spPr>
        <a:xfrm>
          <a:off x="8849142" y="3618844"/>
          <a:ext cx="1058320" cy="105832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Kemaritiman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dan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Kelautan</a:t>
          </a:r>
          <a:endParaRPr lang="en-GB" sz="1050" kern="1200" dirty="0"/>
        </a:p>
      </dsp:txBody>
      <dsp:txXfrm>
        <a:off x="8849142" y="3618844"/>
        <a:ext cx="1058320" cy="1058320"/>
      </dsp:txXfrm>
    </dsp:sp>
    <dsp:sp modelId="{3DA0F47D-CE7D-4EC9-B9D0-D8C1EE150678}">
      <dsp:nvSpPr>
        <dsp:cNvPr id="0" name=""/>
        <dsp:cNvSpPr/>
      </dsp:nvSpPr>
      <dsp:spPr>
        <a:xfrm>
          <a:off x="8385631" y="4328300"/>
          <a:ext cx="1058320" cy="105832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i="0" u="none" kern="1200" dirty="0" smtClean="0"/>
            <a:t>Pembangunan </a:t>
          </a:r>
          <a:r>
            <a:rPr lang="en-US" sz="900" b="0" i="0" u="none" kern="1200" dirty="0" err="1" smtClean="0"/>
            <a:t>Pariwisata</a:t>
          </a:r>
          <a:endParaRPr lang="en-GB" sz="900" kern="1200" dirty="0"/>
        </a:p>
      </dsp:txBody>
      <dsp:txXfrm>
        <a:off x="8385631" y="4328300"/>
        <a:ext cx="1058320" cy="1058320"/>
      </dsp:txXfrm>
    </dsp:sp>
    <dsp:sp modelId="{AC1C9850-48D9-4E08-959E-A3B134206B4E}">
      <dsp:nvSpPr>
        <dsp:cNvPr id="0" name=""/>
        <dsp:cNvSpPr/>
      </dsp:nvSpPr>
      <dsp:spPr>
        <a:xfrm>
          <a:off x="7716875" y="4848813"/>
          <a:ext cx="1058320" cy="1058320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dirty="0" err="1" smtClean="0"/>
            <a:t>Percepatan</a:t>
          </a:r>
          <a:r>
            <a:rPr lang="en-US" sz="1000" b="0" i="0" u="none" kern="1200" dirty="0" smtClean="0"/>
            <a:t> </a:t>
          </a:r>
          <a:r>
            <a:rPr lang="en-US" sz="1000" b="0" i="0" u="none" kern="1200" dirty="0" err="1" smtClean="0"/>
            <a:t>Pertumbuhan</a:t>
          </a:r>
          <a:r>
            <a:rPr lang="en-US" sz="1000" b="0" i="0" u="none" kern="1200" dirty="0" smtClean="0"/>
            <a:t> </a:t>
          </a:r>
          <a:r>
            <a:rPr lang="en-US" sz="1000" b="0" i="0" u="none" kern="1200" dirty="0" err="1" smtClean="0"/>
            <a:t>Industri</a:t>
          </a:r>
          <a:r>
            <a:rPr lang="en-US" sz="1000" b="0" i="0" u="none" kern="1200" dirty="0" smtClean="0"/>
            <a:t> </a:t>
          </a:r>
          <a:r>
            <a:rPr lang="en-US" sz="1000" b="0" i="0" u="none" kern="1200" dirty="0" err="1" smtClean="0"/>
            <a:t>dan</a:t>
          </a:r>
          <a:r>
            <a:rPr lang="en-US" sz="1000" b="0" i="0" u="none" kern="1200" dirty="0" smtClean="0"/>
            <a:t> KEK</a:t>
          </a:r>
          <a:endParaRPr lang="en-GB" sz="1000" kern="1200" dirty="0"/>
        </a:p>
      </dsp:txBody>
      <dsp:txXfrm>
        <a:off x="7716875" y="4848813"/>
        <a:ext cx="1058320" cy="1058320"/>
      </dsp:txXfrm>
    </dsp:sp>
    <dsp:sp modelId="{B78671A4-3AC1-4590-801E-A3F4C5B125F7}">
      <dsp:nvSpPr>
        <dsp:cNvPr id="0" name=""/>
        <dsp:cNvSpPr/>
      </dsp:nvSpPr>
      <dsp:spPr>
        <a:xfrm>
          <a:off x="6915344" y="5123980"/>
          <a:ext cx="1058320" cy="105832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Antar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Kelompok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Pendapatan</a:t>
          </a:r>
          <a:endParaRPr lang="en-GB" sz="1050" kern="1200" dirty="0"/>
        </a:p>
      </dsp:txBody>
      <dsp:txXfrm>
        <a:off x="6915344" y="5123980"/>
        <a:ext cx="1058320" cy="1058320"/>
      </dsp:txXfrm>
    </dsp:sp>
    <dsp:sp modelId="{FB23A07A-6B5E-4E7F-9B5A-35C5BE4E7D8B}">
      <dsp:nvSpPr>
        <dsp:cNvPr id="0" name=""/>
        <dsp:cNvSpPr/>
      </dsp:nvSpPr>
      <dsp:spPr>
        <a:xfrm>
          <a:off x="6067895" y="5123980"/>
          <a:ext cx="1058320" cy="105832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dirty="0" smtClean="0"/>
            <a:t>Daerah </a:t>
          </a:r>
          <a:r>
            <a:rPr lang="en-US" sz="1000" b="0" i="0" u="none" kern="1200" dirty="0" err="1" smtClean="0"/>
            <a:t>Tertinggal</a:t>
          </a:r>
          <a:r>
            <a:rPr lang="en-US" sz="1000" b="0" i="0" u="none" kern="1200" dirty="0" smtClean="0"/>
            <a:t> </a:t>
          </a:r>
          <a:r>
            <a:rPr lang="en-US" sz="1000" b="0" i="0" u="none" kern="1200" dirty="0" err="1" smtClean="0"/>
            <a:t>dan</a:t>
          </a:r>
          <a:r>
            <a:rPr lang="en-US" sz="1000" b="0" i="0" u="none" kern="1200" dirty="0" smtClean="0"/>
            <a:t> Daerah </a:t>
          </a:r>
          <a:r>
            <a:rPr lang="en-US" sz="1000" b="0" i="0" u="none" kern="1200" dirty="0" err="1" smtClean="0"/>
            <a:t>Perbatasan</a:t>
          </a:r>
          <a:endParaRPr lang="en-GB" sz="1000" kern="1200" dirty="0"/>
        </a:p>
      </dsp:txBody>
      <dsp:txXfrm>
        <a:off x="6067895" y="5123980"/>
        <a:ext cx="1058320" cy="1058320"/>
      </dsp:txXfrm>
    </dsp:sp>
    <dsp:sp modelId="{0E5BE5B7-6B0C-4121-B786-AF807A0111EE}">
      <dsp:nvSpPr>
        <dsp:cNvPr id="0" name=""/>
        <dsp:cNvSpPr/>
      </dsp:nvSpPr>
      <dsp:spPr>
        <a:xfrm>
          <a:off x="5266363" y="4848813"/>
          <a:ext cx="1058320" cy="105832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Desa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dan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Kawasan</a:t>
          </a:r>
          <a:r>
            <a:rPr lang="en-US" sz="1050" b="0" i="0" u="none" kern="1200" dirty="0" smtClean="0"/>
            <a:t> </a:t>
          </a:r>
          <a:r>
            <a:rPr lang="en-US" sz="1050" b="0" i="0" u="none" kern="1200" dirty="0" err="1" smtClean="0"/>
            <a:t>Perdesaan</a:t>
          </a:r>
          <a:endParaRPr lang="en-GB" sz="1050" kern="1200" dirty="0"/>
        </a:p>
      </dsp:txBody>
      <dsp:txXfrm>
        <a:off x="5266363" y="4848813"/>
        <a:ext cx="1058320" cy="1058320"/>
      </dsp:txXfrm>
    </dsp:sp>
    <dsp:sp modelId="{EA7F2211-FDEF-42BE-953B-27C4ADECDF9E}">
      <dsp:nvSpPr>
        <dsp:cNvPr id="0" name=""/>
        <dsp:cNvSpPr/>
      </dsp:nvSpPr>
      <dsp:spPr>
        <a:xfrm>
          <a:off x="4597607" y="4328300"/>
          <a:ext cx="1058320" cy="105832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u="none" kern="1200" dirty="0" err="1" smtClean="0"/>
            <a:t>Perkotaan</a:t>
          </a:r>
          <a:endParaRPr lang="en-GB" sz="1050" kern="1200" dirty="0"/>
        </a:p>
      </dsp:txBody>
      <dsp:txXfrm>
        <a:off x="4597607" y="4328300"/>
        <a:ext cx="1058320" cy="1058320"/>
      </dsp:txXfrm>
    </dsp:sp>
    <dsp:sp modelId="{48189F15-0D5D-46B7-B4B2-15C9F5BE72D1}">
      <dsp:nvSpPr>
        <dsp:cNvPr id="0" name=""/>
        <dsp:cNvSpPr/>
      </dsp:nvSpPr>
      <dsp:spPr>
        <a:xfrm>
          <a:off x="4134096" y="3618844"/>
          <a:ext cx="1058320" cy="1058320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u="none" kern="1200" dirty="0" err="1" smtClean="0"/>
            <a:t>Peningkatan</a:t>
          </a:r>
          <a:r>
            <a:rPr lang="en-US" sz="1100" b="0" i="0" u="none" kern="1200" dirty="0" smtClean="0"/>
            <a:t> </a:t>
          </a:r>
          <a:r>
            <a:rPr lang="en-US" sz="1100" b="0" i="0" u="none" kern="1200" dirty="0" err="1" smtClean="0"/>
            <a:t>Konektivitas</a:t>
          </a:r>
          <a:r>
            <a:rPr lang="en-US" sz="1100" b="0" i="0" u="none" kern="1200" dirty="0" smtClean="0"/>
            <a:t> </a:t>
          </a:r>
          <a:r>
            <a:rPr lang="en-US" sz="1100" b="0" i="0" u="none" kern="1200" dirty="0" err="1" smtClean="0"/>
            <a:t>Nasional</a:t>
          </a:r>
          <a:endParaRPr lang="en-GB" sz="1100" kern="1200" dirty="0"/>
        </a:p>
      </dsp:txBody>
      <dsp:txXfrm>
        <a:off x="4134096" y="3618844"/>
        <a:ext cx="1058320" cy="1058320"/>
      </dsp:txXfrm>
    </dsp:sp>
    <dsp:sp modelId="{7126844C-3296-4927-8AB0-0507DF74CF44}">
      <dsp:nvSpPr>
        <dsp:cNvPr id="0" name=""/>
        <dsp:cNvSpPr/>
      </dsp:nvSpPr>
      <dsp:spPr>
        <a:xfrm>
          <a:off x="3926060" y="2797327"/>
          <a:ext cx="1058320" cy="105832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kern="1200" dirty="0" err="1" smtClean="0"/>
            <a:t>Reforma</a:t>
          </a:r>
          <a:r>
            <a:rPr lang="en-US" sz="1400" b="0" i="0" u="none" kern="1200" dirty="0" smtClean="0"/>
            <a:t> </a:t>
          </a:r>
          <a:r>
            <a:rPr lang="en-US" sz="1400" b="0" i="0" u="none" kern="1200" dirty="0" err="1" smtClean="0"/>
            <a:t>Agraria</a:t>
          </a:r>
          <a:endParaRPr lang="en-GB" sz="1400" kern="1200" dirty="0"/>
        </a:p>
      </dsp:txBody>
      <dsp:txXfrm>
        <a:off x="3926060" y="2797327"/>
        <a:ext cx="1058320" cy="1058320"/>
      </dsp:txXfrm>
    </dsp:sp>
    <dsp:sp modelId="{F1F5F542-BD61-43A1-B5E1-B0A1F99D3514}">
      <dsp:nvSpPr>
        <dsp:cNvPr id="0" name=""/>
        <dsp:cNvSpPr/>
      </dsp:nvSpPr>
      <dsp:spPr>
        <a:xfrm>
          <a:off x="3996042" y="1952773"/>
          <a:ext cx="1058320" cy="105832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b="0" i="0" u="none" kern="1200" dirty="0" err="1" smtClean="0"/>
            <a:t>Konsolidasi</a:t>
          </a:r>
          <a:r>
            <a:rPr lang="es-ES" sz="900" b="0" i="0" u="none" kern="1200" dirty="0" smtClean="0"/>
            <a:t> </a:t>
          </a:r>
          <a:r>
            <a:rPr lang="es-ES" sz="900" b="0" i="0" u="none" kern="1200" dirty="0" err="1" smtClean="0"/>
            <a:t>Demokrasi</a:t>
          </a:r>
          <a:r>
            <a:rPr lang="es-ES" sz="900" b="0" i="0" u="none" kern="1200" dirty="0" smtClean="0"/>
            <a:t> dan </a:t>
          </a:r>
          <a:r>
            <a:rPr lang="es-ES" sz="900" b="0" i="0" u="none" kern="1200" dirty="0" err="1" smtClean="0"/>
            <a:t>Reformasi</a:t>
          </a:r>
          <a:r>
            <a:rPr lang="es-ES" sz="900" b="0" i="0" u="none" kern="1200" dirty="0" smtClean="0"/>
            <a:t> </a:t>
          </a:r>
          <a:r>
            <a:rPr lang="es-ES" sz="900" b="0" i="0" u="none" kern="1200" dirty="0" err="1" smtClean="0"/>
            <a:t>Birokrasi</a:t>
          </a:r>
          <a:endParaRPr lang="en-GB" sz="900" kern="1200" dirty="0"/>
        </a:p>
      </dsp:txBody>
      <dsp:txXfrm>
        <a:off x="3996042" y="1952773"/>
        <a:ext cx="1058320" cy="1058320"/>
      </dsp:txXfrm>
    </dsp:sp>
    <dsp:sp modelId="{E4C75A6B-1DF8-4F64-BC7F-7694D0F245EE}">
      <dsp:nvSpPr>
        <dsp:cNvPr id="0" name=""/>
        <dsp:cNvSpPr/>
      </dsp:nvSpPr>
      <dsp:spPr>
        <a:xfrm>
          <a:off x="4336458" y="1176702"/>
          <a:ext cx="1058320" cy="105832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u="none" kern="1200" dirty="0" err="1" smtClean="0"/>
            <a:t>Stabilitas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Keamanan</a:t>
          </a:r>
          <a:r>
            <a:rPr lang="en-US" sz="800" b="0" i="0" u="none" kern="1200" dirty="0" smtClean="0"/>
            <a:t>, </a:t>
          </a:r>
          <a:r>
            <a:rPr lang="en-US" sz="800" b="0" i="0" u="none" kern="1200" dirty="0" err="1" smtClean="0"/>
            <a:t>Ketertiban</a:t>
          </a:r>
          <a:r>
            <a:rPr lang="en-US" sz="800" b="0" i="0" u="none" kern="1200" dirty="0" smtClean="0"/>
            <a:t>, </a:t>
          </a:r>
          <a:r>
            <a:rPr lang="en-US" sz="800" b="0" i="0" u="none" kern="1200" dirty="0" err="1" smtClean="0"/>
            <a:t>Kepastian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Penegakan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Hukum</a:t>
          </a:r>
          <a:r>
            <a:rPr lang="en-US" sz="800" b="0" i="0" u="none" kern="1200" dirty="0" smtClean="0"/>
            <a:t>, </a:t>
          </a:r>
          <a:r>
            <a:rPr lang="en-US" sz="800" b="0" i="0" u="none" kern="1200" dirty="0" err="1" smtClean="0"/>
            <a:t>dan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Reformasi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Regulasi</a:t>
          </a:r>
          <a:endParaRPr lang="en-GB" sz="800" kern="1200" dirty="0"/>
        </a:p>
      </dsp:txBody>
      <dsp:txXfrm>
        <a:off x="4336458" y="1176702"/>
        <a:ext cx="1058320" cy="1058320"/>
      </dsp:txXfrm>
    </dsp:sp>
    <dsp:sp modelId="{D3512396-82A3-487B-8832-05E68015564F}">
      <dsp:nvSpPr>
        <dsp:cNvPr id="0" name=""/>
        <dsp:cNvSpPr/>
      </dsp:nvSpPr>
      <dsp:spPr>
        <a:xfrm>
          <a:off x="4910419" y="553213"/>
          <a:ext cx="1058320" cy="105832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u="none" kern="1200" dirty="0" err="1" smtClean="0"/>
            <a:t>Peningkatan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Ekspor</a:t>
          </a:r>
          <a:r>
            <a:rPr lang="en-US" sz="800" b="0" i="0" u="none" kern="1200" dirty="0" smtClean="0"/>
            <a:t> Non </a:t>
          </a:r>
          <a:r>
            <a:rPr lang="en-US" sz="800" b="0" i="0" u="none" kern="1200" dirty="0" err="1" smtClean="0"/>
            <a:t>Migas</a:t>
          </a:r>
          <a:r>
            <a:rPr lang="en-US" sz="800" b="0" i="0" u="none" kern="1200" dirty="0" smtClean="0"/>
            <a:t>, </a:t>
          </a:r>
          <a:r>
            <a:rPr lang="en-US" sz="800" b="0" i="0" u="none" kern="1200" dirty="0" err="1" smtClean="0"/>
            <a:t>Peningkatan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Iklim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Investasi</a:t>
          </a:r>
          <a:r>
            <a:rPr lang="en-US" sz="800" b="0" i="0" u="none" kern="1200" dirty="0" smtClean="0"/>
            <a:t>, </a:t>
          </a:r>
          <a:r>
            <a:rPr lang="en-US" sz="800" b="0" i="0" u="none" kern="1200" dirty="0" err="1" smtClean="0"/>
            <a:t>dan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Reformasi</a:t>
          </a:r>
          <a:r>
            <a:rPr lang="en-US" sz="800" b="0" i="0" u="none" kern="1200" dirty="0" smtClean="0"/>
            <a:t> </a:t>
          </a:r>
          <a:r>
            <a:rPr lang="en-US" sz="800" b="0" i="0" u="none" kern="1200" dirty="0" err="1" smtClean="0"/>
            <a:t>Fiskal</a:t>
          </a:r>
          <a:endParaRPr lang="en-GB" sz="800" kern="1200" dirty="0"/>
        </a:p>
      </dsp:txBody>
      <dsp:txXfrm>
        <a:off x="4910419" y="553213"/>
        <a:ext cx="1058320" cy="1058320"/>
      </dsp:txXfrm>
    </dsp:sp>
    <dsp:sp modelId="{8632B9CF-A12E-482C-B794-BB0A3D7CAA11}">
      <dsp:nvSpPr>
        <dsp:cNvPr id="0" name=""/>
        <dsp:cNvSpPr/>
      </dsp:nvSpPr>
      <dsp:spPr>
        <a:xfrm>
          <a:off x="5655728" y="149872"/>
          <a:ext cx="1058320" cy="1058320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u="none" strike="noStrike" kern="1200" smtClean="0">
              <a:effectLst/>
            </a:rPr>
            <a:t>Revolusi Mental</a:t>
          </a:r>
          <a:endParaRPr lang="en-GB" sz="1050" kern="1200" dirty="0"/>
        </a:p>
      </dsp:txBody>
      <dsp:txXfrm>
        <a:off x="5655728" y="149872"/>
        <a:ext cx="1058320" cy="10583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C0D0932-8DE6-4C44-A8FA-5E5809893D80}">
      <dsp:nvSpPr>
        <dsp:cNvPr id="0" name=""/>
        <dsp:cNvSpPr/>
      </dsp:nvSpPr>
      <dsp:spPr>
        <a:xfrm rot="5400000">
          <a:off x="-80890" y="82659"/>
          <a:ext cx="539268" cy="3774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1</a:t>
          </a:r>
          <a:endParaRPr lang="en-GB" sz="1000" kern="1200" dirty="0">
            <a:latin typeface="Candara" panose="020E0502030303020204" pitchFamily="34" charset="0"/>
          </a:endParaRPr>
        </a:p>
      </dsp:txBody>
      <dsp:txXfrm rot="5400000">
        <a:off x="-80890" y="82659"/>
        <a:ext cx="539268" cy="377488"/>
      </dsp:txXfrm>
    </dsp:sp>
    <dsp:sp modelId="{D8559894-A2EE-47B8-B44C-52D9CD5B48CC}">
      <dsp:nvSpPr>
        <dsp:cNvPr id="0" name=""/>
        <dsp:cNvSpPr/>
      </dsp:nvSpPr>
      <dsp:spPr>
        <a:xfrm rot="5400000">
          <a:off x="3325849" y="-2946245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PADI 78,1</a:t>
          </a:r>
          <a:r>
            <a:rPr lang="id-ID" sz="2000" kern="1200" dirty="0" smtClean="0">
              <a:latin typeface="Candara" panose="020E0502030303020204" pitchFamily="34" charset="0"/>
            </a:rPr>
            <a:t>0</a:t>
          </a:r>
          <a:r>
            <a:rPr lang="en-GB" sz="2000" kern="1200" dirty="0" smtClean="0">
              <a:latin typeface="Candara" panose="020E0502030303020204" pitchFamily="34" charset="0"/>
            </a:rPr>
            <a:t> </a:t>
          </a:r>
          <a:r>
            <a:rPr lang="en-GB" sz="2000" kern="1200" dirty="0" err="1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5400000">
        <a:off x="3325849" y="-2946245"/>
        <a:ext cx="350524" cy="6247247"/>
      </dsp:txXfrm>
    </dsp:sp>
    <dsp:sp modelId="{99D00C0D-EA86-40C1-A03B-7B46010AECDE}">
      <dsp:nvSpPr>
        <dsp:cNvPr id="0" name=""/>
        <dsp:cNvSpPr/>
      </dsp:nvSpPr>
      <dsp:spPr>
        <a:xfrm rot="5400000">
          <a:off x="-80890" y="568438"/>
          <a:ext cx="539268" cy="37748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2</a:t>
          </a:r>
          <a:endParaRPr lang="en-GB" sz="1000" kern="1200" dirty="0">
            <a:latin typeface="Candara" panose="020E0502030303020204" pitchFamily="34" charset="0"/>
          </a:endParaRPr>
        </a:p>
      </dsp:txBody>
      <dsp:txXfrm rot="5400000">
        <a:off x="-80890" y="568438"/>
        <a:ext cx="539268" cy="377488"/>
      </dsp:txXfrm>
    </dsp:sp>
    <dsp:sp modelId="{22C1D0C6-D587-4EE5-BCB7-83BF4C832CA9}">
      <dsp:nvSpPr>
        <dsp:cNvPr id="0" name=""/>
        <dsp:cNvSpPr/>
      </dsp:nvSpPr>
      <dsp:spPr>
        <a:xfrm rot="5400000">
          <a:off x="3325849" y="-2460813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JAGUNG 22,</a:t>
          </a:r>
          <a:r>
            <a:rPr lang="id-ID" sz="2000" kern="1200" dirty="0" smtClean="0">
              <a:latin typeface="Candara" panose="020E0502030303020204" pitchFamily="34" charset="0"/>
            </a:rPr>
            <a:t>40</a:t>
          </a:r>
          <a:r>
            <a:rPr lang="en-GB" sz="2000" kern="1200" dirty="0" smtClean="0">
              <a:latin typeface="Candara" panose="020E0502030303020204" pitchFamily="34" charset="0"/>
            </a:rPr>
            <a:t> </a:t>
          </a:r>
          <a:r>
            <a:rPr lang="en-GB" sz="2000" kern="1200" dirty="0" err="1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5400000">
        <a:off x="3325849" y="-2460813"/>
        <a:ext cx="350524" cy="6247247"/>
      </dsp:txXfrm>
    </dsp:sp>
    <dsp:sp modelId="{CCC384CE-D630-4B2A-8CFB-362FD24BA435}">
      <dsp:nvSpPr>
        <dsp:cNvPr id="0" name=""/>
        <dsp:cNvSpPr/>
      </dsp:nvSpPr>
      <dsp:spPr>
        <a:xfrm rot="5400000">
          <a:off x="-80890" y="1054217"/>
          <a:ext cx="539268" cy="37748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3</a:t>
          </a:r>
          <a:endParaRPr lang="en-GB" sz="1000" kern="1200" dirty="0">
            <a:latin typeface="Candara" panose="020E0502030303020204" pitchFamily="34" charset="0"/>
          </a:endParaRPr>
        </a:p>
      </dsp:txBody>
      <dsp:txXfrm rot="5400000">
        <a:off x="-80890" y="1054217"/>
        <a:ext cx="539268" cy="377488"/>
      </dsp:txXfrm>
    </dsp:sp>
    <dsp:sp modelId="{BE715E9E-6BF6-4DF8-85FC-66DCC71CC06B}">
      <dsp:nvSpPr>
        <dsp:cNvPr id="0" name=""/>
        <dsp:cNvSpPr/>
      </dsp:nvSpPr>
      <dsp:spPr>
        <a:xfrm rot="5400000">
          <a:off x="3325849" y="-1975034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KEDELAI 1,88 </a:t>
          </a:r>
          <a:r>
            <a:rPr lang="en-GB" sz="2000" kern="1200" dirty="0" err="1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5400000">
        <a:off x="3325849" y="-1975034"/>
        <a:ext cx="350524" cy="6247247"/>
      </dsp:txXfrm>
    </dsp:sp>
    <dsp:sp modelId="{A6CE147F-7D0E-4395-BE46-2642FE535904}">
      <dsp:nvSpPr>
        <dsp:cNvPr id="0" name=""/>
        <dsp:cNvSpPr/>
      </dsp:nvSpPr>
      <dsp:spPr>
        <a:xfrm rot="5400000">
          <a:off x="-80890" y="1539997"/>
          <a:ext cx="539268" cy="37748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4</a:t>
          </a:r>
          <a:endParaRPr lang="en-GB" sz="1000" kern="1200" dirty="0">
            <a:latin typeface="Candara" panose="020E0502030303020204" pitchFamily="34" charset="0"/>
          </a:endParaRPr>
        </a:p>
      </dsp:txBody>
      <dsp:txXfrm rot="5400000">
        <a:off x="-80890" y="1539997"/>
        <a:ext cx="539268" cy="377488"/>
      </dsp:txXfrm>
    </dsp:sp>
    <dsp:sp modelId="{CC9C4977-FB20-4156-925C-58EEB2C10644}">
      <dsp:nvSpPr>
        <dsp:cNvPr id="0" name=""/>
        <dsp:cNvSpPr/>
      </dsp:nvSpPr>
      <dsp:spPr>
        <a:xfrm rot="5400000">
          <a:off x="3325849" y="-1489254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TEBU 2,95 </a:t>
          </a:r>
          <a:r>
            <a:rPr lang="en-GB" sz="2000" kern="1200" dirty="0" err="1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5400000">
        <a:off x="3325849" y="-1489254"/>
        <a:ext cx="350524" cy="6247247"/>
      </dsp:txXfrm>
    </dsp:sp>
    <dsp:sp modelId="{908F58CB-2776-44F3-9CEE-9A2026B503E7}">
      <dsp:nvSpPr>
        <dsp:cNvPr id="0" name=""/>
        <dsp:cNvSpPr/>
      </dsp:nvSpPr>
      <dsp:spPr>
        <a:xfrm rot="5400000">
          <a:off x="-80890" y="2025776"/>
          <a:ext cx="539268" cy="37748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5</a:t>
          </a:r>
          <a:endParaRPr lang="en-GB" sz="1000" kern="1200" dirty="0">
            <a:latin typeface="Candara" panose="020E0502030303020204" pitchFamily="34" charset="0"/>
          </a:endParaRPr>
        </a:p>
      </dsp:txBody>
      <dsp:txXfrm rot="5400000">
        <a:off x="-80890" y="2025776"/>
        <a:ext cx="539268" cy="377488"/>
      </dsp:txXfrm>
    </dsp:sp>
    <dsp:sp modelId="{F5D4F7DB-7192-4488-85D2-3C6522B5D15D}">
      <dsp:nvSpPr>
        <dsp:cNvPr id="0" name=""/>
        <dsp:cNvSpPr/>
      </dsp:nvSpPr>
      <dsp:spPr>
        <a:xfrm rot="5400000">
          <a:off x="3325849" y="-1003475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DAGING SAPI/KERBAU </a:t>
          </a:r>
          <a:r>
            <a:rPr lang="id-ID" sz="2000" kern="1200" dirty="0" smtClean="0">
              <a:latin typeface="Candara" panose="020E0502030303020204" pitchFamily="34" charset="0"/>
            </a:rPr>
            <a:t>0,</a:t>
          </a:r>
          <a:r>
            <a:rPr lang="en-GB" sz="2000" kern="1200" dirty="0" smtClean="0">
              <a:latin typeface="Candara" panose="020E0502030303020204" pitchFamily="34" charset="0"/>
            </a:rPr>
            <a:t>64</a:t>
          </a:r>
          <a:r>
            <a:rPr lang="id-ID" sz="2000" kern="1200" dirty="0" smtClean="0">
              <a:latin typeface="Candara" panose="020E0502030303020204" pitchFamily="34" charset="0"/>
            </a:rPr>
            <a:t> juta</a:t>
          </a:r>
          <a:r>
            <a:rPr lang="en-GB" sz="2000" kern="1200" dirty="0" smtClean="0">
              <a:latin typeface="Candara" panose="020E0502030303020204" pitchFamily="34" charset="0"/>
            </a:rPr>
            <a:t> Ton </a:t>
          </a:r>
          <a:r>
            <a:rPr lang="en-GB" sz="2000" kern="1200" dirty="0" err="1" smtClean="0">
              <a:latin typeface="Candara" panose="020E0502030303020204" pitchFamily="34" charset="0"/>
            </a:rPr>
            <a:t>Karkas</a:t>
          </a:r>
          <a:endParaRPr lang="en-GB" sz="2000" kern="1200" dirty="0">
            <a:latin typeface="Candara" panose="020E0502030303020204" pitchFamily="34" charset="0"/>
          </a:endParaRPr>
        </a:p>
      </dsp:txBody>
      <dsp:txXfrm rot="5400000">
        <a:off x="3325849" y="-1003475"/>
        <a:ext cx="350524" cy="6247247"/>
      </dsp:txXfrm>
    </dsp:sp>
    <dsp:sp modelId="{F042A45A-22AA-456F-B7E1-463B09BD3716}">
      <dsp:nvSpPr>
        <dsp:cNvPr id="0" name=""/>
        <dsp:cNvSpPr/>
      </dsp:nvSpPr>
      <dsp:spPr>
        <a:xfrm rot="5400000">
          <a:off x="-80890" y="2511555"/>
          <a:ext cx="539268" cy="3774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6</a:t>
          </a:r>
          <a:endParaRPr lang="en-GB" sz="1000" kern="1200" dirty="0">
            <a:latin typeface="Candara" panose="020E0502030303020204" pitchFamily="34" charset="0"/>
          </a:endParaRPr>
        </a:p>
      </dsp:txBody>
      <dsp:txXfrm rot="5400000">
        <a:off x="-80890" y="2511555"/>
        <a:ext cx="539268" cy="377488"/>
      </dsp:txXfrm>
    </dsp:sp>
    <dsp:sp modelId="{C7594911-73BD-42DA-A563-B9C9ED4F005C}">
      <dsp:nvSpPr>
        <dsp:cNvPr id="0" name=""/>
        <dsp:cNvSpPr/>
      </dsp:nvSpPr>
      <dsp:spPr>
        <a:xfrm rot="5400000">
          <a:off x="3325849" y="-517695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CABAI 2</a:t>
          </a:r>
          <a:r>
            <a:rPr lang="id-ID" sz="2000" kern="1200" dirty="0" smtClean="0">
              <a:latin typeface="Candara" panose="020E0502030303020204" pitchFamily="34" charset="0"/>
            </a:rPr>
            <a:t>,</a:t>
          </a:r>
          <a:r>
            <a:rPr lang="en-GB" sz="2000" kern="1200" dirty="0" smtClean="0">
              <a:latin typeface="Candara" panose="020E0502030303020204" pitchFamily="34" charset="0"/>
            </a:rPr>
            <a:t>16 </a:t>
          </a:r>
          <a:r>
            <a:rPr lang="id-ID" sz="2000" kern="1200" dirty="0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5400000">
        <a:off x="3325849" y="-517695"/>
        <a:ext cx="350524" cy="6247247"/>
      </dsp:txXfrm>
    </dsp:sp>
    <dsp:sp modelId="{CF751C60-FBAA-430F-9DF7-D065FDA21B06}">
      <dsp:nvSpPr>
        <dsp:cNvPr id="0" name=""/>
        <dsp:cNvSpPr/>
      </dsp:nvSpPr>
      <dsp:spPr>
        <a:xfrm rot="5400000">
          <a:off x="-80890" y="2997335"/>
          <a:ext cx="539268" cy="37748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7</a:t>
          </a:r>
          <a:endParaRPr lang="en-GB" sz="1000" kern="1200" dirty="0">
            <a:latin typeface="Candara" panose="020E0502030303020204" pitchFamily="34" charset="0"/>
          </a:endParaRPr>
        </a:p>
      </dsp:txBody>
      <dsp:txXfrm rot="5400000">
        <a:off x="-80890" y="2997335"/>
        <a:ext cx="539268" cy="377488"/>
      </dsp:txXfrm>
    </dsp:sp>
    <dsp:sp modelId="{B6314B56-9BBE-43BC-B2F7-0E9152D82E68}">
      <dsp:nvSpPr>
        <dsp:cNvPr id="0" name=""/>
        <dsp:cNvSpPr/>
      </dsp:nvSpPr>
      <dsp:spPr>
        <a:xfrm rot="5400000">
          <a:off x="3325849" y="-31916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BAWANG MERAH 1</a:t>
          </a:r>
          <a:r>
            <a:rPr lang="id-ID" sz="2000" kern="1200" dirty="0" smtClean="0">
              <a:latin typeface="Candara" panose="020E0502030303020204" pitchFamily="34" charset="0"/>
            </a:rPr>
            <a:t>,</a:t>
          </a:r>
          <a:r>
            <a:rPr lang="en-GB" sz="2000" kern="1200" dirty="0" smtClean="0">
              <a:latin typeface="Candara" panose="020E0502030303020204" pitchFamily="34" charset="0"/>
            </a:rPr>
            <a:t>33 </a:t>
          </a:r>
          <a:r>
            <a:rPr lang="id-ID" sz="2000" kern="1200" dirty="0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5400000">
        <a:off x="3325849" y="-31916"/>
        <a:ext cx="350524" cy="6247247"/>
      </dsp:txXfrm>
    </dsp:sp>
    <dsp:sp modelId="{855193C3-F791-4581-AA3C-75C47DF2BEBC}">
      <dsp:nvSpPr>
        <dsp:cNvPr id="0" name=""/>
        <dsp:cNvSpPr/>
      </dsp:nvSpPr>
      <dsp:spPr>
        <a:xfrm rot="5400000">
          <a:off x="-80890" y="3483114"/>
          <a:ext cx="539268" cy="37748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8</a:t>
          </a:r>
          <a:endParaRPr lang="en-GB" sz="1000" kern="1200" dirty="0">
            <a:latin typeface="Candara" panose="020E0502030303020204" pitchFamily="34" charset="0"/>
          </a:endParaRPr>
        </a:p>
      </dsp:txBody>
      <dsp:txXfrm rot="5400000">
        <a:off x="-80890" y="3483114"/>
        <a:ext cx="539268" cy="377488"/>
      </dsp:txXfrm>
    </dsp:sp>
    <dsp:sp modelId="{FD8A477B-8875-4A5B-8200-213D095C2B48}">
      <dsp:nvSpPr>
        <dsp:cNvPr id="0" name=""/>
        <dsp:cNvSpPr/>
      </dsp:nvSpPr>
      <dsp:spPr>
        <a:xfrm rot="5400000">
          <a:off x="3325849" y="453862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KELAPA SAWIT 32</a:t>
          </a:r>
          <a:r>
            <a:rPr lang="id-ID" sz="2000" kern="1200" dirty="0" smtClean="0">
              <a:latin typeface="Candara" panose="020E0502030303020204" pitchFamily="34" charset="0"/>
            </a:rPr>
            <a:t>,</a:t>
          </a:r>
          <a:r>
            <a:rPr lang="en-GB" sz="2000" kern="1200" dirty="0" smtClean="0">
              <a:latin typeface="Candara" panose="020E0502030303020204" pitchFamily="34" charset="0"/>
            </a:rPr>
            <a:t>6</a:t>
          </a:r>
          <a:r>
            <a:rPr lang="id-ID" sz="2000" kern="1200" dirty="0" smtClean="0">
              <a:latin typeface="Candara" panose="020E0502030303020204" pitchFamily="34" charset="0"/>
            </a:rPr>
            <a:t>6</a:t>
          </a:r>
          <a:r>
            <a:rPr lang="en-GB" sz="2000" kern="1200" dirty="0" smtClean="0">
              <a:latin typeface="Candara" panose="020E0502030303020204" pitchFamily="34" charset="0"/>
            </a:rPr>
            <a:t> </a:t>
          </a:r>
          <a:r>
            <a:rPr lang="id-ID" sz="2000" kern="1200" dirty="0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 CPO</a:t>
          </a:r>
          <a:endParaRPr lang="en-GB" sz="2000" kern="1200" dirty="0">
            <a:latin typeface="Candara" panose="020E0502030303020204" pitchFamily="34" charset="0"/>
          </a:endParaRPr>
        </a:p>
      </dsp:txBody>
      <dsp:txXfrm rot="5400000">
        <a:off x="3325849" y="453862"/>
        <a:ext cx="350524" cy="6247247"/>
      </dsp:txXfrm>
    </dsp:sp>
    <dsp:sp modelId="{B4128C20-E50C-48E6-9CD4-15102E9E940A}">
      <dsp:nvSpPr>
        <dsp:cNvPr id="0" name=""/>
        <dsp:cNvSpPr/>
      </dsp:nvSpPr>
      <dsp:spPr>
        <a:xfrm rot="5400000">
          <a:off x="-80890" y="3968893"/>
          <a:ext cx="539268" cy="37748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9</a:t>
          </a:r>
          <a:endParaRPr lang="en-GB" sz="1000" kern="1200" dirty="0">
            <a:latin typeface="Candara" panose="020E0502030303020204" pitchFamily="34" charset="0"/>
          </a:endParaRPr>
        </a:p>
      </dsp:txBody>
      <dsp:txXfrm rot="5400000">
        <a:off x="-80890" y="3968893"/>
        <a:ext cx="539268" cy="377488"/>
      </dsp:txXfrm>
    </dsp:sp>
    <dsp:sp modelId="{46BE72A5-9F8D-4006-A68E-0D056E069FD6}">
      <dsp:nvSpPr>
        <dsp:cNvPr id="0" name=""/>
        <dsp:cNvSpPr/>
      </dsp:nvSpPr>
      <dsp:spPr>
        <a:xfrm rot="5400000">
          <a:off x="3325849" y="939642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KARET 3</a:t>
          </a:r>
          <a:r>
            <a:rPr lang="id-ID" sz="2000" kern="1200" dirty="0" smtClean="0">
              <a:latin typeface="Candara" panose="020E0502030303020204" pitchFamily="34" charset="0"/>
            </a:rPr>
            <a:t>,</a:t>
          </a:r>
          <a:r>
            <a:rPr lang="en-GB" sz="2000" kern="1200" dirty="0" smtClean="0">
              <a:latin typeface="Candara" panose="020E0502030303020204" pitchFamily="34" charset="0"/>
            </a:rPr>
            <a:t>5</a:t>
          </a:r>
          <a:r>
            <a:rPr lang="id-ID" sz="2000" kern="1200" dirty="0" smtClean="0">
              <a:latin typeface="Candara" panose="020E0502030303020204" pitchFamily="34" charset="0"/>
            </a:rPr>
            <a:t>6</a:t>
          </a:r>
          <a:r>
            <a:rPr lang="en-GB" sz="2000" kern="1200" dirty="0" smtClean="0">
              <a:latin typeface="Candara" panose="020E0502030303020204" pitchFamily="34" charset="0"/>
            </a:rPr>
            <a:t> </a:t>
          </a:r>
          <a:r>
            <a:rPr lang="id-ID" sz="2000" kern="1200" dirty="0" smtClean="0">
              <a:latin typeface="Candara" panose="020E0502030303020204" pitchFamily="34" charset="0"/>
            </a:rPr>
            <a:t>juta</a:t>
          </a:r>
          <a:r>
            <a:rPr lang="en-GB" sz="2000" kern="1200" dirty="0" smtClean="0">
              <a:latin typeface="Candara" panose="020E0502030303020204" pitchFamily="34" charset="0"/>
            </a:rPr>
            <a:t> Ton </a:t>
          </a:r>
          <a:r>
            <a:rPr lang="en-GB" sz="2000" kern="1200" dirty="0" err="1" smtClean="0">
              <a:latin typeface="Candara" panose="020E0502030303020204" pitchFamily="34" charset="0"/>
            </a:rPr>
            <a:t>Karet</a:t>
          </a:r>
          <a:r>
            <a:rPr lang="en-GB" sz="2000" kern="1200" dirty="0" smtClean="0">
              <a:latin typeface="Candara" panose="020E0502030303020204" pitchFamily="34" charset="0"/>
            </a:rPr>
            <a:t> </a:t>
          </a:r>
          <a:r>
            <a:rPr lang="en-GB" sz="2000" kern="1200" dirty="0" err="1" smtClean="0">
              <a:latin typeface="Candara" panose="020E0502030303020204" pitchFamily="34" charset="0"/>
            </a:rPr>
            <a:t>Kering</a:t>
          </a:r>
          <a:endParaRPr lang="en-GB" sz="2000" kern="1200" dirty="0">
            <a:latin typeface="Candara" panose="020E0502030303020204" pitchFamily="34" charset="0"/>
          </a:endParaRPr>
        </a:p>
      </dsp:txBody>
      <dsp:txXfrm rot="5400000">
        <a:off x="3325849" y="939642"/>
        <a:ext cx="350524" cy="6247247"/>
      </dsp:txXfrm>
    </dsp:sp>
    <dsp:sp modelId="{D393B72A-5FE0-4E0A-8F26-993C35F90070}">
      <dsp:nvSpPr>
        <dsp:cNvPr id="0" name=""/>
        <dsp:cNvSpPr/>
      </dsp:nvSpPr>
      <dsp:spPr>
        <a:xfrm rot="5400000">
          <a:off x="-80890" y="4454673"/>
          <a:ext cx="539268" cy="37748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10</a:t>
          </a:r>
          <a:endParaRPr lang="en-GB" sz="1000" kern="1200" dirty="0">
            <a:latin typeface="Candara" panose="020E0502030303020204" pitchFamily="34" charset="0"/>
          </a:endParaRPr>
        </a:p>
      </dsp:txBody>
      <dsp:txXfrm rot="5400000">
        <a:off x="-80890" y="4454673"/>
        <a:ext cx="539268" cy="377488"/>
      </dsp:txXfrm>
    </dsp:sp>
    <dsp:sp modelId="{2A167983-74E6-417D-99CD-DF2DEE3668CD}">
      <dsp:nvSpPr>
        <dsp:cNvPr id="0" name=""/>
        <dsp:cNvSpPr/>
      </dsp:nvSpPr>
      <dsp:spPr>
        <a:xfrm rot="5400000">
          <a:off x="3325849" y="1425421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KOPI </a:t>
          </a:r>
          <a:r>
            <a:rPr lang="id-ID" sz="2000" kern="1200" dirty="0" smtClean="0">
              <a:latin typeface="Candara" panose="020E0502030303020204" pitchFamily="34" charset="0"/>
            </a:rPr>
            <a:t>0,</a:t>
          </a:r>
          <a:r>
            <a:rPr lang="en-GB" sz="2000" kern="1200" dirty="0" smtClean="0">
              <a:latin typeface="Candara" panose="020E0502030303020204" pitchFamily="34" charset="0"/>
            </a:rPr>
            <a:t>75</a:t>
          </a:r>
          <a:r>
            <a:rPr lang="id-ID" sz="2000" kern="1200" dirty="0" smtClean="0">
              <a:latin typeface="Candara" panose="020E0502030303020204" pitchFamily="34" charset="0"/>
            </a:rPr>
            <a:t> juta </a:t>
          </a:r>
          <a:r>
            <a:rPr lang="en-GB" sz="2000" kern="1200" dirty="0" smtClean="0">
              <a:latin typeface="Candara" panose="020E0502030303020204" pitchFamily="34" charset="0"/>
            </a:rPr>
            <a:t>Ton Kopi </a:t>
          </a:r>
          <a:r>
            <a:rPr lang="en-GB" sz="2000" kern="1200" dirty="0" err="1" smtClean="0">
              <a:latin typeface="Candara" panose="020E0502030303020204" pitchFamily="34" charset="0"/>
            </a:rPr>
            <a:t>Berasan</a:t>
          </a:r>
          <a:endParaRPr lang="en-GB" sz="2000" kern="1200" dirty="0">
            <a:latin typeface="Candara" panose="020E0502030303020204" pitchFamily="34" charset="0"/>
          </a:endParaRPr>
        </a:p>
      </dsp:txBody>
      <dsp:txXfrm rot="5400000">
        <a:off x="3325849" y="1425421"/>
        <a:ext cx="350524" cy="6247247"/>
      </dsp:txXfrm>
    </dsp:sp>
    <dsp:sp modelId="{5DC683F8-009A-4C89-87D0-EA57D5C50E86}">
      <dsp:nvSpPr>
        <dsp:cNvPr id="0" name=""/>
        <dsp:cNvSpPr/>
      </dsp:nvSpPr>
      <dsp:spPr>
        <a:xfrm rot="5400000">
          <a:off x="-80890" y="4940452"/>
          <a:ext cx="539268" cy="3774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>
              <a:latin typeface="Candara" panose="020E0502030303020204" pitchFamily="34" charset="0"/>
            </a:rPr>
            <a:t>11</a:t>
          </a:r>
          <a:endParaRPr lang="en-GB" sz="1000" kern="1200" dirty="0">
            <a:latin typeface="Candara" panose="020E0502030303020204" pitchFamily="34" charset="0"/>
          </a:endParaRPr>
        </a:p>
      </dsp:txBody>
      <dsp:txXfrm rot="5400000">
        <a:off x="-80890" y="4940452"/>
        <a:ext cx="539268" cy="377488"/>
      </dsp:txXfrm>
    </dsp:sp>
    <dsp:sp modelId="{4BF6C85F-4550-43B8-9AA8-023A4DD702D5}">
      <dsp:nvSpPr>
        <dsp:cNvPr id="0" name=""/>
        <dsp:cNvSpPr/>
      </dsp:nvSpPr>
      <dsp:spPr>
        <a:xfrm rot="5400000">
          <a:off x="3325849" y="1911200"/>
          <a:ext cx="350524" cy="62472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Candara" panose="020E0502030303020204" pitchFamily="34" charset="0"/>
            </a:rPr>
            <a:t>KAKAO </a:t>
          </a:r>
          <a:r>
            <a:rPr lang="id-ID" sz="2000" kern="1200" dirty="0" smtClean="0">
              <a:latin typeface="Candara" panose="020E0502030303020204" pitchFamily="34" charset="0"/>
            </a:rPr>
            <a:t>0,</a:t>
          </a:r>
          <a:r>
            <a:rPr lang="en-GB" sz="2000" kern="1200" dirty="0" smtClean="0">
              <a:latin typeface="Candara" panose="020E0502030303020204" pitchFamily="34" charset="0"/>
            </a:rPr>
            <a:t>87 </a:t>
          </a:r>
          <a:r>
            <a:rPr lang="id-ID" sz="2000" kern="1200" dirty="0" smtClean="0">
              <a:latin typeface="Candara" panose="020E0502030303020204" pitchFamily="34" charset="0"/>
            </a:rPr>
            <a:t>juta </a:t>
          </a:r>
          <a:r>
            <a:rPr lang="en-GB" sz="2000" kern="1200" dirty="0" smtClean="0">
              <a:latin typeface="Candara" panose="020E0502030303020204" pitchFamily="34" charset="0"/>
            </a:rPr>
            <a:t>Ton </a:t>
          </a:r>
          <a:r>
            <a:rPr lang="en-GB" sz="2000" kern="1200" dirty="0" err="1" smtClean="0">
              <a:latin typeface="Candara" panose="020E0502030303020204" pitchFamily="34" charset="0"/>
            </a:rPr>
            <a:t>Biji</a:t>
          </a:r>
          <a:r>
            <a:rPr lang="en-GB" sz="2000" kern="1200" dirty="0" smtClean="0">
              <a:latin typeface="Candara" panose="020E0502030303020204" pitchFamily="34" charset="0"/>
            </a:rPr>
            <a:t> </a:t>
          </a:r>
          <a:r>
            <a:rPr lang="en-GB" sz="2000" kern="1200" dirty="0" err="1" smtClean="0">
              <a:latin typeface="Candara" panose="020E0502030303020204" pitchFamily="34" charset="0"/>
            </a:rPr>
            <a:t>Kering</a:t>
          </a:r>
          <a:endParaRPr lang="en-GB" sz="2000" kern="1200" dirty="0">
            <a:latin typeface="Candara" panose="020E0502030303020204" pitchFamily="34" charset="0"/>
          </a:endParaRPr>
        </a:p>
      </dsp:txBody>
      <dsp:txXfrm rot="5400000">
        <a:off x="3325849" y="1911200"/>
        <a:ext cx="350524" cy="624724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285D6A-0E51-429A-B1B5-A1085844BF37}">
      <dsp:nvSpPr>
        <dsp:cNvPr id="0" name=""/>
        <dsp:cNvSpPr/>
      </dsp:nvSpPr>
      <dsp:spPr>
        <a:xfrm>
          <a:off x="-6188009" y="-946688"/>
          <a:ext cx="7365985" cy="7365985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F7E03-71BD-4FE2-8CE9-70A9E6A8FD58}">
      <dsp:nvSpPr>
        <dsp:cNvPr id="0" name=""/>
        <dsp:cNvSpPr/>
      </dsp:nvSpPr>
      <dsp:spPr>
        <a:xfrm>
          <a:off x="514702" y="341928"/>
          <a:ext cx="8120831" cy="68429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315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Peningkatan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Ketersediaan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Melalui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Penguatan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Kapasitas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Produksi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Dalam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Negeri</a:t>
          </a:r>
          <a:endParaRPr lang="id-ID" sz="2000" b="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514702" y="341928"/>
        <a:ext cx="8120831" cy="684294"/>
      </dsp:txXfrm>
    </dsp:sp>
    <dsp:sp modelId="{62D1274D-DBB9-473C-9D83-A7747FF3A18F}">
      <dsp:nvSpPr>
        <dsp:cNvPr id="0" name=""/>
        <dsp:cNvSpPr/>
      </dsp:nvSpPr>
      <dsp:spPr>
        <a:xfrm>
          <a:off x="87017" y="256391"/>
          <a:ext cx="855368" cy="85536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B606B15-6AA5-4036-8997-3E89A5C4C9F7}">
      <dsp:nvSpPr>
        <dsp:cNvPr id="0" name=""/>
        <dsp:cNvSpPr/>
      </dsp:nvSpPr>
      <dsp:spPr>
        <a:xfrm>
          <a:off x="1005047" y="1160749"/>
          <a:ext cx="7630486" cy="684294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315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Peningkatan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Kualitas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Distribusi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Aksesibilitas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Masyarakat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Terhadap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endParaRPr lang="id-ID" sz="2000" b="0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005047" y="1160749"/>
        <a:ext cx="7630486" cy="684294"/>
      </dsp:txXfrm>
    </dsp:sp>
    <dsp:sp modelId="{7423004E-B711-4B13-AB9C-F7A4AD7E9904}">
      <dsp:nvSpPr>
        <dsp:cNvPr id="0" name=""/>
        <dsp:cNvSpPr/>
      </dsp:nvSpPr>
      <dsp:spPr>
        <a:xfrm>
          <a:off x="577363" y="1075207"/>
          <a:ext cx="855368" cy="85536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2B36CF1-005F-42AA-92B0-E314E5D967A5}">
      <dsp:nvSpPr>
        <dsp:cNvPr id="0" name=""/>
        <dsp:cNvSpPr/>
      </dsp:nvSpPr>
      <dsp:spPr>
        <a:xfrm>
          <a:off x="1152103" y="1980431"/>
          <a:ext cx="7479989" cy="755872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315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Perbaikan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Kualitas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Konsumsi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Gizi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Masyarakat</a:t>
          </a:r>
          <a:endParaRPr lang="id-ID" sz="2000" b="0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152103" y="1980431"/>
        <a:ext cx="7479989" cy="755872"/>
      </dsp:txXfrm>
    </dsp:sp>
    <dsp:sp modelId="{68CD70E0-89C4-4787-A079-574EDDA922DA}">
      <dsp:nvSpPr>
        <dsp:cNvPr id="0" name=""/>
        <dsp:cNvSpPr/>
      </dsp:nvSpPr>
      <dsp:spPr>
        <a:xfrm>
          <a:off x="727860" y="1944215"/>
          <a:ext cx="855368" cy="85536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C485148-3382-4F8A-9273-CC7F993D12CC}">
      <dsp:nvSpPr>
        <dsp:cNvPr id="0" name=""/>
        <dsp:cNvSpPr/>
      </dsp:nvSpPr>
      <dsp:spPr>
        <a:xfrm>
          <a:off x="1005047" y="2988336"/>
          <a:ext cx="7630486" cy="118812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315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Mitigasi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Gangguan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Terhadap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Ketahanan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Dilakukan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Terutama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Mengantisipasi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Bencana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Alam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,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Dampak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Perubahan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Iklim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,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serta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Serangan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Organisme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Tanaman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Penyakit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Hewan</a:t>
          </a:r>
          <a:endParaRPr lang="id-ID" sz="2000" b="0" kern="1200" dirty="0" smtClean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005047" y="2988336"/>
        <a:ext cx="7630486" cy="1188127"/>
      </dsp:txXfrm>
    </dsp:sp>
    <dsp:sp modelId="{C4B55D8F-C29C-4785-9132-22C2A7A24C95}">
      <dsp:nvSpPr>
        <dsp:cNvPr id="0" name=""/>
        <dsp:cNvSpPr/>
      </dsp:nvSpPr>
      <dsp:spPr>
        <a:xfrm>
          <a:off x="504058" y="3096346"/>
          <a:ext cx="1001978" cy="97210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27C9A38-8959-492A-A95D-4E0F5422FDD5}">
      <dsp:nvSpPr>
        <dsp:cNvPr id="0" name=""/>
        <dsp:cNvSpPr/>
      </dsp:nvSpPr>
      <dsp:spPr>
        <a:xfrm>
          <a:off x="514702" y="4446384"/>
          <a:ext cx="8120831" cy="684294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315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Peningkatan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Kesejahteraan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Pelaku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Utama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Penghasil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Bahan</a:t>
          </a:r>
          <a:r>
            <a:rPr lang="en-GB" sz="2000" b="0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 </a:t>
          </a:r>
          <a:r>
            <a:rPr lang="en-GB" sz="2000" b="0" kern="12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Pangan</a:t>
          </a:r>
          <a:endParaRPr lang="en-US" sz="2000" b="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514702" y="4446384"/>
        <a:ext cx="8120831" cy="684294"/>
      </dsp:txXfrm>
    </dsp:sp>
    <dsp:sp modelId="{7074CB9E-4E78-4516-B5CF-1B27FF4768A4}">
      <dsp:nvSpPr>
        <dsp:cNvPr id="0" name=""/>
        <dsp:cNvSpPr/>
      </dsp:nvSpPr>
      <dsp:spPr>
        <a:xfrm>
          <a:off x="87017" y="4360847"/>
          <a:ext cx="855368" cy="85536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72918" cy="498634"/>
          </a:xfrm>
          <a:prstGeom prst="rect">
            <a:avLst/>
          </a:prstGeom>
        </p:spPr>
        <p:txBody>
          <a:bodyPr vert="horz" lIns="92156" tIns="46078" rIns="92156" bIns="4607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485" y="3"/>
            <a:ext cx="2972917" cy="498634"/>
          </a:xfrm>
          <a:prstGeom prst="rect">
            <a:avLst/>
          </a:prstGeom>
        </p:spPr>
        <p:txBody>
          <a:bodyPr vert="horz" lIns="92156" tIns="46078" rIns="92156" bIns="4607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A98A4C-76E7-45BB-AD8F-BA43BC716295}" type="datetimeFigureOut">
              <a:rPr lang="id-ID"/>
              <a:pPr>
                <a:defRPr/>
              </a:pPr>
              <a:t>11/06/2016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48642"/>
            <a:ext cx="2972918" cy="498634"/>
          </a:xfrm>
          <a:prstGeom prst="rect">
            <a:avLst/>
          </a:prstGeom>
        </p:spPr>
        <p:txBody>
          <a:bodyPr vert="horz" lIns="92156" tIns="46078" rIns="92156" bIns="4607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485" y="9448642"/>
            <a:ext cx="2972917" cy="498634"/>
          </a:xfrm>
          <a:prstGeom prst="rect">
            <a:avLst/>
          </a:prstGeom>
        </p:spPr>
        <p:txBody>
          <a:bodyPr vert="horz" wrap="square" lIns="92156" tIns="46078" rIns="92156" bIns="4607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4F7DC5-D918-42D3-A0AF-B2CC8D7F6D0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78559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21" cy="497048"/>
          </a:xfrm>
          <a:prstGeom prst="rect">
            <a:avLst/>
          </a:prstGeom>
        </p:spPr>
        <p:txBody>
          <a:bodyPr vert="horz" lIns="92968" tIns="46484" rIns="92968" bIns="464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83" y="0"/>
            <a:ext cx="2971321" cy="497048"/>
          </a:xfrm>
          <a:prstGeom prst="rect">
            <a:avLst/>
          </a:prstGeom>
        </p:spPr>
        <p:txBody>
          <a:bodyPr vert="horz" lIns="92968" tIns="46484" rIns="92968" bIns="464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9278ED-28B1-4538-8AA7-F983A7B4A291}" type="datetimeFigureOut">
              <a:rPr lang="id-ID"/>
              <a:pPr>
                <a:defRPr/>
              </a:pPr>
              <a:t>11/06/2016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4538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68" tIns="46484" rIns="92968" bIns="46484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322" y="4724323"/>
            <a:ext cx="5487358" cy="4476590"/>
          </a:xfrm>
          <a:prstGeom prst="rect">
            <a:avLst/>
          </a:prstGeom>
        </p:spPr>
        <p:txBody>
          <a:bodyPr vert="horz" lIns="92968" tIns="46484" rIns="92968" bIns="46484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8642"/>
            <a:ext cx="2971321" cy="497048"/>
          </a:xfrm>
          <a:prstGeom prst="rect">
            <a:avLst/>
          </a:prstGeom>
        </p:spPr>
        <p:txBody>
          <a:bodyPr vert="horz" lIns="92968" tIns="46484" rIns="92968" bIns="464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83" y="9448642"/>
            <a:ext cx="2971321" cy="497048"/>
          </a:xfrm>
          <a:prstGeom prst="rect">
            <a:avLst/>
          </a:prstGeom>
        </p:spPr>
        <p:txBody>
          <a:bodyPr vert="horz" wrap="square" lIns="92968" tIns="46484" rIns="92968" bIns="464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8CD1B19-9A8F-440F-B756-8E5E6391F51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43728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CD1B19-9A8F-440F-B756-8E5E6391F514}" type="slidenum">
              <a:rPr lang="id-ID" smtClean="0"/>
              <a:pPr>
                <a:defRPr/>
              </a:pPr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9DCA-6645-423A-8CE7-535031B745FB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90365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9DCA-6645-423A-8CE7-535031B745FB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9394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9DCA-6645-423A-8CE7-535031B745FB}" type="slidenum">
              <a:rPr lang="id-ID" smtClean="0"/>
              <a:pPr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68010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Template Powerpoint\powerpoint bps dep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8572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8E95C3-9CC8-42C2-A144-CD6C7BC9B31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9348774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4925" y="-22225"/>
            <a:ext cx="9190038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7429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3775" y="188913"/>
            <a:ext cx="21161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0725" y="0"/>
            <a:ext cx="23193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37" y="4690824"/>
            <a:ext cx="2208573" cy="21671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6086263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Template Powerpoint\powerpoint bps dep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113" y="2781300"/>
            <a:ext cx="3932237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D:\Template Powerpoint\powerpoint bps depan.jpg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113" y="6403975"/>
            <a:ext cx="3932237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6"/>
            <a:ext cx="3445212" cy="3054963"/>
          </a:xfrm>
        </p:spPr>
        <p:txBody>
          <a:bodyPr/>
          <a:lstStyle>
            <a:lvl1pPr>
              <a:defRPr sz="498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88024" y="2780936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 anchor="ctr">
            <a:noAutofit/>
          </a:bodyPr>
          <a:lstStyle>
            <a:lvl1pPr marL="316531" indent="-316531" algn="l">
              <a:lnSpc>
                <a:spcPct val="100000"/>
              </a:lnSpc>
              <a:spcBef>
                <a:spcPts val="0"/>
              </a:spcBef>
              <a:spcAft>
                <a:spcPts val="1108"/>
              </a:spcAft>
              <a:buFont typeface="Wingdings" pitchFamily="2" charset="2"/>
              <a:buChar char="q"/>
              <a:defRPr sz="1846">
                <a:solidFill>
                  <a:sysClr val="windowText" lastClr="000000"/>
                </a:solidFill>
              </a:defRPr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CCEE5E9-8EC9-4047-961A-9411229BDDC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1890012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88913"/>
            <a:ext cx="2117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175"/>
            <a:ext cx="16795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36DAFDD-6108-430C-9B11-0A3EBB90A42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13707770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4425" y="3175"/>
            <a:ext cx="16795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521B2AB-C1DF-4CEE-A48C-EB6C41EBCD4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057287244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1115616" y="127257"/>
            <a:ext cx="7920880" cy="566738"/>
          </a:xfrm>
          <a:prstGeom prst="rect">
            <a:avLst/>
          </a:prstGeom>
        </p:spPr>
        <p:txBody>
          <a:bodyPr/>
          <a:lstStyle>
            <a:lvl1pPr algn="l">
              <a:defRPr sz="3323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9E60BBF-C14A-4D68-A76C-C909247FB28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9991726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1F33DA0-79A9-4A55-A764-2F1DA3958CE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76306011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61914" y="255590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DA52-945A-4715-A6FF-93D344D7742D}" type="datetimeFigureOut">
              <a:rPr lang="en-US"/>
              <a:pPr>
                <a:defRPr/>
              </a:pPr>
              <a:t>6/11/2016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3A62CA8-6E88-4063-A284-227B0C5C1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065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4925" y="-22225"/>
            <a:ext cx="9190038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7429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3775" y="188913"/>
            <a:ext cx="21161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0725" y="0"/>
            <a:ext cx="23193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84495" y="1827925"/>
            <a:ext cx="8229600" cy="1143000"/>
          </a:xfrm>
        </p:spPr>
        <p:txBody>
          <a:bodyPr/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7946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:\Template Powerpoint\powerpoint bps dep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9144001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749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4925" y="-22225"/>
            <a:ext cx="9190038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252"/>
          <a:stretch>
            <a:fillRect/>
          </a:stretch>
        </p:blipFill>
        <p:spPr bwMode="auto">
          <a:xfrm>
            <a:off x="250825" y="188913"/>
            <a:ext cx="7429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495"/>
          <a:stretch>
            <a:fillRect/>
          </a:stretch>
        </p:blipFill>
        <p:spPr bwMode="auto">
          <a:xfrm>
            <a:off x="993775" y="188913"/>
            <a:ext cx="21161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998" t="31273" r="35048" b="39412"/>
          <a:stretch>
            <a:fillRect/>
          </a:stretch>
        </p:blipFill>
        <p:spPr bwMode="auto">
          <a:xfrm>
            <a:off x="7070725" y="0"/>
            <a:ext cx="23193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84495" y="1827925"/>
            <a:ext cx="8229600" cy="1143000"/>
          </a:xfrm>
        </p:spPr>
        <p:txBody>
          <a:bodyPr/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7354536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380" y="-21708"/>
            <a:ext cx="9189720" cy="388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84495" y="1827925"/>
            <a:ext cx="8229600" cy="1143000"/>
          </a:xfrm>
        </p:spPr>
        <p:txBody>
          <a:bodyPr>
            <a:normAutofit/>
          </a:bodyPr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252"/>
          <a:stretch/>
        </p:blipFill>
        <p:spPr bwMode="auto">
          <a:xfrm>
            <a:off x="251523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495"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997" t="31273" r="35048" b="39412"/>
          <a:stretch/>
        </p:blipFill>
        <p:spPr>
          <a:xfrm>
            <a:off x="7070764" y="0"/>
            <a:ext cx="2318657" cy="10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034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380" y="-21708"/>
            <a:ext cx="918972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252"/>
          <a:stretch/>
        </p:blipFill>
        <p:spPr bwMode="auto">
          <a:xfrm>
            <a:off x="251523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495"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997" t="31273" r="35048" b="39412"/>
          <a:stretch/>
        </p:blipFill>
        <p:spPr>
          <a:xfrm>
            <a:off x="7070764" y="0"/>
            <a:ext cx="2318657" cy="1073194"/>
          </a:xfrm>
          <a:prstGeom prst="rect">
            <a:avLst/>
          </a:prstGeom>
        </p:spPr>
      </p:pic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30" y="4690824"/>
            <a:ext cx="2208573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693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2754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725" r="64546" b="3615"/>
          <a:stretch/>
        </p:blipFill>
        <p:spPr bwMode="auto">
          <a:xfrm>
            <a:off x="392566" y="2726485"/>
            <a:ext cx="3914579" cy="3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19496"/>
            <a:ext cx="3445212" cy="3054963"/>
          </a:xfrm>
        </p:spPr>
        <p:txBody>
          <a:bodyPr>
            <a:normAutofit/>
          </a:bodyPr>
          <a:lstStyle>
            <a:lvl1pPr>
              <a:defRPr sz="498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5107261" y="2777166"/>
            <a:ext cx="3456384" cy="503560"/>
          </a:xfr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2215">
                <a:solidFill>
                  <a:schemeClr val="bg1"/>
                </a:solidFill>
              </a:defRPr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802257" y="3396498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4790391" y="3986221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90391" y="4586864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795922" y="5186792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788024" y="5781571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88024" y="2762085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16531" indent="-316531" algn="l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5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031" r="25530" b="3065"/>
          <a:stretch/>
        </p:blipFill>
        <p:spPr bwMode="auto">
          <a:xfrm>
            <a:off x="392566" y="2781596"/>
            <a:ext cx="3931920" cy="3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6"/>
            <a:ext cx="3445212" cy="3054963"/>
          </a:xfrm>
        </p:spPr>
        <p:txBody>
          <a:bodyPr>
            <a:normAutofit/>
          </a:bodyPr>
          <a:lstStyle>
            <a:lvl1pPr>
              <a:defRPr sz="498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4788024" y="2780933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 anchor="t">
            <a:noAutofit/>
          </a:bodyPr>
          <a:lstStyle>
            <a:lvl1pPr marL="316531" indent="-316531" algn="l">
              <a:lnSpc>
                <a:spcPct val="150000"/>
              </a:lnSpc>
              <a:buFont typeface="Wingdings" pitchFamily="2" charset="2"/>
              <a:buChar char="q"/>
              <a:defRPr sz="1846">
                <a:solidFill>
                  <a:sysClr val="windowText" lastClr="000000"/>
                </a:solidFill>
              </a:defRPr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pic>
        <p:nvPicPr>
          <p:cNvPr id="21" name="Picture 20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8236"/>
          <a:stretch/>
        </p:blipFill>
        <p:spPr bwMode="auto">
          <a:xfrm>
            <a:off x="392566" y="6403833"/>
            <a:ext cx="393192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615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252"/>
          <a:stretch/>
        </p:blipFill>
        <p:spPr bwMode="auto">
          <a:xfrm>
            <a:off x="240668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4428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496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252"/>
          <a:stretch/>
        </p:blipFill>
        <p:spPr bwMode="auto">
          <a:xfrm>
            <a:off x="240668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4428" y="3527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397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252"/>
          <a:stretch/>
        </p:blipFill>
        <p:spPr bwMode="auto">
          <a:xfrm>
            <a:off x="240668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1115616" y="127257"/>
            <a:ext cx="7920880" cy="566738"/>
          </a:xfrm>
          <a:prstGeom prst="rect">
            <a:avLst/>
          </a:prstGeom>
        </p:spPr>
        <p:txBody>
          <a:bodyPr/>
          <a:lstStyle>
            <a:lvl1pPr algn="l">
              <a:defRPr sz="3323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79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252"/>
          <a:stretch/>
        </p:blipFill>
        <p:spPr bwMode="auto">
          <a:xfrm>
            <a:off x="240668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925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7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93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35380" y="-21708"/>
            <a:ext cx="918972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51530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070764" y="0"/>
            <a:ext cx="2318657" cy="1073194"/>
          </a:xfrm>
          <a:prstGeom prst="rect">
            <a:avLst/>
          </a:prstGeom>
        </p:spPr>
      </p:pic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37" y="4690824"/>
            <a:ext cx="2208573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568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4925" y="-22225"/>
            <a:ext cx="9190038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252"/>
          <a:stretch>
            <a:fillRect/>
          </a:stretch>
        </p:blipFill>
        <p:spPr bwMode="auto">
          <a:xfrm>
            <a:off x="250825" y="188913"/>
            <a:ext cx="7429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495"/>
          <a:stretch>
            <a:fillRect/>
          </a:stretch>
        </p:blipFill>
        <p:spPr bwMode="auto">
          <a:xfrm>
            <a:off x="993775" y="188913"/>
            <a:ext cx="21161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998" t="31273" r="35048" b="39412"/>
          <a:stretch>
            <a:fillRect/>
          </a:stretch>
        </p:blipFill>
        <p:spPr bwMode="auto">
          <a:xfrm>
            <a:off x="7070725" y="0"/>
            <a:ext cx="231933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30" y="4690824"/>
            <a:ext cx="2208573" cy="216717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861816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92566" y="2781596"/>
            <a:ext cx="3931920" cy="3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6"/>
            <a:ext cx="3445212" cy="3054963"/>
          </a:xfrm>
        </p:spPr>
        <p:txBody>
          <a:bodyPr>
            <a:normAutofit/>
          </a:bodyPr>
          <a:lstStyle>
            <a:lvl1pPr>
              <a:defRPr sz="498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4788024" y="2780936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 anchor="ctr">
            <a:noAutofit/>
          </a:bodyPr>
          <a:lstStyle>
            <a:lvl1pPr marL="316531" indent="-316531" algn="l">
              <a:lnSpc>
                <a:spcPct val="100000"/>
              </a:lnSpc>
              <a:spcBef>
                <a:spcPts val="0"/>
              </a:spcBef>
              <a:spcAft>
                <a:spcPts val="1108"/>
              </a:spcAft>
              <a:buFont typeface="Wingdings" pitchFamily="2" charset="2"/>
              <a:buChar char="q"/>
              <a:defRPr sz="1846">
                <a:solidFill>
                  <a:sysClr val="windowText" lastClr="000000"/>
                </a:solidFill>
              </a:defRPr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  <a:p>
            <a:pPr lvl="0"/>
            <a:r>
              <a:rPr lang="en-US" dirty="0" smtClean="0"/>
              <a:t>Click to edit Master item styles</a:t>
            </a:r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pic>
        <p:nvPicPr>
          <p:cNvPr id="21" name="Picture 20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92566" y="6403833"/>
            <a:ext cx="393192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7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65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4067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7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4429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937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4067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4429" y="3527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7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22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" y="2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4067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1115616" y="127257"/>
            <a:ext cx="7920880" cy="566738"/>
          </a:xfrm>
          <a:prstGeom prst="rect">
            <a:avLst/>
          </a:prstGeom>
        </p:spPr>
        <p:txBody>
          <a:bodyPr/>
          <a:lstStyle>
            <a:lvl1pPr algn="l">
              <a:defRPr sz="3323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7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72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7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108" b="1">
                <a:solidFill>
                  <a:schemeClr val="tx1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19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61914" y="255590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1937F-6B02-48E4-8794-457456E05DF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7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5816877-E68E-4127-9DC2-B9893668266B}" type="slidenum">
              <a:rPr lang="en-US">
                <a:solidFill>
                  <a:prstClr val="black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7302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35380" y="-21708"/>
            <a:ext cx="9189720" cy="388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84495" y="1827925"/>
            <a:ext cx="8229600" cy="1143000"/>
          </a:xfrm>
        </p:spPr>
        <p:txBody>
          <a:bodyPr>
            <a:normAutofit/>
          </a:bodyPr>
          <a:lstStyle>
            <a:lvl1pPr>
              <a:defRPr sz="4062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51533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070764" y="0"/>
            <a:ext cx="2318657" cy="10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709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116" indent="0" algn="ctr">
              <a:buNone/>
              <a:defRPr sz="2000"/>
            </a:lvl2pPr>
            <a:lvl3pPr marL="912226" indent="0" algn="ctr">
              <a:buNone/>
              <a:defRPr sz="1800"/>
            </a:lvl3pPr>
            <a:lvl4pPr marL="1368337" indent="0" algn="ctr">
              <a:buNone/>
              <a:defRPr sz="1600"/>
            </a:lvl4pPr>
            <a:lvl5pPr marL="1824456" indent="0" algn="ctr">
              <a:buNone/>
              <a:defRPr sz="1600"/>
            </a:lvl5pPr>
            <a:lvl6pPr marL="2280568" indent="0" algn="ctr">
              <a:buNone/>
              <a:defRPr sz="1600"/>
            </a:lvl6pPr>
            <a:lvl7pPr marL="2736681" indent="0" algn="ctr">
              <a:buNone/>
              <a:defRPr sz="1600"/>
            </a:lvl7pPr>
            <a:lvl8pPr marL="3192802" indent="0" algn="ctr">
              <a:buNone/>
              <a:defRPr sz="1600"/>
            </a:lvl8pPr>
            <a:lvl9pPr marL="364891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3889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775EA25-CC08-4DD2-8699-A87E380DF549}" type="datetime1">
              <a:rPr lang="id-ID"/>
              <a:pPr>
                <a:defRPr/>
              </a:pPr>
              <a:t>11/06/2016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FD6157-C931-4FEB-AA6E-4158483AEF08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13114728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6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8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61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2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68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44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05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6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28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48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3753DC2-C201-4EA3-853E-718A14CF7339}" type="datetime1">
              <a:rPr lang="id-ID"/>
              <a:pPr>
                <a:defRPr/>
              </a:pPr>
              <a:t>11/06/2016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50C848-AF36-4D4F-83EA-1192B592F987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280007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724" r="64546" b="3615"/>
          <a:stretch>
            <a:fillRect/>
          </a:stretch>
        </p:blipFill>
        <p:spPr bwMode="auto">
          <a:xfrm>
            <a:off x="392113" y="2725738"/>
            <a:ext cx="3914775" cy="363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19496"/>
            <a:ext cx="3445212" cy="3054963"/>
          </a:xfrm>
        </p:spPr>
        <p:txBody>
          <a:bodyPr/>
          <a:lstStyle>
            <a:lvl1pPr>
              <a:defRPr sz="498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5107261" y="2777166"/>
            <a:ext cx="3456384" cy="503560"/>
          </a:xfr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2215">
                <a:solidFill>
                  <a:schemeClr val="bg1"/>
                </a:solidFill>
              </a:defRPr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802257" y="3396498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4790391" y="3986221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90391" y="4586864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795922" y="5186792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788024" y="5781571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16531" indent="-316531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88024" y="2762085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16531" indent="-316531" algn="l">
              <a:buFont typeface="Wingdings" pitchFamily="2" charset="2"/>
              <a:buChar char="ü"/>
              <a:defRPr sz="1846"/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5DF61E1-6D46-4EC0-BDD7-7623BF043B6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604761986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3" name="Rectangle 2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5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9B12C19-C1B3-4915-BC2F-B4313E696256}" type="datetime1">
              <a:rPr lang="id-ID"/>
              <a:pPr>
                <a:defRPr/>
              </a:pPr>
              <a:t>11/06/2016</a:t>
            </a:fld>
            <a:endParaRPr lang="id-ID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E2BE481-99A1-4B7A-A1B9-3136F74B86E1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8991957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 w="12700" algn="ctr">
              <a:solidFill>
                <a:srgbClr val="52525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id-ID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10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7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16" indent="0">
              <a:buNone/>
              <a:defRPr sz="2000" b="1"/>
            </a:lvl2pPr>
            <a:lvl3pPr marL="912226" indent="0">
              <a:buNone/>
              <a:defRPr sz="1800" b="1"/>
            </a:lvl3pPr>
            <a:lvl4pPr marL="1368337" indent="0">
              <a:buNone/>
              <a:defRPr sz="1600" b="1"/>
            </a:lvl4pPr>
            <a:lvl5pPr marL="1824456" indent="0">
              <a:buNone/>
              <a:defRPr sz="1600" b="1"/>
            </a:lvl5pPr>
            <a:lvl6pPr marL="2280568" indent="0">
              <a:buNone/>
              <a:defRPr sz="1600" b="1"/>
            </a:lvl6pPr>
            <a:lvl7pPr marL="2736681" indent="0">
              <a:buNone/>
              <a:defRPr sz="1600" b="1"/>
            </a:lvl7pPr>
            <a:lvl8pPr marL="3192802" indent="0">
              <a:buNone/>
              <a:defRPr sz="1600" b="1"/>
            </a:lvl8pPr>
            <a:lvl9pPr marL="36489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72" y="1681167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16" indent="0">
              <a:buNone/>
              <a:defRPr sz="2000" b="1"/>
            </a:lvl2pPr>
            <a:lvl3pPr marL="912226" indent="0">
              <a:buNone/>
              <a:defRPr sz="1800" b="1"/>
            </a:lvl3pPr>
            <a:lvl4pPr marL="1368337" indent="0">
              <a:buNone/>
              <a:defRPr sz="1600" b="1"/>
            </a:lvl4pPr>
            <a:lvl5pPr marL="1824456" indent="0">
              <a:buNone/>
              <a:defRPr sz="1600" b="1"/>
            </a:lvl5pPr>
            <a:lvl6pPr marL="2280568" indent="0">
              <a:buNone/>
              <a:defRPr sz="1600" b="1"/>
            </a:lvl6pPr>
            <a:lvl7pPr marL="2736681" indent="0">
              <a:buNone/>
              <a:defRPr sz="1600" b="1"/>
            </a:lvl7pPr>
            <a:lvl8pPr marL="3192802" indent="0">
              <a:buNone/>
              <a:defRPr sz="1600" b="1"/>
            </a:lvl8pPr>
            <a:lvl9pPr marL="36489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7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96E4D38-DA6E-4BE7-A58C-4C2D8F8A227F}" type="datetime1">
              <a:rPr lang="id-ID"/>
              <a:pPr>
                <a:defRPr/>
              </a:pPr>
              <a:t>11/06/2016</a:t>
            </a:fld>
            <a:endParaRPr lang="id-ID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4332E0-CAC4-4039-8E2C-5B65796FA5A5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38644308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6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BA1537-0A51-42D6-B546-9B5254F2A124}" type="datetime1">
              <a:rPr lang="id-ID"/>
              <a:pPr>
                <a:defRPr/>
              </a:pPr>
              <a:t>11/06/2016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8A501D-7531-4C12-BD21-7865F67678FF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3157993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3" name="Rectangle 2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5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2D5D969-167F-45DB-BEDC-928C62CD81AA}" type="datetime1">
              <a:rPr lang="id-ID"/>
              <a:pPr>
                <a:defRPr/>
              </a:pPr>
              <a:t>11/06/2016</a:t>
            </a:fld>
            <a:endParaRPr lang="id-ID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52310A-259D-49EF-8EAA-622A81138094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23525041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8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16" indent="0">
              <a:buNone/>
              <a:defRPr sz="1400"/>
            </a:lvl2pPr>
            <a:lvl3pPr marL="912226" indent="0">
              <a:buNone/>
              <a:defRPr sz="1200"/>
            </a:lvl3pPr>
            <a:lvl4pPr marL="1368337" indent="0">
              <a:buNone/>
              <a:defRPr sz="1000"/>
            </a:lvl4pPr>
            <a:lvl5pPr marL="1824456" indent="0">
              <a:buNone/>
              <a:defRPr sz="1000"/>
            </a:lvl5pPr>
            <a:lvl6pPr marL="2280568" indent="0">
              <a:buNone/>
              <a:defRPr sz="1000"/>
            </a:lvl6pPr>
            <a:lvl7pPr marL="2736681" indent="0">
              <a:buNone/>
              <a:defRPr sz="1000"/>
            </a:lvl7pPr>
            <a:lvl8pPr marL="3192802" indent="0">
              <a:buNone/>
              <a:defRPr sz="1000"/>
            </a:lvl8pPr>
            <a:lvl9pPr marL="364891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D3312EA-3AA7-4FF1-A5D0-1F8534C45E86}" type="datetime1">
              <a:rPr lang="id-ID"/>
              <a:pPr>
                <a:defRPr/>
              </a:pPr>
              <a:t>11/06/2016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30385A-7495-49AE-B703-FC8B7C887639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29563466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8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116" indent="0">
              <a:buNone/>
              <a:defRPr sz="2800"/>
            </a:lvl2pPr>
            <a:lvl3pPr marL="912226" indent="0">
              <a:buNone/>
              <a:defRPr sz="2400"/>
            </a:lvl3pPr>
            <a:lvl4pPr marL="1368337" indent="0">
              <a:buNone/>
              <a:defRPr sz="2000"/>
            </a:lvl4pPr>
            <a:lvl5pPr marL="1824456" indent="0">
              <a:buNone/>
              <a:defRPr sz="2000"/>
            </a:lvl5pPr>
            <a:lvl6pPr marL="2280568" indent="0">
              <a:buNone/>
              <a:defRPr sz="2000"/>
            </a:lvl6pPr>
            <a:lvl7pPr marL="2736681" indent="0">
              <a:buNone/>
              <a:defRPr sz="2000"/>
            </a:lvl7pPr>
            <a:lvl8pPr marL="3192802" indent="0">
              <a:buNone/>
              <a:defRPr sz="2000"/>
            </a:lvl8pPr>
            <a:lvl9pPr marL="364891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16" indent="0">
              <a:buNone/>
              <a:defRPr sz="1400"/>
            </a:lvl2pPr>
            <a:lvl3pPr marL="912226" indent="0">
              <a:buNone/>
              <a:defRPr sz="1200"/>
            </a:lvl3pPr>
            <a:lvl4pPr marL="1368337" indent="0">
              <a:buNone/>
              <a:defRPr sz="1000"/>
            </a:lvl4pPr>
            <a:lvl5pPr marL="1824456" indent="0">
              <a:buNone/>
              <a:defRPr sz="1000"/>
            </a:lvl5pPr>
            <a:lvl6pPr marL="2280568" indent="0">
              <a:buNone/>
              <a:defRPr sz="1000"/>
            </a:lvl6pPr>
            <a:lvl7pPr marL="2736681" indent="0">
              <a:buNone/>
              <a:defRPr sz="1000"/>
            </a:lvl7pPr>
            <a:lvl8pPr marL="3192802" indent="0">
              <a:buNone/>
              <a:defRPr sz="1000"/>
            </a:lvl8pPr>
            <a:lvl9pPr marL="364891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FE6AB1A-0EA7-472B-B017-F36FA2854B41}" type="datetime1">
              <a:rPr lang="id-ID"/>
              <a:pPr>
                <a:defRPr/>
              </a:pPr>
              <a:t>11/06/2016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60F18F-D97B-4DED-99F7-CC23464715DC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41270344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50BB5F8-76A0-4A1A-9663-E3D862CF3690}" type="datetime1">
              <a:rPr lang="id-ID"/>
              <a:pPr>
                <a:defRPr/>
              </a:pPr>
              <a:t>11/06/2016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E6CD4D-616D-4F42-A392-C4D0AA1B689C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3101054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97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7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92AE9E5-4882-4247-826E-DE2290B0EC58}" type="datetime1">
              <a:rPr lang="id-ID"/>
              <a:pPr>
                <a:defRPr/>
              </a:pPr>
              <a:t>11/06/2016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71B71A2-90C0-4E89-A35A-BBB59548BF3E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30404044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175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FBEE6-680B-415E-AE16-952277B7FDFA}" type="datetime1">
              <a:rPr lang="id-ID"/>
              <a:pPr>
                <a:defRPr/>
              </a:pPr>
              <a:t>11/06/2016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102FB11-01AA-43F1-A3BD-251B33FFB154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xmlns="" val="3678961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0917C-0DFB-41C1-BA8F-644BC64BD9A5}" type="datetime1">
              <a:rPr lang="id-ID"/>
              <a:pPr>
                <a:defRPr/>
              </a:pPr>
              <a:t>11/06/2016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D6A2BD-F568-4754-919F-5934930C379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xmlns="" val="211676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Template Powerpoint\powerpoint bps dep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031" r="25529" b="3065"/>
          <a:stretch>
            <a:fillRect/>
          </a:stretch>
        </p:blipFill>
        <p:spPr bwMode="auto">
          <a:xfrm>
            <a:off x="392113" y="2781300"/>
            <a:ext cx="3932237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D:\Template Powerpoint\powerpoint bps depan.jpg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8236"/>
          <a:stretch>
            <a:fillRect/>
          </a:stretch>
        </p:blipFill>
        <p:spPr bwMode="auto">
          <a:xfrm>
            <a:off x="392113" y="6403975"/>
            <a:ext cx="3932237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6"/>
            <a:ext cx="3445212" cy="3054963"/>
          </a:xfrm>
        </p:spPr>
        <p:txBody>
          <a:bodyPr/>
          <a:lstStyle>
            <a:lvl1pPr>
              <a:defRPr sz="498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88024" y="2780933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>
            <a:noAutofit/>
          </a:bodyPr>
          <a:lstStyle>
            <a:lvl1pPr marL="316531" indent="-316531" algn="l">
              <a:lnSpc>
                <a:spcPct val="150000"/>
              </a:lnSpc>
              <a:buFont typeface="Wingdings" pitchFamily="2" charset="2"/>
              <a:buChar char="q"/>
              <a:defRPr sz="1846">
                <a:solidFill>
                  <a:sysClr val="windowText" lastClr="000000"/>
                </a:solidFill>
              </a:defRPr>
            </a:lvl1pPr>
            <a:lvl2pPr marL="422041" indent="0">
              <a:buNone/>
              <a:defRPr/>
            </a:lvl2pPr>
            <a:lvl3pPr marL="844083" indent="0">
              <a:buNone/>
              <a:defRPr/>
            </a:lvl3pPr>
            <a:lvl4pPr marL="1266124" indent="0">
              <a:buNone/>
              <a:defRPr/>
            </a:lvl4pPr>
            <a:lvl5pPr marL="16881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18D2A08-2041-4F2B-9949-0FEE6D6189AE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53267729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BD6B8-7345-4A42-BE14-0ED20A464409}" type="datetime1">
              <a:rPr lang="id-ID"/>
              <a:pPr>
                <a:defRPr/>
              </a:pPr>
              <a:t>11/06/2016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35764D-C101-4C37-97F2-57C019D7BD16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xmlns="" val="37758685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E4E1A-6A09-40D1-8E0C-6888335971F9}" type="datetime1">
              <a:rPr lang="id-ID"/>
              <a:pPr>
                <a:defRPr/>
              </a:pPr>
              <a:t>11/06/2016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CF99A5-CECF-4C7B-9809-5E1DE6F4308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xmlns="" val="58860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C5F31-79FF-497D-9C79-8F00B9D51EA8}" type="datetime1">
              <a:rPr lang="id-ID"/>
              <a:pPr>
                <a:defRPr/>
              </a:pPr>
              <a:t>11/06/2016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B4BE6F-89E3-4E20-A0C9-0FEA0F2E50E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xmlns="" val="37508065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E7438-957B-4950-9D25-5854676E7394}" type="datetime1">
              <a:rPr lang="id-ID"/>
              <a:pPr>
                <a:defRPr/>
              </a:pPr>
              <a:t>11/06/2016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BA9FF4-65BD-4778-9A90-B967FE35FAF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xmlns="" val="17951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252"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495"/>
          <a:stretch>
            <a:fillRect/>
          </a:stretch>
        </p:blipFill>
        <p:spPr bwMode="auto">
          <a:xfrm>
            <a:off x="1085850" y="188913"/>
            <a:ext cx="2117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175"/>
            <a:ext cx="16795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B7763AF-6507-4394-91EC-B0FC356525D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3644033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252"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4425" y="3175"/>
            <a:ext cx="167957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3AD86A-88D2-415A-996E-7EE567DB291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1801171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252"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1115616" y="127257"/>
            <a:ext cx="7920880" cy="566738"/>
          </a:xfrm>
          <a:prstGeom prst="rect">
            <a:avLst/>
          </a:prstGeom>
        </p:spPr>
        <p:txBody>
          <a:bodyPr/>
          <a:lstStyle>
            <a:lvl1pPr algn="l">
              <a:defRPr sz="3323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2E908CC-1904-4366-A924-69F1542E63D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57531277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emplate Powerpoint\logo bp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4252"/>
          <a:stretch>
            <a:fillRect/>
          </a:stretch>
        </p:blipFill>
        <p:spPr bwMode="auto">
          <a:xfrm>
            <a:off x="241300" y="165100"/>
            <a:ext cx="741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3"/>
          <p:cNvSpPr>
            <a:spLocks noGrp="1"/>
          </p:cNvSpPr>
          <p:nvPr>
            <p:ph type="title"/>
          </p:nvPr>
        </p:nvSpPr>
        <p:spPr>
          <a:xfrm>
            <a:off x="467546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32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046913" y="65706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52DCF17-F0C3-433E-8DE6-AE331E956F9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4594036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8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8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  <p:sldLayoutId id="2147484221" r:id="rId12"/>
    <p:sldLayoutId id="2147484222" r:id="rId13"/>
    <p:sldLayoutId id="2147484223" r:id="rId14"/>
    <p:sldLayoutId id="2147484224" r:id="rId15"/>
    <p:sldLayoutId id="2147484225" r:id="rId16"/>
    <p:sldLayoutId id="2147484226" r:id="rId17"/>
    <p:sldLayoutId id="2147484227" r:id="rId18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ctr" defTabSz="84296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429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8429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8429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84296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8429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8429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8429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84296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15913" indent="-315913" algn="l" defTabSz="842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defTabSz="8429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100" indent="-209550" algn="l" defTabSz="842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375" indent="-209550" algn="l" defTabSz="8429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98650" indent="-209550" algn="l" defTabSz="8429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680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  <p:sldLayoutId id="2147484372" r:id="rId13"/>
    <p:sldLayoutId id="2147484373" r:id="rId14"/>
    <p:sldLayoutId id="2147484374" r:id="rId15"/>
    <p:sldLayoutId id="2147484375" r:id="rId16"/>
    <p:sldLayoutId id="2147484376" r:id="rId17"/>
    <p:sldLayoutId id="2147484377" r:id="rId18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844083" rtl="0" eaLnBrk="1" latinLnBrk="0" hangingPunct="1">
        <a:spcBef>
          <a:spcPct val="0"/>
        </a:spcBef>
        <a:buNone/>
        <a:defRPr sz="4431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236" tIns="45610" rIns="91236" bIns="4561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C10CF0-8842-47FF-B9AB-DCB57133EA67}" type="datetime1">
              <a:rPr lang="id-ID"/>
              <a:pPr>
                <a:defRPr/>
              </a:pPr>
              <a:t>11/06/2016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236" tIns="45610" rIns="91236" bIns="4561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64F03FF-2111-486B-B1B4-3670EEF62100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25338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1" r:id="rId1"/>
    <p:sldLayoutId id="2147485072" r:id="rId2"/>
    <p:sldLayoutId id="2147485073" r:id="rId3"/>
    <p:sldLayoutId id="2147485074" r:id="rId4"/>
    <p:sldLayoutId id="2147485075" r:id="rId5"/>
    <p:sldLayoutId id="2147485076" r:id="rId6"/>
    <p:sldLayoutId id="2147485077" r:id="rId7"/>
    <p:sldLayoutId id="2147485078" r:id="rId8"/>
    <p:sldLayoutId id="2147485079" r:id="rId9"/>
    <p:sldLayoutId id="2147485080" r:id="rId10"/>
    <p:sldLayoutId id="2147485081" r:id="rId11"/>
    <p:sldLayoutId id="2147485082" r:id="rId12"/>
    <p:sldLayoutId id="2147485083" r:id="rId13"/>
    <p:sldLayoutId id="2147485084" r:id="rId14"/>
    <p:sldLayoutId id="2147485085" r:id="rId15"/>
    <p:sldLayoutId id="2147485086" r:id="rId16"/>
    <p:sldLayoutId id="2147485087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611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222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6833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445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5425" indent="-22542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238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85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08629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740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854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974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1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22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337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45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568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681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802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910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Excel_Worksheet4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Excel_Worksheet5.xls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6.xls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3.xlsx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1_TASK FORCE NEW MENTAN\29 OKT 2014\foto\PICT0023 - Cop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53"/>
          <a:stretch>
            <a:fillRect/>
          </a:stretch>
        </p:blipFill>
        <p:spPr bwMode="auto">
          <a:xfrm>
            <a:off x="-37121" y="13982"/>
            <a:ext cx="9175750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" descr="logo_Deptan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3838" y="-100013"/>
            <a:ext cx="981075" cy="9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4437112"/>
            <a:ext cx="9115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36" tIns="45610" rIns="91236" bIns="45610">
            <a:spAutoFit/>
          </a:bodyPr>
          <a:lstStyle/>
          <a:p>
            <a:pPr algn="ctr" eaLnBrk="1" hangingPunct="1">
              <a:buFont typeface="Times New Roman" pitchFamily="18" charset="0"/>
              <a:buNone/>
            </a:pPr>
            <a:r>
              <a:rPr lang="en-AU" altLang="id-ID" sz="2800" dirty="0">
                <a:solidFill>
                  <a:srgbClr val="FFFFFF"/>
                </a:solidFill>
                <a:latin typeface="Britannic Bold" pitchFamily="34" charset="0"/>
              </a:rPr>
              <a:t>Jakarta</a:t>
            </a:r>
            <a:r>
              <a:rPr lang="en-US" altLang="id-ID" sz="2800" dirty="0">
                <a:solidFill>
                  <a:srgbClr val="FFFFFF"/>
                </a:solidFill>
                <a:latin typeface="Britannic Bold" pitchFamily="34" charset="0"/>
              </a:rPr>
              <a:t>,</a:t>
            </a:r>
            <a:r>
              <a:rPr lang="id-ID" altLang="id-ID" sz="2800" dirty="0">
                <a:solidFill>
                  <a:srgbClr val="FFFFFF"/>
                </a:solidFill>
                <a:latin typeface="Britannic Bold" pitchFamily="34" charset="0"/>
              </a:rPr>
              <a:t> </a:t>
            </a:r>
            <a:r>
              <a:rPr lang="id-ID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13</a:t>
            </a:r>
            <a:r>
              <a:rPr lang="en-US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 </a:t>
            </a:r>
            <a:r>
              <a:rPr lang="en-US" altLang="id-ID" sz="2800" dirty="0" err="1" smtClean="0">
                <a:solidFill>
                  <a:srgbClr val="FFFFFF"/>
                </a:solidFill>
                <a:latin typeface="Britannic Bold" pitchFamily="34" charset="0"/>
              </a:rPr>
              <a:t>Juni</a:t>
            </a:r>
            <a:r>
              <a:rPr lang="id-ID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 2016</a:t>
            </a:r>
            <a:endParaRPr lang="id-ID" altLang="id-ID" sz="2800" dirty="0">
              <a:solidFill>
                <a:srgbClr val="FFFFFF"/>
              </a:solidFill>
              <a:latin typeface="Britannic Bold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110163"/>
            <a:ext cx="9147175" cy="1000125"/>
            <a:chOff x="0" y="5110163"/>
            <a:chExt cx="9147175" cy="999635"/>
          </a:xfrm>
        </p:grpSpPr>
        <p:pic>
          <p:nvPicPr>
            <p:cNvPr id="36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7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8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9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8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0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1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2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1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144000" y="5106988"/>
            <a:ext cx="9147175" cy="1000125"/>
            <a:chOff x="0" y="5110163"/>
            <a:chExt cx="9147175" cy="999635"/>
          </a:xfrm>
        </p:grpSpPr>
        <p:pic>
          <p:nvPicPr>
            <p:cNvPr id="44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5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6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7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8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8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9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0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1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9140825" y="5084763"/>
            <a:ext cx="9147175" cy="1000125"/>
            <a:chOff x="0" y="5110163"/>
            <a:chExt cx="9147175" cy="999635"/>
          </a:xfrm>
        </p:grpSpPr>
        <p:pic>
          <p:nvPicPr>
            <p:cNvPr id="52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3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4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5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8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6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7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8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1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1" name="TextBox 1"/>
          <p:cNvSpPr txBox="1">
            <a:spLocks noChangeArrowheads="1"/>
          </p:cNvSpPr>
          <p:nvPr/>
        </p:nvSpPr>
        <p:spPr bwMode="auto">
          <a:xfrm>
            <a:off x="-9525" y="882650"/>
            <a:ext cx="9144000" cy="163121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spc="50" dirty="0">
                <a:ln w="1143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R</a:t>
            </a:r>
            <a:r>
              <a:rPr lang="id-ID" spc="50" dirty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APAT KERJA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pc="50" dirty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MENTERI PERTANIAN RI </a:t>
            </a:r>
            <a:endParaRPr lang="en-US" spc="50" dirty="0">
              <a:ln w="11430"/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d-ID" spc="50" dirty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DENGAN KOMISI IV DPR RI</a:t>
            </a:r>
            <a:endParaRPr lang="en-US" spc="50" dirty="0">
              <a:ln w="11430"/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30163" y="2708920"/>
            <a:ext cx="9085262" cy="156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36" tIns="45610" rIns="91236" bIns="4561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APBN</a:t>
            </a:r>
            <a:r>
              <a:rPr kumimoji="0" lang="id-ID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 </a:t>
            </a:r>
            <a:r>
              <a:rPr kumimoji="0" lang="en-US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P</a:t>
            </a:r>
            <a:r>
              <a:rPr kumimoji="0" lang="id-ID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ERUBAHAN </a:t>
            </a:r>
            <a:r>
              <a:rPr kumimoji="0" lang="id-ID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  <a:ea typeface="Adobe Hebrew"/>
                <a:cs typeface="Adobe Hebrew"/>
              </a:rPr>
              <a:t>2016</a:t>
            </a:r>
            <a:r>
              <a:rPr lang="id-ID" altLang="id-ID" sz="3200" kern="0" noProof="0" dirty="0">
                <a:solidFill>
                  <a:sysClr val="window" lastClr="FFFFFF"/>
                </a:solidFill>
                <a:latin typeface="Britannic Bold" pitchFamily="34" charset="0"/>
                <a:ea typeface="Adobe Hebrew"/>
                <a:cs typeface="Adobe Hebrew"/>
              </a:rPr>
              <a:t> </a:t>
            </a:r>
            <a:r>
              <a:rPr lang="id-ID" altLang="id-ID" sz="3200" kern="0" noProof="0" dirty="0" smtClean="0">
                <a:solidFill>
                  <a:sysClr val="window" lastClr="FFFFFF"/>
                </a:solidFill>
                <a:latin typeface="Britannic Bold" pitchFamily="34" charset="0"/>
                <a:ea typeface="Adobe Hebrew"/>
                <a:cs typeface="Adobe Hebrew"/>
              </a:rPr>
              <a:t>DAN</a:t>
            </a:r>
            <a:r>
              <a:rPr kumimoji="0" lang="en-US" altLang="id-ID" sz="32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  <a:ea typeface="Adobe Hebrew"/>
                <a:cs typeface="Adobe Hebrew"/>
              </a:rPr>
              <a:t> </a:t>
            </a:r>
            <a:endParaRPr kumimoji="0" lang="id-ID" altLang="id-ID" sz="320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uLnTx/>
              <a:uFillTx/>
              <a:latin typeface="Britannic Bold" pitchFamily="34" charset="0"/>
              <a:ea typeface="Adobe Hebrew"/>
              <a:cs typeface="Adobe Hebrew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altLang="id-ID" sz="3200" kern="0" dirty="0" smtClean="0">
                <a:solidFill>
                  <a:sysClr val="window" lastClr="FFFFFF"/>
                </a:solidFill>
                <a:latin typeface="Britannic Bold" pitchFamily="34" charset="0"/>
                <a:ea typeface="Adobe Hebrew"/>
                <a:cs typeface="Adobe Hebrew"/>
              </a:rPr>
              <a:t>RANCANGAN PROGRAM DAN ANGGARAN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altLang="id-ID" sz="3200" kern="0" dirty="0" smtClean="0">
                <a:solidFill>
                  <a:sysClr val="window" lastClr="FFFFFF"/>
                </a:solidFill>
                <a:latin typeface="Britannic Bold" pitchFamily="34" charset="0"/>
                <a:ea typeface="Adobe Hebrew"/>
                <a:cs typeface="Adobe Hebrew"/>
              </a:rPr>
              <a:t>KEMENTERIAN PERTANIAN TA 2017</a:t>
            </a:r>
            <a:endParaRPr kumimoji="0" lang="id-ID" altLang="id-ID" sz="320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uLnTx/>
              <a:uFillTx/>
              <a:latin typeface="Britannic Bold" pitchFamily="34" charset="0"/>
              <a:ea typeface="Adobe Hebrew"/>
              <a:cs typeface="Adobe Hebr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08543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25 -1.85185E-6 " pathEditMode="relative" rAng="0" ptsTypes="AA">
                                      <p:cBhvr>
                                        <p:cTn id="10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8505" y="836712"/>
            <a:ext cx="8635983" cy="4896544"/>
          </a:xfrm>
          <a:prstGeom prst="rect">
            <a:avLst/>
          </a:prstGeom>
          <a:ln w="9525">
            <a:solidFill>
              <a:srgbClr val="36B4A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53831" tIns="0" rIns="53831" bIns="0" anchor="ctr"/>
          <a:lstStyle/>
          <a:p>
            <a:pPr marL="171371" indent="-171371">
              <a:buFont typeface="+mj-lt"/>
              <a:buAutoNum type="arabicPeriod"/>
            </a:pPr>
            <a:r>
              <a:rPr lang="id-ID" b="1" dirty="0" smtClean="0">
                <a:solidFill>
                  <a:srgbClr val="000000"/>
                </a:solidFill>
                <a:cs typeface="Arial" pitchFamily="34" charset="0"/>
              </a:rPr>
              <a:t>Peningkatan</a:t>
            </a:r>
            <a:r>
              <a:rPr lang="en-US" b="1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d-ID" b="1" dirty="0">
                <a:solidFill>
                  <a:srgbClr val="000000"/>
                </a:solidFill>
                <a:cs typeface="Arial" pitchFamily="34" charset="0"/>
              </a:rPr>
              <a:t>produksi padi dan pangan lain: (i) </a:t>
            </a:r>
            <a:r>
              <a:rPr lang="id-ID" dirty="0">
                <a:solidFill>
                  <a:schemeClr val="tx1"/>
                </a:solidFill>
              </a:rPr>
              <a:t>Pencetakan Sawah Baru dan Perluasan Areal Pangan Lain; (ii) Optimasi Lahan dan Pemulihan Kesuburan Lahan; (iii) Pengendalian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konversi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padi; (iv) Reforma Agraria; (v) Bantuan alat dan mesin pertanian-perikanan; (vi) Penyaluran subsidi pupuk dan benih; pengembangan Desa Mandiri Benih; (vii) Rehabilitasi Jaringan Irigasi, Rehabilitasi DAS Hulu; Pembangunan waduk dan </a:t>
            </a:r>
            <a:r>
              <a:rPr lang="en-US" dirty="0" err="1">
                <a:solidFill>
                  <a:schemeClr val="tx1"/>
                </a:solidFill>
              </a:rPr>
              <a:t>embung</a:t>
            </a:r>
            <a:r>
              <a:rPr lang="id-ID" dirty="0">
                <a:solidFill>
                  <a:schemeClr val="tx1"/>
                </a:solidFill>
              </a:rPr>
              <a:t>; (viii) Teknologi Peningkatan Produktivitas Pertanian</a:t>
            </a:r>
            <a:endParaRPr lang="id-ID" dirty="0">
              <a:solidFill>
                <a:srgbClr val="000000"/>
              </a:solidFill>
              <a:cs typeface="Arial" pitchFamily="34" charset="0"/>
            </a:endParaRPr>
          </a:p>
          <a:p>
            <a:pPr marL="171371" indent="-171371">
              <a:buFont typeface="+mj-lt"/>
              <a:buAutoNum type="arabicPeriod"/>
            </a:pPr>
            <a:r>
              <a:rPr lang="id-ID" b="1" dirty="0">
                <a:solidFill>
                  <a:srgbClr val="000000"/>
                </a:solidFill>
                <a:cs typeface="Arial" pitchFamily="34" charset="0"/>
              </a:rPr>
              <a:t>Kelancaran distribusi pangan dan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akses</a:t>
            </a:r>
            <a:r>
              <a:rPr lang="id-ID" b="1" dirty="0">
                <a:solidFill>
                  <a:srgbClr val="000000"/>
                </a:solidFill>
                <a:cs typeface="Arial" pitchFamily="34" charset="0"/>
              </a:rPr>
              <a:t> pangan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masyarakat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d-ID" dirty="0">
                <a:solidFill>
                  <a:srgbClr val="000000"/>
                </a:solidFill>
                <a:cs typeface="Arial" pitchFamily="34" charset="0"/>
              </a:rPr>
              <a:t>: (i) </a:t>
            </a:r>
            <a:r>
              <a:rPr lang="en-US" dirty="0" err="1">
                <a:solidFill>
                  <a:schemeClr val="tx1"/>
                </a:solidFill>
              </a:rPr>
              <a:t>Pemantauan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pengendalian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pangan</a:t>
            </a:r>
            <a:r>
              <a:rPr lang="id-ID" dirty="0">
                <a:solidFill>
                  <a:schemeClr val="tx1"/>
                </a:solidFill>
              </a:rPr>
              <a:t>; (ii) </a:t>
            </a:r>
            <a:r>
              <a:rPr lang="en-US" dirty="0" err="1">
                <a:solidFill>
                  <a:schemeClr val="tx1"/>
                </a:solidFill>
              </a:rPr>
              <a:t>Cadangan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Pemerintah</a:t>
            </a:r>
            <a:r>
              <a:rPr lang="id-ID" dirty="0">
                <a:solidFill>
                  <a:schemeClr val="tx1"/>
                </a:solidFill>
              </a:rPr>
              <a:t>; (iii) </a:t>
            </a:r>
            <a:r>
              <a:rPr lang="en-US" dirty="0" err="1">
                <a:solidFill>
                  <a:schemeClr val="tx1"/>
                </a:solidFill>
              </a:rPr>
              <a:t>Pengendalian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niaga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pangan</a:t>
            </a:r>
            <a:r>
              <a:rPr lang="id-ID" dirty="0">
                <a:solidFill>
                  <a:schemeClr val="tx1"/>
                </a:solidFill>
              </a:rPr>
              <a:t>; (iv) </a:t>
            </a:r>
            <a:r>
              <a:rPr lang="id-ID" sz="1600" dirty="0">
                <a:solidFill>
                  <a:schemeClr val="tx1"/>
                </a:solidFill>
              </a:rPr>
              <a:t>Pembangunan Sarana dan Prasarana Perdagangan; (v) </a:t>
            </a:r>
            <a:r>
              <a:rPr lang="en-US" dirty="0" err="1">
                <a:solidFill>
                  <a:schemeClr val="tx1"/>
                </a:solidFill>
              </a:rPr>
              <a:t>Penyaluran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sejahtera</a:t>
            </a:r>
            <a:r>
              <a:rPr lang="id-ID" dirty="0">
                <a:solidFill>
                  <a:schemeClr val="tx1"/>
                </a:solidFill>
              </a:rPr>
              <a:t> (Rastra).</a:t>
            </a:r>
            <a:endParaRPr lang="id-ID" dirty="0">
              <a:solidFill>
                <a:srgbClr val="000000"/>
              </a:solidFill>
              <a:cs typeface="Arial" pitchFamily="34" charset="0"/>
            </a:endParaRPr>
          </a:p>
          <a:p>
            <a:pPr marL="171371" indent="-171371">
              <a:buFont typeface="+mj-lt"/>
              <a:buAutoNum type="arabicPeriod"/>
            </a:pPr>
            <a:r>
              <a:rPr lang="id-ID" b="1" dirty="0">
                <a:solidFill>
                  <a:srgbClr val="000000"/>
                </a:solidFill>
                <a:cs typeface="Arial" pitchFamily="34" charset="0"/>
              </a:rPr>
              <a:t>Peningkatan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kualitas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konsumsi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pangan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dan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gizi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masyarakat</a:t>
            </a:r>
            <a:r>
              <a:rPr lang="id-ID" dirty="0">
                <a:solidFill>
                  <a:srgbClr val="000000"/>
                </a:solidFill>
                <a:cs typeface="Arial" pitchFamily="34" charset="0"/>
              </a:rPr>
              <a:t>: (i) </a:t>
            </a:r>
            <a:r>
              <a:rPr lang="en-US" dirty="0" err="1">
                <a:solidFill>
                  <a:schemeClr val="tx1"/>
                </a:solidFill>
              </a:rPr>
              <a:t>Peningkatan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ketersediaan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beragam</a:t>
            </a:r>
            <a:r>
              <a:rPr lang="id-ID" dirty="0">
                <a:solidFill>
                  <a:schemeClr val="tx1"/>
                </a:solidFill>
              </a:rPr>
              <a:t>, aman dan bergizi; (ii) Advokasi diversifikasi Konsumsi (termasuk ikan); (iii) </a:t>
            </a:r>
            <a:r>
              <a:rPr lang="en-US" dirty="0" err="1">
                <a:solidFill>
                  <a:schemeClr val="tx1"/>
                </a:solidFill>
              </a:rPr>
              <a:t>Penanganan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rawan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pangan</a:t>
            </a:r>
            <a:r>
              <a:rPr lang="id-ID" dirty="0">
                <a:solidFill>
                  <a:schemeClr val="tx1"/>
                </a:solidFill>
              </a:rPr>
              <a:t> dan kurang gizi; (iv) Peningkatan Kualitas dan Keamanan Pangan.</a:t>
            </a:r>
          </a:p>
          <a:p>
            <a:pPr marL="171371" indent="-171371">
              <a:buFont typeface="+mj-lt"/>
              <a:buAutoNum type="arabicPeriod"/>
            </a:pPr>
            <a:r>
              <a:rPr lang="id-ID" b="1" dirty="0">
                <a:solidFill>
                  <a:srgbClr val="000000"/>
                </a:solidFill>
                <a:cs typeface="Arial" pitchFamily="34" charset="0"/>
              </a:rPr>
              <a:t>Penanganan gangguan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terhadap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id-ID" b="1" dirty="0">
                <a:solidFill>
                  <a:srgbClr val="000000"/>
                </a:solidFill>
                <a:cs typeface="Arial" pitchFamily="34" charset="0"/>
              </a:rPr>
              <a:t>produksi pangan</a:t>
            </a:r>
            <a:r>
              <a:rPr lang="en-US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cs typeface="Arial" pitchFamily="34" charset="0"/>
              </a:rPr>
              <a:t>pangan</a:t>
            </a:r>
            <a:r>
              <a:rPr lang="id-ID" dirty="0">
                <a:solidFill>
                  <a:srgbClr val="000000"/>
                </a:solidFill>
                <a:cs typeface="Arial" pitchFamily="34" charset="0"/>
              </a:rPr>
              <a:t>: (i</a:t>
            </a:r>
            <a:r>
              <a:rPr lang="id-ID" dirty="0">
                <a:solidFill>
                  <a:schemeClr val="tx1"/>
                </a:solidFill>
              </a:rPr>
              <a:t>) Bantuan </a:t>
            </a:r>
            <a:r>
              <a:rPr lang="id-ID" dirty="0">
                <a:solidFill>
                  <a:srgbClr val="000000"/>
                </a:solidFill>
                <a:cs typeface="Arial" pitchFamily="34" charset="0"/>
              </a:rPr>
              <a:t>input</a:t>
            </a:r>
            <a:r>
              <a:rPr lang="id-ID" dirty="0">
                <a:solidFill>
                  <a:schemeClr val="tx1"/>
                </a:solidFill>
              </a:rPr>
              <a:t> produksi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akibat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bencana</a:t>
            </a:r>
            <a:r>
              <a:rPr lang="id-ID" dirty="0">
                <a:solidFill>
                  <a:schemeClr val="tx1"/>
                </a:solidFill>
              </a:rPr>
              <a:t> (puso); (ii) Penanganan dampak Organisme Pengganggu Tanaman (OPT); (iii) A</a:t>
            </a:r>
            <a:r>
              <a:rPr lang="en-US" dirty="0" err="1">
                <a:solidFill>
                  <a:schemeClr val="tx1"/>
                </a:solidFill>
              </a:rPr>
              <a:t>suransi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pertanian</a:t>
            </a:r>
            <a:r>
              <a:rPr lang="id-ID" dirty="0">
                <a:solidFill>
                  <a:schemeClr val="tx1"/>
                </a:solidFill>
              </a:rPr>
              <a:t>; (iv) </a:t>
            </a:r>
            <a:r>
              <a:rPr lang="en-AU" dirty="0" err="1">
                <a:solidFill>
                  <a:schemeClr val="tx1"/>
                </a:solidFill>
              </a:rPr>
              <a:t>Pengembangan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budidaya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 err="1">
                <a:solidFill>
                  <a:schemeClr val="tx1"/>
                </a:solidFill>
              </a:rPr>
              <a:t>adaptif</a:t>
            </a:r>
            <a:r>
              <a:rPr lang="id-ID" dirty="0">
                <a:solidFill>
                  <a:schemeClr val="tx1"/>
                </a:solidFill>
              </a:rPr>
              <a:t>; (v) Penanggulangan Bencana termasuk Banjir pada Daerah Irigasi.</a:t>
            </a:r>
            <a:endParaRPr lang="id-ID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 idx="4294967295"/>
          </p:nvPr>
        </p:nvSpPr>
        <p:spPr>
          <a:xfrm>
            <a:off x="3306" y="-27384"/>
            <a:ext cx="9140694" cy="573516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d-ID" altLang="id-ID" sz="24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RKP 2017: </a:t>
            </a:r>
            <a:r>
              <a:rPr lang="en-US" altLang="id-ID" sz="24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PEMBANGUNAN KEDAULATAN PANGAN</a:t>
            </a:r>
            <a:br>
              <a:rPr lang="en-US" altLang="id-ID" sz="24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</a:br>
            <a:r>
              <a:rPr lang="en-US" altLang="id-ID" sz="1800" dirty="0" err="1" smtClean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Arah</a:t>
            </a:r>
            <a:r>
              <a:rPr lang="en-US" altLang="id-ID" sz="1800" dirty="0" smtClean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id-ID" sz="1800" dirty="0" err="1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Kebijakan</a:t>
            </a:r>
            <a:r>
              <a:rPr lang="en-US" altLang="id-ID" sz="18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 </a:t>
            </a:r>
            <a:endParaRPr lang="id-ID" altLang="id-ID" sz="1800" dirty="0">
              <a:latin typeface="Britannic Bold" panose="020B090306070302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10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63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76064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AU" sz="3200" dirty="0" smtClean="0">
                <a:latin typeface="Britannic Bold" panose="020B0903060703020204" pitchFamily="34" charset="0"/>
              </a:rPr>
              <a:t>TARGET PRODUKSI TAHUN 2017</a:t>
            </a:r>
            <a:endParaRPr lang="en-AU" sz="3200" dirty="0">
              <a:latin typeface="Britannic Bold" panose="020B0903060703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605833509"/>
              </p:ext>
            </p:extLst>
          </p:nvPr>
        </p:nvGraphicFramePr>
        <p:xfrm>
          <a:off x="1331640" y="836712"/>
          <a:ext cx="6624736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11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3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36104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AU" sz="3200" dirty="0" smtClean="0">
                <a:latin typeface="Britannic Bold" panose="020B0903060703020204" pitchFamily="34" charset="0"/>
              </a:rPr>
              <a:t>STRATEGI PEMBANGUNAN PERTANIAN </a:t>
            </a:r>
            <a:br>
              <a:rPr lang="en-AU" sz="3200" dirty="0" smtClean="0">
                <a:latin typeface="Britannic Bold" panose="020B0903060703020204" pitchFamily="34" charset="0"/>
              </a:rPr>
            </a:br>
            <a:r>
              <a:rPr lang="en-AU" sz="3200" dirty="0" smtClean="0">
                <a:latin typeface="Britannic Bold" panose="020B0903060703020204" pitchFamily="34" charset="0"/>
              </a:rPr>
              <a:t>TAHUN 2017</a:t>
            </a:r>
            <a:endParaRPr lang="en-AU" sz="3200" dirty="0">
              <a:latin typeface="Britannic Bold" panose="020B09030607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512" y="908720"/>
            <a:ext cx="8712968" cy="5472608"/>
            <a:chOff x="179512" y="1052736"/>
            <a:chExt cx="8712968" cy="5472608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xmlns="" val="3556438249"/>
                </p:ext>
              </p:extLst>
            </p:nvPr>
          </p:nvGraphicFramePr>
          <p:xfrm>
            <a:off x="179512" y="1052736"/>
            <a:ext cx="8712968" cy="5472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67544" y="1484784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GB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7776" y="2319263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GB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15616" y="3183359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GB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7776" y="4365104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GB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3860" y="5589240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GB" sz="2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12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56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076056" y="966954"/>
            <a:ext cx="3816424" cy="51991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lvl="0" indent="-228600" algn="just">
              <a:buFont typeface="+mj-lt"/>
              <a:buAutoNum type="arabicPeriod"/>
            </a:pP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Dukungan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Manajemen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Pelaksanaan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Tugas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Teknis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Lainnya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Kementerian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Pengawasan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Akuntabilitas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Aparatur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Kementerian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,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Produktivitas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Mutu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Hasil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Tanaman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Pangan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Nilai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Tambah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Hortikultura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Komoditas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Perkebunan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Berkelanjutan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Pemenuhan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Pangan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Asal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Ternak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Agribisnis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Peternakan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Rakyat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Penyediaan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Pengembangan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Prasarana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Sarana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Penciptaan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Teknologi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Inovasi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Bio-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Industri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Berkelanjutan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sv-SE" sz="1200" b="1" dirty="0">
                <a:solidFill>
                  <a:srgbClr val="FF0000"/>
                </a:solidFill>
                <a:latin typeface="Candara" panose="020E0502030303020204" pitchFamily="34" charset="0"/>
              </a:rPr>
              <a:t>Program Peningkatan </a:t>
            </a:r>
            <a:r>
              <a:rPr lang="sv-SE" sz="1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Penyuluhan dan </a:t>
            </a:r>
            <a:r>
              <a:rPr lang="sv-SE" sz="1200" b="1" dirty="0">
                <a:solidFill>
                  <a:srgbClr val="FF0000"/>
                </a:solidFill>
                <a:latin typeface="Candara" panose="020E0502030303020204" pitchFamily="34" charset="0"/>
              </a:rPr>
              <a:t>Pelatihan Pertanian</a:t>
            </a:r>
            <a:endParaRPr lang="en-GB" sz="12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Diversifikasi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Ketahanan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Pangan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Masyarakat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Kualitas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Pengkarantinaan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Pengawasan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Keamanan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Hayati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rgbClr val="FF0000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Pendidikan</a:t>
            </a:r>
            <a:r>
              <a:rPr lang="en-GB" sz="12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 smtClean="0">
                <a:solidFill>
                  <a:srgbClr val="FF0000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algn="just"/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9512" y="966954"/>
            <a:ext cx="3960440" cy="51983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lvl="0" indent="-228600" algn="just">
              <a:buFont typeface="+mj-lt"/>
              <a:buAutoNum type="arabicPeriod"/>
            </a:pP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Dukungan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Manajemen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Pelaksanaan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Tugas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Teknis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Lainnya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Kementerian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Pengawasan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Akuntabilitas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Aparatur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Kementerian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,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Produktivitas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Mutu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Hasil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Tanaman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Pangan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Nilai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Tambah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Hortikultura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Produksi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Komoditas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Perkebunan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Berkelanjutan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Pemenuhan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Pangan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Asal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Ternak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Agribisnis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Peternakan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Rakyat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Penyediaan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Pengembangan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Prasarana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Sarana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Penciptaan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Teknologi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Inovasi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Bio-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Industri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Berkelanjutan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sv-SE" sz="1200" b="1" dirty="0">
                <a:solidFill>
                  <a:srgbClr val="FF0000"/>
                </a:solidFill>
                <a:latin typeface="Candara" panose="020E0502030303020204" pitchFamily="34" charset="0"/>
              </a:rPr>
              <a:t>Program Peningkatan Penyuluhan, Pendidikan dan Pelatihan Pertanian</a:t>
            </a:r>
            <a:endParaRPr lang="en-GB" sz="12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Diversifikasi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Ketahanan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Pangan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Masyarakat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Peningkatan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Kualitas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Pengkarantinaan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Pertanian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dan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Pengawasan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Keamanan</a:t>
            </a:r>
            <a:r>
              <a:rPr lang="en-GB" sz="12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Hayati</a:t>
            </a: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en-GB" sz="1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Program </a:t>
            </a:r>
            <a:r>
              <a:rPr lang="en-GB" sz="1200" b="1" dirty="0" err="1" smtClean="0">
                <a:solidFill>
                  <a:srgbClr val="FF0000"/>
                </a:solidFill>
                <a:latin typeface="Candara" panose="020E0502030303020204" pitchFamily="34" charset="0"/>
              </a:rPr>
              <a:t>Pendidikan</a:t>
            </a:r>
            <a:r>
              <a:rPr lang="en-GB" sz="1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 smtClean="0">
                <a:solidFill>
                  <a:srgbClr val="FF0000"/>
                </a:solidFill>
                <a:latin typeface="Candara" panose="020E0502030303020204" pitchFamily="34" charset="0"/>
              </a:rPr>
              <a:t>Menengah</a:t>
            </a:r>
            <a:r>
              <a:rPr lang="en-GB" sz="1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GB" sz="1200" b="1" dirty="0" err="1" smtClean="0">
                <a:solidFill>
                  <a:srgbClr val="FF0000"/>
                </a:solidFill>
                <a:latin typeface="Candara" panose="020E0502030303020204" pitchFamily="34" charset="0"/>
              </a:rPr>
              <a:t>Pertanian</a:t>
            </a:r>
            <a:endParaRPr lang="en-GB" sz="1200" b="1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endParaRPr lang="en-GB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1115616" y="490446"/>
            <a:ext cx="2088232" cy="346266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Candara" panose="020E0502030303020204" pitchFamily="34" charset="0"/>
              </a:rPr>
              <a:t>2016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6084168" y="489305"/>
            <a:ext cx="2088232" cy="346266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Candara" panose="020E0502030303020204" pitchFamily="34" charset="0"/>
              </a:rPr>
              <a:t>2017</a:t>
            </a:r>
            <a:endParaRPr lang="en-GB" sz="3200" b="1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76084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sz="22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PROGRAM KEMENTERIAN PERTANIAN TAHUN 201</a:t>
            </a:r>
            <a:r>
              <a:rPr lang="id-ID" sz="22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6</a:t>
            </a:r>
            <a:r>
              <a:rPr lang="sv-SE" sz="22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-2017</a:t>
            </a:r>
            <a:endParaRPr lang="id-ID" sz="2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10801" y="3284984"/>
            <a:ext cx="754481" cy="448221"/>
            <a:chOff x="5252652" y="-19694"/>
            <a:chExt cx="754481" cy="448221"/>
          </a:xfrm>
          <a:solidFill>
            <a:srgbClr val="00B0F0"/>
          </a:solidFill>
        </p:grpSpPr>
        <p:sp>
          <p:nvSpPr>
            <p:cNvPr id="19" name="Right Arrow 18"/>
            <p:cNvSpPr/>
            <p:nvPr/>
          </p:nvSpPr>
          <p:spPr>
            <a:xfrm>
              <a:off x="5252652" y="-19694"/>
              <a:ext cx="754481" cy="448221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5252652" y="69950"/>
              <a:ext cx="620015" cy="2689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800" kern="1200"/>
            </a:p>
          </p:txBody>
        </p:sp>
      </p:grpSp>
      <p:sp>
        <p:nvSpPr>
          <p:cNvPr id="21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13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54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RENCANA </a:t>
            </a:r>
            <a:r>
              <a:rPr lang="sv-SE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ALOKASI </a:t>
            </a:r>
            <a:r>
              <a:rPr lang="sv-SE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ANGGARAN KEMENTAN PER PROGRAM </a:t>
            </a:r>
            <a:endParaRPr lang="sv-SE" sz="2400" dirty="0" smtClean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pPr algn="ctr"/>
            <a:r>
              <a:rPr lang="sv-SE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TAHUN </a:t>
            </a:r>
            <a:r>
              <a:rPr lang="sv-SE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ANGGARAN </a:t>
            </a:r>
            <a:r>
              <a:rPr lang="sv-SE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2017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7301202"/>
              </p:ext>
            </p:extLst>
          </p:nvPr>
        </p:nvGraphicFramePr>
        <p:xfrm>
          <a:off x="251520" y="980728"/>
          <a:ext cx="8777396" cy="4752528"/>
        </p:xfrm>
        <a:graphic>
          <a:graphicData uri="http://schemas.openxmlformats.org/presentationml/2006/ole">
            <p:oleObj spid="_x0000_s89096" name="Worksheet" r:id="rId4" imgW="7353285" imgH="3619513" progId="Excel.Sheet.12">
              <p:embed/>
            </p:oleObj>
          </a:graphicData>
        </a:graphic>
      </p:graphicFrame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14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695364"/>
            <a:ext cx="8280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1" dirty="0">
                <a:latin typeface="Candara" panose="020E0502030303020204" pitchFamily="34" charset="0"/>
              </a:rPr>
              <a:t>K</a:t>
            </a:r>
            <a:r>
              <a:rPr lang="en-GB" sz="1100" b="1" dirty="0" smtClean="0">
                <a:latin typeface="Candara" panose="020E0502030303020204" pitchFamily="34" charset="0"/>
              </a:rPr>
              <a:t>et: </a:t>
            </a:r>
            <a:r>
              <a:rPr lang="id-ID" sz="1100" b="1" dirty="0" err="1">
                <a:latin typeface="Candara" panose="020E0502030303020204" pitchFamily="34" charset="0"/>
              </a:rPr>
              <a:t>B</a:t>
            </a:r>
            <a:r>
              <a:rPr lang="en-GB" sz="1100" b="1" dirty="0" err="1" smtClean="0">
                <a:latin typeface="Candara" panose="020E0502030303020204" pitchFamily="34" charset="0"/>
              </a:rPr>
              <a:t>erdasarkan</a:t>
            </a:r>
            <a:r>
              <a:rPr lang="en-GB" sz="1100" b="1" dirty="0" smtClean="0">
                <a:latin typeface="Candara" panose="020E0502030303020204" pitchFamily="34" charset="0"/>
              </a:rPr>
              <a:t> </a:t>
            </a:r>
            <a:r>
              <a:rPr lang="en-GB" sz="1100" b="1" dirty="0" err="1" smtClean="0">
                <a:latin typeface="Candara" panose="020E0502030303020204" pitchFamily="34" charset="0"/>
              </a:rPr>
              <a:t>surat</a:t>
            </a:r>
            <a:r>
              <a:rPr lang="en-GB" sz="1100" b="1" dirty="0" smtClean="0">
                <a:latin typeface="Candara" panose="020E0502030303020204" pitchFamily="34" charset="0"/>
              </a:rPr>
              <a:t> SB BAPPENAS </a:t>
            </a:r>
            <a:r>
              <a:rPr lang="en-GB" sz="1100" b="1" dirty="0" err="1" smtClean="0">
                <a:latin typeface="Candara" panose="020E0502030303020204" pitchFamily="34" charset="0"/>
              </a:rPr>
              <a:t>dan</a:t>
            </a:r>
            <a:r>
              <a:rPr lang="en-GB" sz="1100" b="1" dirty="0" smtClean="0">
                <a:latin typeface="Candara" panose="020E0502030303020204" pitchFamily="34" charset="0"/>
              </a:rPr>
              <a:t> KEMENTERIAN KEUANGAN </a:t>
            </a:r>
            <a:r>
              <a:rPr lang="id-ID" sz="1100" b="1" dirty="0" smtClean="0">
                <a:latin typeface="Candara" panose="020E0502030303020204" pitchFamily="34" charset="0"/>
              </a:rPr>
              <a:t>No. SEB </a:t>
            </a:r>
            <a:r>
              <a:rPr lang="en-GB" sz="1100" b="1" dirty="0" smtClean="0">
                <a:latin typeface="Candara" panose="020E0502030303020204" pitchFamily="34" charset="0"/>
              </a:rPr>
              <a:t>0163 M PPN 05 2016 </a:t>
            </a:r>
            <a:r>
              <a:rPr lang="en-GB" sz="1100" b="1" dirty="0" err="1" smtClean="0">
                <a:latin typeface="Candara" panose="020E0502030303020204" pitchFamily="34" charset="0"/>
              </a:rPr>
              <a:t>tanggal</a:t>
            </a:r>
            <a:r>
              <a:rPr lang="en-GB" sz="1100" b="1" dirty="0" smtClean="0">
                <a:latin typeface="Candara" panose="020E0502030303020204" pitchFamily="34" charset="0"/>
              </a:rPr>
              <a:t> 13 </a:t>
            </a:r>
            <a:r>
              <a:rPr lang="id-ID" sz="1100" b="1" dirty="0" err="1">
                <a:latin typeface="Candara" panose="020E0502030303020204" pitchFamily="34" charset="0"/>
              </a:rPr>
              <a:t>M</a:t>
            </a:r>
            <a:r>
              <a:rPr lang="en-GB" sz="1100" b="1" dirty="0" err="1" smtClean="0">
                <a:latin typeface="Candara" panose="020E0502030303020204" pitchFamily="34" charset="0"/>
              </a:rPr>
              <a:t>ei</a:t>
            </a:r>
            <a:r>
              <a:rPr lang="en-GB" sz="1100" b="1" dirty="0" smtClean="0">
                <a:latin typeface="Candara" panose="020E0502030303020204" pitchFamily="34" charset="0"/>
              </a:rPr>
              <a:t> 2016</a:t>
            </a:r>
            <a:endParaRPr lang="en-GB" sz="11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4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PAGU INDIKATIF PER PROGRAM PER SUMBER BIAYA </a:t>
            </a:r>
          </a:p>
          <a:p>
            <a:pPr algn="ctr"/>
            <a:r>
              <a:rPr lang="sv-SE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KEMENTERIAN PERTANIAN</a:t>
            </a:r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 TA 2017</a:t>
            </a:r>
            <a:r>
              <a:rPr lang="sv-SE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</a:p>
          <a:p>
            <a:pPr algn="ctr"/>
            <a:r>
              <a:rPr lang="sv-SE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TAHUN 2017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5133695"/>
              </p:ext>
            </p:extLst>
          </p:nvPr>
        </p:nvGraphicFramePr>
        <p:xfrm>
          <a:off x="283603" y="823901"/>
          <a:ext cx="8640960" cy="5053371"/>
        </p:xfrm>
        <a:graphic>
          <a:graphicData uri="http://schemas.openxmlformats.org/presentationml/2006/ole">
            <p:oleObj spid="_x0000_s90120" name="Worksheet" r:id="rId4" imgW="10010614" imgH="7134358" progId="Excel.Sheet.12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5839380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latin typeface="Candara" panose="020E0502030303020204" pitchFamily="34" charset="0"/>
              </a:rPr>
              <a:t>KET: BERDASARKAN SURAT SB BAPPENAS DAN </a:t>
            </a:r>
            <a:r>
              <a:rPr lang="en-GB" sz="1050" b="1" dirty="0">
                <a:latin typeface="Candara" panose="020E0502030303020204" pitchFamily="34" charset="0"/>
              </a:rPr>
              <a:t>KEMENTERIAN KEUANGAN NOMOR SEB 0163 M PPN 05 </a:t>
            </a:r>
            <a:r>
              <a:rPr lang="en-GB" sz="1050" b="1" dirty="0" smtClean="0">
                <a:latin typeface="Candara" panose="020E0502030303020204" pitchFamily="34" charset="0"/>
              </a:rPr>
              <a:t>2016 TANGGAL 13 MEI 2016.</a:t>
            </a:r>
            <a:endParaRPr lang="en-GB" sz="1050" b="1" dirty="0">
              <a:latin typeface="Candara" panose="020E0502030303020204" pitchFamily="34" charset="0"/>
            </a:endParaRP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15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6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91440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RENCANA </a:t>
            </a:r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KEGIATAN UTAMA KEMENTERIAN PERTANIAN TA 2017 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51520" y="692696"/>
          <a:ext cx="8648032" cy="4588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39"/>
                <a:gridCol w="1572637"/>
                <a:gridCol w="1678839"/>
                <a:gridCol w="1678839"/>
                <a:gridCol w="1678839"/>
                <a:gridCol w="1678839"/>
              </a:tblGrid>
              <a:tr h="468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</a:rPr>
                        <a:t>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O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PROGRAM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 P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RIORITAS NASIONAL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KEGIATAN PRIORITAS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PENANGGUNG JAWAB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PROGRAM DAN KEGIATAN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INDIKATOR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TARGET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</a:tr>
              <a:tr h="814688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+mn-lt"/>
                        </a:rPr>
                        <a:t>1.</a:t>
                      </a:r>
                      <a:endParaRPr lang="id-ID" sz="1200" b="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 err="1" smtClean="0">
                          <a:effectLst/>
                          <a:latin typeface="+mn-lt"/>
                        </a:rPr>
                        <a:t>Peningkatan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Produksi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Padi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dan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Pangan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Lain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rowSpan="3"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Pencetakan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Sawah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Baru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dan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Perluasan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Areal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Pangan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Lain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smtClean="0">
                          <a:effectLst/>
                          <a:latin typeface="+mn-lt"/>
                        </a:rPr>
                        <a:t>Direktorat Jenderal Prasarana dan Sarana Pertanian</a:t>
                      </a: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etak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awah</a:t>
                      </a:r>
                      <a:endParaRPr lang="en-AU" sz="12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144.613 Ha</a:t>
                      </a:r>
                    </a:p>
                  </a:txBody>
                  <a:tcPr marL="37333" marR="37333" marT="0" marB="0"/>
                </a:tc>
              </a:tr>
              <a:tr h="562140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565657"/>
                        </a:buClr>
                        <a:buFont typeface="+mj-lt"/>
                        <a:buAutoNum type="arabicPeriod"/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228600" marR="240665" lvl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AU" sz="1200" spc="-15" dirty="0" err="1" smtClean="0">
                          <a:effectLst/>
                          <a:latin typeface="+mn-lt"/>
                        </a:rPr>
                        <a:t>Direktorat</a:t>
                      </a:r>
                      <a:r>
                        <a:rPr lang="en-AU" sz="1200" spc="-1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15" dirty="0" err="1" smtClean="0">
                          <a:effectLst/>
                          <a:latin typeface="+mn-lt"/>
                        </a:rPr>
                        <a:t>Jenderal</a:t>
                      </a:r>
                      <a:r>
                        <a:rPr lang="en-AU" sz="1200" spc="-1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15" dirty="0" err="1" smtClean="0">
                          <a:effectLst/>
                          <a:latin typeface="+mn-lt"/>
                        </a:rPr>
                        <a:t>Hortikultura</a:t>
                      </a:r>
                      <a:endParaRPr lang="id-ID" sz="1200" dirty="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awasan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neka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abai</a:t>
                      </a:r>
                      <a:endParaRPr lang="en-AU" sz="12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awasan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awang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erah</a:t>
                      </a:r>
                      <a:endParaRPr lang="en-AU" sz="12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15.855 Ha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5.250 Ha</a:t>
                      </a:r>
                    </a:p>
                  </a:txBody>
                  <a:tcPr marL="37333" marR="37333" marT="0" marB="0"/>
                </a:tc>
              </a:tr>
              <a:tr h="702669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565657"/>
                        </a:buClr>
                        <a:buFont typeface="+mj-lt"/>
                        <a:buAutoNum type="arabicPeriod"/>
                      </a:pP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228600" marR="0" lvl="0" indent="-228600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AU" sz="1200" dirty="0" err="1" smtClean="0">
                          <a:effectLst/>
                          <a:latin typeface="+mn-lt"/>
                        </a:rPr>
                        <a:t>Direktorat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dirty="0" err="1" smtClean="0">
                          <a:effectLst/>
                          <a:latin typeface="+mn-lt"/>
                        </a:rPr>
                        <a:t>Jenderal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 Perkebunan</a:t>
                      </a:r>
                      <a:endParaRPr lang="id-ID" sz="1200" dirty="0" smtClean="0">
                        <a:effectLst/>
                        <a:latin typeface="+mn-lt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ebu</a:t>
                      </a:r>
                      <a:endParaRPr lang="en-AU" sz="12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</a:t>
                      </a: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</a:t>
                      </a:r>
                      <a:endParaRPr lang="id-ID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18.273 Ha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1.400 Ha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</a:tr>
              <a:tr h="611016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fi-FI" sz="1200" dirty="0" smtClean="0">
                          <a:effectLst/>
                          <a:latin typeface="+mn-lt"/>
                        </a:rPr>
                        <a:t>Optimasi Lahan dan Pemulihan Kesuburan Lahan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smtClean="0">
                          <a:effectLst/>
                          <a:latin typeface="+mn-lt"/>
                        </a:rPr>
                        <a:t>Direktorat Jenderal Prasarana dan Sarana Pertanian</a:t>
                      </a: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Pemanfaatan Lahan Rawa/Gambut Terpadu</a:t>
                      </a:r>
                      <a:endParaRPr lang="en-AU" sz="12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5.000 Ha</a:t>
                      </a:r>
                    </a:p>
                  </a:txBody>
                  <a:tcPr marL="37333" marR="37333" marT="0" marB="0"/>
                </a:tc>
              </a:tr>
              <a:tr h="101836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id-ID" sz="1200" smtClean="0">
                          <a:effectLst/>
                          <a:latin typeface="+mn-lt"/>
                        </a:rPr>
                        <a:t>Pengendalian Konversi Lahan Padi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0" lvl="0" indent="-180975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1200" spc="-5" smtClean="0">
                          <a:effectLst/>
                          <a:latin typeface="+mn-lt"/>
                        </a:rPr>
                        <a:t>Direktorat Jenderal Prasarana dan Sarana Pertanian</a:t>
                      </a:r>
                    </a:p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id-ID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</a:t>
                      </a:r>
                      <a:r>
                        <a:rPr lang="en-AU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</a:t>
                      </a:r>
                      <a:r>
                        <a:rPr lang="id-ID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idang </a:t>
                      </a:r>
                      <a:r>
                        <a:rPr lang="en-AU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id-ID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anah </a:t>
                      </a:r>
                      <a:r>
                        <a:rPr lang="en-AU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etani yang di Pra-</a:t>
                      </a:r>
                      <a:r>
                        <a:rPr lang="en-AU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id-ID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ertifikasi dan </a:t>
                      </a:r>
                      <a:r>
                        <a:rPr lang="en-AU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asca </a:t>
                      </a:r>
                      <a:r>
                        <a:rPr lang="en-AU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id-ID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ertifikasi</a:t>
                      </a:r>
                      <a:endParaRPr lang="en-AU" sz="12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Review Hasil Audit Lahan Pertanian</a:t>
                      </a:r>
                      <a:endParaRPr lang="id-ID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80.000 Persil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283 </a:t>
                      </a:r>
                      <a:r>
                        <a:rPr lang="en-GB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Dokumen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5373216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latin typeface="Candara" panose="020E0502030303020204" pitchFamily="34" charset="0"/>
              </a:rPr>
              <a:t>*SUMBER: RENJA KEMENTERIAN PERTANIAN TAHUN 2017</a:t>
            </a:r>
            <a:endParaRPr lang="en-GB" sz="1050" b="1" dirty="0">
              <a:latin typeface="Candara" panose="020E0502030303020204" pitchFamily="34" charset="0"/>
            </a:endParaRPr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16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76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/>
          </p:cNvSpPr>
          <p:nvPr/>
        </p:nvSpPr>
        <p:spPr>
          <a:xfrm>
            <a:off x="6457950" y="5624521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497B0-4CF3-442C-884B-479E6D3960CA}" type="slidenum">
              <a:rPr lang="id-ID" smtClean="0">
                <a:solidFill>
                  <a:prstClr val="white"/>
                </a:solidFill>
              </a:rPr>
              <a:pPr/>
              <a:t>17</a:t>
            </a:fld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91440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Lanjutan...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0652797"/>
              </p:ext>
            </p:extLst>
          </p:nvPr>
        </p:nvGraphicFramePr>
        <p:xfrm>
          <a:off x="251521" y="548682"/>
          <a:ext cx="8648032" cy="5216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39"/>
                <a:gridCol w="1572637"/>
                <a:gridCol w="1678839"/>
                <a:gridCol w="1678839"/>
                <a:gridCol w="2054461"/>
                <a:gridCol w="1303217"/>
              </a:tblGrid>
              <a:tr h="468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</a:rPr>
                        <a:t>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O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PROGRAM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 P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RIORITAS NASIONAL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KEGIATAN PRIORITAS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PENANGGUNG JAWAB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PROGRAM DAN KEGIATAN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INDIKATOR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marR="0" indent="0" algn="ctr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TARGET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</a:tr>
              <a:tr h="814688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rowSpan="5"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sv-SE" sz="1200" spc="-5" dirty="0" smtClean="0">
                          <a:effectLst/>
                          <a:latin typeface="+mn-lt"/>
                        </a:rPr>
                        <a:t>Teknologi Peningkatan Produktivitas Pertanian, Peternakan</a:t>
                      </a:r>
                      <a:r>
                        <a:rPr lang="id-ID" sz="1200" spc="-5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sv-SE" sz="1200" spc="-5" dirty="0" smtClean="0">
                          <a:effectLst/>
                          <a:latin typeface="+mn-lt"/>
                        </a:rPr>
                        <a:t>dan Penyuluhan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smtClean="0">
                          <a:effectLst/>
                          <a:latin typeface="+mn-lt"/>
                        </a:rPr>
                        <a:t>Direktorat Jenderal Tanaman</a:t>
                      </a:r>
                      <a:r>
                        <a:rPr lang="en-AU" sz="1200" spc="-5" baseline="0" smtClean="0">
                          <a:effectLst/>
                          <a:latin typeface="+mn-lt"/>
                        </a:rPr>
                        <a:t> Pangan</a:t>
                      </a:r>
                      <a:endParaRPr lang="en-AU" sz="1200" spc="-5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enerapan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ntensifikasi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udidaya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edelai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enerapan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ntensifikasi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udidaya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ajar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egowo 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id-ID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Penerapan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Budidaya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Jagung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Hibrida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Penerapan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Padi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Organik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700.000 Ha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4.600.000 Ha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1.500.000 Ha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4.000 Ha</a:t>
                      </a:r>
                    </a:p>
                  </a:txBody>
                  <a:tcPr marL="37333" marR="37333" marT="0" marB="0"/>
                </a:tc>
              </a:tr>
              <a:tr h="562140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565657"/>
                        </a:buClr>
                        <a:buFont typeface="+mj-lt"/>
                        <a:buAutoNum type="arabicPeriod"/>
                      </a:pP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AU" sz="1200" spc="-15" smtClean="0">
                          <a:effectLst/>
                          <a:latin typeface="+mn-lt"/>
                        </a:rPr>
                        <a:t>Direktorat Jenderal Hortikultura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sv-SE" sz="12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Desa Pertanian Organik Berbasis Sayuran/Tanaman Obat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Desa Pertanian Organik Berbasis Tanaman Buah/Florikultura</a:t>
                      </a: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/>
                </a:tc>
              </a:tr>
              <a:tr h="562140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565657"/>
                        </a:buClr>
                        <a:buFont typeface="+mj-lt"/>
                        <a:buAutoNum type="arabicPeriod"/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AU" sz="1200" spc="-15" smtClean="0">
                          <a:effectLst/>
                          <a:latin typeface="+mn-lt"/>
                        </a:rPr>
                        <a:t>Direktorat Jenderal Perkebunan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Desa Pertanian Organik Berbasis Komoditi Perkebunan</a:t>
                      </a:r>
                      <a:endParaRPr lang="en-AU" sz="12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/>
                </a:tc>
              </a:tr>
              <a:tr h="702669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565657"/>
                        </a:buClr>
                        <a:buFont typeface="+mj-lt"/>
                        <a:buAutoNum type="arabicPeriod"/>
                      </a:pPr>
                      <a:endParaRPr lang="id-ID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0" lvl="0" indent="-180975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Direktorat Jenderal Peternakan dan Kesehatan Hewan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endParaRPr lang="id-ID" sz="12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asilitasi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engembangan SPR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ndukan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mpor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asilitasi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embibitan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api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otong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250 SPR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5.000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ekor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20 </a:t>
                      </a:r>
                      <a:r>
                        <a:rPr lang="en-AU" sz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Unit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</a:tr>
              <a:tr h="70266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0" lvl="0" indent="-180975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Badan Penelitian dan Pengembangan Pertanian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Taman Sains Pertanian</a:t>
                      </a:r>
                      <a:endParaRPr lang="en-AU" sz="12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Taman Teknologi Pertanian</a:t>
                      </a:r>
                      <a:endParaRPr lang="en-AU" sz="120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9 TSP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20 TTP</a:t>
                      </a:r>
                    </a:p>
                  </a:txBody>
                  <a:tcPr marL="37333" marR="37333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203" y="5772200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latin typeface="Candara" panose="020E0502030303020204" pitchFamily="34" charset="0"/>
              </a:rPr>
              <a:t>*SUMBER: RENJA KEMENTERIAN PERTANIAN TAHUN 2017</a:t>
            </a:r>
            <a:endParaRPr lang="en-GB" sz="1050" b="1" dirty="0">
              <a:latin typeface="Candara" panose="020E0502030303020204" pitchFamily="34" charset="0"/>
            </a:endParaRP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17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2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/>
          </p:cNvSpPr>
          <p:nvPr/>
        </p:nvSpPr>
        <p:spPr>
          <a:xfrm>
            <a:off x="6457950" y="5624521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497B0-4CF3-442C-884B-479E6D3960CA}" type="slidenum">
              <a:rPr lang="id-ID" smtClean="0">
                <a:solidFill>
                  <a:prstClr val="white"/>
                </a:solidFill>
              </a:rPr>
              <a:pPr/>
              <a:t>18</a:t>
            </a:fld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91440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Lanjutan...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1521" y="548682"/>
          <a:ext cx="8648032" cy="5385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39"/>
                <a:gridCol w="1572637"/>
                <a:gridCol w="1678839"/>
                <a:gridCol w="1678839"/>
                <a:gridCol w="1982453"/>
                <a:gridCol w="1375225"/>
              </a:tblGrid>
              <a:tr h="468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</a:rPr>
                        <a:t>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O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PROGRAM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 P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RIORITAS NASIONAL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KEGIATAN PRIORITAS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PENANGGUNG JAWAB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PROGRAM DAN KEGIATAN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INDIKATOR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TARGET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</a:tr>
              <a:tr h="70266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marR="240665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0" lvl="0" indent="-180975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Badan Penyuluhan dan Pengembangan Sumberdaya Manusia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Penyuluh yang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elakukan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enyuluhan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ertanian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i-FI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Fasilitasi Peningkatan Kapasitas Kelembagaan Petani 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asilitasi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K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lasifikasi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embaga BP3K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umlah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enerasi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uda yang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engikuti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endidikan 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  <a:r>
                        <a:rPr lang="id-ID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ertanian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52.013 orang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20.000 WKPP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2.000 BP3K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19.335 orang</a:t>
                      </a:r>
                    </a:p>
                  </a:txBody>
                  <a:tcPr marL="37333" marR="37333" marT="0" marB="0"/>
                </a:tc>
              </a:tr>
              <a:tr h="70266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 algn="l" defTabSz="9122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sv-SE" sz="1200" spc="-5" smtClean="0">
                          <a:effectLst/>
                          <a:latin typeface="+mn-lt"/>
                        </a:rPr>
                        <a:t>Rehabilitasi Jaringan Irigasi, Rehabilitasi DAS Hulu, Pembangunan Waduk, dan Embung/Dam Parit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0" lvl="0" indent="-180975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1200" spc="-5" smtClean="0">
                          <a:effectLst/>
                          <a:latin typeface="+mn-lt"/>
                        </a:rPr>
                        <a:t>Direktorat Jenderal Prasarana dan Sarana Pertanian</a:t>
                      </a:r>
                    </a:p>
                    <a:p>
                      <a:pPr marL="0" marR="0" lvl="0" indent="0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Luas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Areal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Sawah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Jaringan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Irigasi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Tersiernya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Dibangun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Direhabilitasi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200.000 Ha</a:t>
                      </a:r>
                    </a:p>
                  </a:txBody>
                  <a:tcPr marL="37333" marR="37333" marT="0" marB="0"/>
                </a:tc>
              </a:tr>
              <a:tr h="702669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 algn="l" defTabSz="9122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sv-SE" sz="1200" spc="-5" smtClean="0">
                          <a:effectLst/>
                          <a:latin typeface="+mn-lt"/>
                        </a:rPr>
                        <a:t>Penyaluran Subsidi Benih Dan Pupuk; Pengembangan Desa Mandiri Benih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0" lvl="0" indent="-180975" algn="l" defTabSz="912226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1200" spc="-5" smtClean="0">
                          <a:effectLst/>
                          <a:latin typeface="+mn-lt"/>
                        </a:rPr>
                        <a:t>Direktorat Jenderal Tanaman Pangan</a:t>
                      </a: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Luas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Penanaman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Perbanyakan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Benih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Sumber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Tanaman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Pangan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Desa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Mandiri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Benih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Memperoleh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Pendampingan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Penguatan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Desa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Mandiri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Benih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545 Ha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1..133</a:t>
                      </a:r>
                      <a:r>
                        <a:rPr lang="en-AU" sz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AU" sz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Desa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200 </a:t>
                      </a:r>
                      <a:r>
                        <a:rPr lang="en-AU" sz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Desa</a:t>
                      </a:r>
                      <a:endParaRPr lang="en-AU" sz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528" y="5920738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latin typeface="Candara" panose="020E0502030303020204" pitchFamily="34" charset="0"/>
              </a:rPr>
              <a:t>*SUMBER: RENJA KEMENTERIAN PERTANIAN TAHUN 2017</a:t>
            </a:r>
            <a:endParaRPr lang="en-GB" sz="1050" b="1" dirty="0">
              <a:latin typeface="Candara" panose="020E0502030303020204" pitchFamily="34" charset="0"/>
            </a:endParaRP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18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6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/>
          </p:cNvSpPr>
          <p:nvPr/>
        </p:nvSpPr>
        <p:spPr>
          <a:xfrm>
            <a:off x="6457950" y="5624521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497B0-4CF3-442C-884B-479E6D3960CA}" type="slidenum">
              <a:rPr lang="id-ID" smtClean="0">
                <a:solidFill>
                  <a:prstClr val="white"/>
                </a:solidFill>
              </a:rPr>
              <a:pPr/>
              <a:t>19</a:t>
            </a:fld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91440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Lanjutan...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1521" y="548682"/>
          <a:ext cx="8648032" cy="5399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1"/>
                <a:gridCol w="1644645"/>
                <a:gridCol w="1678839"/>
                <a:gridCol w="1678839"/>
                <a:gridCol w="1838437"/>
                <a:gridCol w="1519241"/>
              </a:tblGrid>
              <a:tr h="468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</a:rPr>
                        <a:t>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O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PROGRAM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 P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RIORITAS NASIONAL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KEGIATAN PRIORITAS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PENANGGUNG JAWAB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PROGRAM DAN KEGIATAN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INDIKATOR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TARGET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</a:tr>
              <a:tr h="81468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rowSpan="2"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fi-FI" sz="1200" spc="-5" smtClean="0">
                          <a:effectLst/>
                          <a:latin typeface="+mn-lt"/>
                        </a:rPr>
                        <a:t>Penyaluran Bantuan Alat Dan Mesin Pertanian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Direktorat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Jenderal</a:t>
                      </a:r>
                      <a:r>
                        <a:rPr lang="en-AU" sz="1200" spc="-5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dirty="0" err="1" smtClean="0">
                          <a:effectLst/>
                          <a:latin typeface="+mn-lt"/>
                        </a:rPr>
                        <a:t>Tanaman</a:t>
                      </a:r>
                      <a:r>
                        <a:rPr lang="en-AU" sz="1200" spc="-5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AU" sz="1200" spc="-5" baseline="0" dirty="0" err="1" smtClean="0">
                          <a:effectLst/>
                          <a:latin typeface="+mn-lt"/>
                        </a:rPr>
                        <a:t>Pangan</a:t>
                      </a:r>
                      <a:endParaRPr lang="en-AU" sz="1200" spc="-5" dirty="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Bantuan Alat dan Mesin Pascapanen Padi 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Bantuan Alat dan Mesin Pascapanen Jagung 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Bantuan Alat dan Mesin Pascapanen Kedelai </a:t>
                      </a: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4.911 unit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fi-FI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1.387 unit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fi-FI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fi-FI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1.122 unit</a:t>
                      </a:r>
                    </a:p>
                  </a:txBody>
                  <a:tcPr marL="37333" marR="37333" marT="0" marB="0"/>
                </a:tc>
              </a:tr>
              <a:tr h="562140">
                <a:tc v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  <a:buClr>
                          <a:srgbClr val="565657"/>
                        </a:buClr>
                        <a:buFont typeface="+mj-lt"/>
                        <a:buAutoNum type="arabicPeriod"/>
                      </a:pPr>
                      <a:endParaRPr lang="id-ID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AU" sz="1200" spc="-15" smtClean="0">
                          <a:effectLst/>
                          <a:latin typeface="+mn-lt"/>
                        </a:rPr>
                        <a:t>Direktorat Jenderal Perkebunan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sv-SE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Bantuan Alat dan Mesin Budidaya Tebu</a:t>
                      </a:r>
                      <a:endParaRPr lang="en-A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unit</a:t>
                      </a:r>
                    </a:p>
                  </a:txBody>
                  <a:tcPr marL="37333" marR="37333" marT="0" marB="0"/>
                </a:tc>
              </a:tr>
              <a:tr h="56214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2.</a:t>
                      </a: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Kelancaran Distribusi Pangan dan Akses Pangan Masyarakat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smtClean="0">
                          <a:effectLst/>
                          <a:latin typeface="+mn-lt"/>
                        </a:rPr>
                        <a:t>Pembangunan Sarana dan Prasarana Perdagangan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Direktorat Jenderal Hortikultura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Bangsal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Pascapanen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2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 Storage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Hortikultura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 unit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unit</a:t>
                      </a:r>
                    </a:p>
                  </a:txBody>
                  <a:tcPr marL="37333" marR="37333" marT="0" marB="0"/>
                </a:tc>
              </a:tr>
              <a:tr h="56214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id-ID" sz="1200" smtClean="0">
                          <a:effectLst/>
                          <a:latin typeface="+mn-lt"/>
                        </a:rPr>
                        <a:t>Pemantauan dan </a:t>
                      </a:r>
                      <a:r>
                        <a:rPr lang="en-AU" sz="1200" smtClean="0">
                          <a:effectLst/>
                          <a:latin typeface="+mn-lt"/>
                        </a:rPr>
                        <a:t>P</a:t>
                      </a:r>
                      <a:r>
                        <a:rPr lang="id-ID" sz="1200" smtClean="0">
                          <a:effectLst/>
                          <a:latin typeface="+mn-lt"/>
                        </a:rPr>
                        <a:t>engendalian </a:t>
                      </a:r>
                      <a:r>
                        <a:rPr lang="en-AU" sz="1200" smtClean="0">
                          <a:effectLst/>
                          <a:latin typeface="+mn-lt"/>
                        </a:rPr>
                        <a:t>H</a:t>
                      </a:r>
                      <a:r>
                        <a:rPr lang="id-ID" sz="1200" smtClean="0">
                          <a:effectLst/>
                          <a:latin typeface="+mn-lt"/>
                        </a:rPr>
                        <a:t>arga </a:t>
                      </a:r>
                      <a:r>
                        <a:rPr lang="en-AU" sz="1200" smtClean="0">
                          <a:effectLst/>
                          <a:latin typeface="+mn-lt"/>
                        </a:rPr>
                        <a:t>P</a:t>
                      </a:r>
                      <a:r>
                        <a:rPr lang="id-ID" sz="1200" smtClean="0">
                          <a:effectLst/>
                          <a:latin typeface="+mn-lt"/>
                        </a:rPr>
                        <a:t>angan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Badan Ketahanan</a:t>
                      </a:r>
                      <a:r>
                        <a:rPr lang="en-AU" sz="1200" baseline="0" smtClean="0">
                          <a:effectLst/>
                          <a:latin typeface="+mn-lt"/>
                        </a:rPr>
                        <a:t> Pangan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Lumbung Pangan Masyarakat 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Gapoktan/TTI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Lembaga Distribusi Pangan Masyarakat</a:t>
                      </a: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2.228 unit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1.000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Gpktn</a:t>
                      </a: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/2.000</a:t>
                      </a:r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TTI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403 </a:t>
                      </a:r>
                      <a:r>
                        <a:rPr lang="en-AU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Gapoktan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/>
                </a:tc>
              </a:tr>
              <a:tr h="562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3.</a:t>
                      </a: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Peningkatan Kualitas Konsumsi Pangan dan Gizi Masyarakat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sv-SE" sz="1200" smtClean="0">
                          <a:effectLst/>
                          <a:latin typeface="+mn-lt"/>
                        </a:rPr>
                        <a:t>Penanganan Rawan Pangan dan Kurang Gizi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Badan Ketahanan Pangan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Lokasi Sistem Kewaspadaan Pangan dan Gizi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Kawasan Mandiri Pangan </a:t>
                      </a: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Lokasi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 </a:t>
                      </a:r>
                      <a:r>
                        <a:rPr lang="en-AU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kawasan</a:t>
                      </a:r>
                      <a:endParaRPr lang="en-A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33" marR="37333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5911388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latin typeface="Candara" panose="020E0502030303020204" pitchFamily="34" charset="0"/>
              </a:rPr>
              <a:t>*SUMBER: RENJA KEMENTERIAN PERTANIAN TAHUN 2017</a:t>
            </a:r>
            <a:endParaRPr lang="en-GB" sz="1050" b="1" dirty="0">
              <a:latin typeface="Candara" panose="020E0502030303020204" pitchFamily="34" charset="0"/>
            </a:endParaRP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19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5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23101730"/>
              </p:ext>
            </p:extLst>
          </p:nvPr>
        </p:nvGraphicFramePr>
        <p:xfrm>
          <a:off x="392327" y="838201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1380" name="Title 1"/>
          <p:cNvSpPr txBox="1">
            <a:spLocks/>
          </p:cNvSpPr>
          <p:nvPr/>
        </p:nvSpPr>
        <p:spPr bwMode="auto">
          <a:xfrm>
            <a:off x="0" y="-26988"/>
            <a:ext cx="9144000" cy="639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4400" smtClean="0">
                <a:solidFill>
                  <a:srgbClr val="000000"/>
                </a:solidFill>
                <a:latin typeface="Britannic Bold" pitchFamily="34" charset="0"/>
              </a:rPr>
              <a:t>ISI PAPARAN</a:t>
            </a:r>
          </a:p>
        </p:txBody>
      </p:sp>
      <p:sp>
        <p:nvSpPr>
          <p:cNvPr id="22532" name="Slide Number Placeholder 17"/>
          <p:cNvSpPr txBox="1">
            <a:spLocks/>
          </p:cNvSpPr>
          <p:nvPr/>
        </p:nvSpPr>
        <p:spPr bwMode="auto">
          <a:xfrm>
            <a:off x="4572000" y="6381750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2F8C135D-6E0A-4120-8FED-1355BED16B51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2</a:t>
            </a:fld>
            <a:endParaRPr lang="en-US" altLang="id-ID" sz="1200" dirty="0">
              <a:solidFill>
                <a:srgbClr val="FFFFFF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47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21"/>
            <a:ext cx="2057400" cy="274637"/>
          </a:xfrm>
          <a:prstGeom prst="rect">
            <a:avLst/>
          </a:prstGeom>
        </p:spPr>
        <p:txBody>
          <a:bodyPr/>
          <a:lstStyle/>
          <a:p>
            <a:fld id="{6FF497B0-4CF3-442C-884B-479E6D3960CA}" type="slidenum">
              <a:rPr lang="id-ID" smtClean="0">
                <a:solidFill>
                  <a:prstClr val="white"/>
                </a:solidFill>
              </a:rPr>
              <a:pPr/>
              <a:t>20</a:t>
            </a:fld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0"/>
            <a:ext cx="91440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Lanjutan...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1521" y="548682"/>
          <a:ext cx="8648032" cy="4215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39"/>
                <a:gridCol w="1572637"/>
                <a:gridCol w="1678839"/>
                <a:gridCol w="1678839"/>
                <a:gridCol w="1838437"/>
                <a:gridCol w="1519241"/>
              </a:tblGrid>
              <a:tr h="468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</a:rPr>
                        <a:t>N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O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</a:rPr>
                        <a:t>PROGRAM</a:t>
                      </a:r>
                      <a:r>
                        <a:rPr lang="id-ID" sz="1200" dirty="0" smtClean="0">
                          <a:effectLst/>
                          <a:latin typeface="+mn-lt"/>
                        </a:rPr>
                        <a:t> P</a:t>
                      </a:r>
                      <a:r>
                        <a:rPr lang="en-AU" sz="1200" dirty="0" smtClean="0">
                          <a:effectLst/>
                          <a:latin typeface="+mn-lt"/>
                        </a:rPr>
                        <a:t>RIORITAS NASIONAL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KEGIATAN PRIORITAS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PENANGGUNG JAWAB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PROGRAM DAN KEGIATAN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INDIKATOR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TARGET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</a:tr>
              <a:tr h="81468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fi-FI" sz="1200" spc="-5" smtClean="0">
                          <a:effectLst/>
                          <a:latin typeface="+mn-lt"/>
                        </a:rPr>
                        <a:t>Advokasi Diversifikasi Konsumsi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smtClean="0">
                          <a:effectLst/>
                          <a:latin typeface="+mn-lt"/>
                        </a:rPr>
                        <a:t>Badan Ketahanan</a:t>
                      </a:r>
                      <a:r>
                        <a:rPr lang="en-AU" sz="1200" spc="-5" baseline="0" smtClean="0">
                          <a:effectLst/>
                          <a:latin typeface="+mn-lt"/>
                        </a:rPr>
                        <a:t> Pangan</a:t>
                      </a:r>
                      <a:endParaRPr lang="en-AU" sz="1200" spc="-5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fi-FI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lokasi gerakan diversifikasi pangan </a:t>
                      </a:r>
                    </a:p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sv-SE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Desa Pemberdayaan Pekarangan Pangan</a:t>
                      </a: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sv-SE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Lokasi</a:t>
                      </a: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sv-SE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sv-SE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6.894 Desa</a:t>
                      </a:r>
                    </a:p>
                  </a:txBody>
                  <a:tcPr marL="37333" marR="37333" marT="0" marB="0"/>
                </a:tc>
              </a:tr>
              <a:tr h="814688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id-ID" sz="1200" smtClean="0">
                          <a:effectLst/>
                          <a:latin typeface="+mn-lt"/>
                        </a:rPr>
                        <a:t>Peningkatan </a:t>
                      </a:r>
                      <a:r>
                        <a:rPr lang="en-AU" sz="1200" smtClean="0">
                          <a:effectLst/>
                          <a:latin typeface="+mn-lt"/>
                        </a:rPr>
                        <a:t>K</a:t>
                      </a:r>
                      <a:r>
                        <a:rPr lang="id-ID" sz="1200" smtClean="0">
                          <a:effectLst/>
                          <a:latin typeface="+mn-lt"/>
                        </a:rPr>
                        <a:t>etersediaan </a:t>
                      </a:r>
                      <a:r>
                        <a:rPr lang="en-AU" sz="1200" smtClean="0">
                          <a:effectLst/>
                          <a:latin typeface="+mn-lt"/>
                        </a:rPr>
                        <a:t>P</a:t>
                      </a:r>
                      <a:r>
                        <a:rPr lang="id-ID" sz="1200" smtClean="0">
                          <a:effectLst/>
                          <a:latin typeface="+mn-lt"/>
                        </a:rPr>
                        <a:t>angan </a:t>
                      </a:r>
                      <a:r>
                        <a:rPr lang="en-AU" sz="1200" smtClean="0">
                          <a:effectLst/>
                          <a:latin typeface="+mn-lt"/>
                        </a:rPr>
                        <a:t>B</a:t>
                      </a:r>
                      <a:r>
                        <a:rPr lang="id-ID" sz="1200" smtClean="0">
                          <a:effectLst/>
                          <a:latin typeface="+mn-lt"/>
                        </a:rPr>
                        <a:t>eragam, </a:t>
                      </a:r>
                      <a:r>
                        <a:rPr lang="en-AU" sz="1200" smtClean="0">
                          <a:effectLst/>
                          <a:latin typeface="+mn-lt"/>
                        </a:rPr>
                        <a:t>A</a:t>
                      </a:r>
                      <a:r>
                        <a:rPr lang="id-ID" sz="1200" smtClean="0">
                          <a:effectLst/>
                          <a:latin typeface="+mn-lt"/>
                        </a:rPr>
                        <a:t>man, dan </a:t>
                      </a:r>
                      <a:r>
                        <a:rPr lang="en-AU" sz="1200" smtClean="0">
                          <a:effectLst/>
                          <a:latin typeface="+mn-lt"/>
                        </a:rPr>
                        <a:t>B</a:t>
                      </a:r>
                      <a:r>
                        <a:rPr lang="id-ID" sz="1200" smtClean="0">
                          <a:effectLst/>
                          <a:latin typeface="+mn-lt"/>
                        </a:rPr>
                        <a:t>ergizi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pc="-5" smtClean="0">
                          <a:effectLst/>
                          <a:latin typeface="+mn-lt"/>
                        </a:rPr>
                        <a:t>Direktorat Jenderal Hortikultura</a:t>
                      </a: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sv-SE" sz="12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kawasan jeruk</a:t>
                      </a: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sv-SE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2.520 Ha</a:t>
                      </a:r>
                    </a:p>
                  </a:txBody>
                  <a:tcPr marL="37333" marR="37333" marT="0" marB="0"/>
                </a:tc>
              </a:tr>
              <a:tr h="56214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4.</a:t>
                      </a: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Penanganan</a:t>
                      </a:r>
                      <a:r>
                        <a:rPr lang="es-ES" sz="1200" baseline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120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Gangguan Terhadap Produksi Pangan</a:t>
                      </a: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1200" smtClean="0">
                          <a:effectLst/>
                          <a:latin typeface="+mn-lt"/>
                        </a:rPr>
                        <a:t>Pembangunan Sarana dan Prasarana Perdagangan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Direktorat Jenderal Prasarana dan Sarana</a:t>
                      </a:r>
                      <a:r>
                        <a:rPr lang="en-AU" sz="1200" baseline="0" smtClean="0">
                          <a:effectLst/>
                          <a:latin typeface="+mn-lt"/>
                        </a:rPr>
                        <a:t> Pertanian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Luas Lahan Sawah yang Tercakup dalam Asuransi Pertanian</a:t>
                      </a: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1.500.000 Ha</a:t>
                      </a:r>
                    </a:p>
                  </a:txBody>
                  <a:tcPr marL="37333" marR="37333" marT="0" marB="0"/>
                </a:tc>
              </a:tr>
              <a:tr h="56214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rowSpan="2"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id-ID" sz="1200" smtClean="0">
                          <a:effectLst/>
                          <a:latin typeface="+mn-lt"/>
                        </a:rPr>
                        <a:t>Penanganan Dampak Organisme Pengganggu Tanaman (OPT)</a:t>
                      </a: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Direktorat Jenderal Tanaman</a:t>
                      </a:r>
                      <a:r>
                        <a:rPr lang="en-AU" sz="1200" baseline="0" smtClean="0">
                          <a:effectLst/>
                          <a:latin typeface="+mn-lt"/>
                        </a:rPr>
                        <a:t> Pangan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Luas Penerapan PHT</a:t>
                      </a: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16.750 Ha</a:t>
                      </a:r>
                    </a:p>
                  </a:txBody>
                  <a:tcPr marL="37333" marR="37333" marT="0" marB="0"/>
                </a:tc>
              </a:tr>
              <a:tr h="562140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200" b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7333" marR="37333" marT="0" marB="0"/>
                </a:tc>
                <a:tc vMerge="1"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endParaRPr lang="id-ID" sz="1200" dirty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marR="24066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AU" sz="1200" smtClean="0">
                          <a:effectLst/>
                          <a:latin typeface="+mn-lt"/>
                        </a:rPr>
                        <a:t>Direktorat Jenderal Hortikultura</a:t>
                      </a:r>
                      <a:endParaRPr lang="id-ID" sz="1200" smtClean="0">
                        <a:effectLst/>
                        <a:latin typeface="+mn-lt"/>
                      </a:endParaRP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 Gerakan Pengendalian OPT </a:t>
                      </a:r>
                    </a:p>
                  </a:txBody>
                  <a:tcPr marL="37333" marR="37333" marT="0" marB="0"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 Kali</a:t>
                      </a:r>
                    </a:p>
                  </a:txBody>
                  <a:tcPr marL="37333" marR="37333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9584" y="4797152"/>
            <a:ext cx="8280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latin typeface="Candara" panose="020E0502030303020204" pitchFamily="34" charset="0"/>
              </a:rPr>
              <a:t>*SUMBER: RENJA KEMENTERIAN PERTANIAN TAHUN 2017</a:t>
            </a:r>
            <a:endParaRPr lang="en-GB" sz="1050" b="1" dirty="0">
              <a:latin typeface="Candara" panose="020E0502030303020204" pitchFamily="34" charset="0"/>
            </a:endParaRPr>
          </a:p>
        </p:txBody>
      </p:sp>
      <p:sp>
        <p:nvSpPr>
          <p:cNvPr id="10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20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98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7829165"/>
              </p:ext>
            </p:extLst>
          </p:nvPr>
        </p:nvGraphicFramePr>
        <p:xfrm>
          <a:off x="1095375" y="642938"/>
          <a:ext cx="6905649" cy="5448588"/>
        </p:xfrm>
        <a:graphic>
          <a:graphicData uri="http://schemas.openxmlformats.org/presentationml/2006/ole">
            <p:oleObj spid="_x0000_s174082" name="Worksheet" r:id="rId3" imgW="6004518" imgH="6659683" progId="Excel.Sheet.12">
              <p:embed/>
            </p:oleObj>
          </a:graphicData>
        </a:graphic>
      </p:graphicFrame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21</a:t>
            </a:fld>
            <a:endParaRPr lang="id-ID" altLang="id-ID" b="1" dirty="0" smtClean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078"/>
            <a:ext cx="9144000" cy="634983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d-ID" sz="2800" dirty="0" smtClean="0">
                <a:latin typeface="Britannic Bold" pitchFamily="34" charset="0"/>
              </a:rPr>
              <a:t>PERBANDINGAN VOLUME KEGIATAN UTAMA 2016-2017</a:t>
            </a:r>
            <a:endParaRPr lang="id-ID" sz="2800" dirty="0"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5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0"/>
            <a:ext cx="914400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USULAN </a:t>
            </a:r>
            <a:r>
              <a:rPr lang="fi-FI" sz="2400" dirty="0">
                <a:solidFill>
                  <a:schemeClr val="tx1"/>
                </a:solidFill>
                <a:latin typeface="Britannic Bold" panose="020B0903060703020204" pitchFamily="34" charset="0"/>
              </a:rPr>
              <a:t>KEBUTUHAN TAMBAHAN </a:t>
            </a:r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ANGGARAN</a:t>
            </a:r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  <a:endParaRPr lang="id-ID" sz="2400" dirty="0" smtClean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pPr algn="ct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KEMENTERIAN PERTANIAN TAHUN 2017</a:t>
            </a:r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 </a:t>
            </a:r>
          </a:p>
          <a:p>
            <a:pPr algn="ctr"/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(SEBESAR RP. 3,3 TRILIUN) 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2398424"/>
              </p:ext>
            </p:extLst>
          </p:nvPr>
        </p:nvGraphicFramePr>
        <p:xfrm>
          <a:off x="107503" y="1268760"/>
          <a:ext cx="8892807" cy="4570620"/>
        </p:xfrm>
        <a:graphic>
          <a:graphicData uri="http://schemas.openxmlformats.org/presentationml/2006/ole">
            <p:oleObj spid="_x0000_s91144" name="Worksheet" r:id="rId3" imgW="10439417" imgH="5410276" progId="Excel.Sheet.8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504" y="5839380"/>
            <a:ext cx="38523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50" dirty="0" smtClean="0">
                <a:latin typeface="Arial" pitchFamily="34" charset="0"/>
                <a:cs typeface="Arial" pitchFamily="34" charset="0"/>
              </a:rPr>
              <a:t>Ket: Hasil trilateral meeting Bappenas, Kemenkeu, Kementan</a:t>
            </a:r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22</a:t>
            </a:fld>
            <a:endParaRPr lang="id-ID" altLang="id-ID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1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>
            <a:spLocks/>
          </p:cNvSpPr>
          <p:nvPr/>
        </p:nvSpPr>
        <p:spPr>
          <a:xfrm>
            <a:off x="6457950" y="5624521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497B0-4CF3-442C-884B-479E6D3960CA}" type="slidenum">
              <a:rPr lang="id-ID" smtClean="0">
                <a:solidFill>
                  <a:prstClr val="white"/>
                </a:solidFill>
              </a:rPr>
              <a:pPr/>
              <a:t>23</a:t>
            </a:fld>
            <a:endParaRPr lang="id-ID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-27384"/>
            <a:ext cx="9144001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Lanjutan</a:t>
            </a:r>
            <a:r>
              <a:rPr lang="id-ID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...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9767978"/>
              </p:ext>
            </p:extLst>
          </p:nvPr>
        </p:nvGraphicFramePr>
        <p:xfrm>
          <a:off x="107503" y="476672"/>
          <a:ext cx="8991447" cy="5616624"/>
        </p:xfrm>
        <a:graphic>
          <a:graphicData uri="http://schemas.openxmlformats.org/presentationml/2006/ole">
            <p:oleObj spid="_x0000_s92168" name="Worksheet" r:id="rId3" imgW="10439417" imgH="5810326" progId="Excel.Sheet.8">
              <p:embed/>
            </p:oleObj>
          </a:graphicData>
        </a:graphic>
      </p:graphicFrame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23</a:t>
            </a:fld>
            <a:endParaRPr lang="id-ID" altLang="id-ID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50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-9525" y="2649538"/>
            <a:ext cx="914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5400" dirty="0" err="1" smtClean="0">
                <a:solidFill>
                  <a:srgbClr val="000000"/>
                </a:solidFill>
                <a:latin typeface="Stencil" panose="040409050D0802020404" pitchFamily="82" charset="0"/>
                <a:cs typeface="+mn-cs"/>
              </a:rPr>
              <a:t>Terima</a:t>
            </a:r>
            <a:r>
              <a:rPr lang="en-US" altLang="id-ID" sz="5400" dirty="0" smtClean="0">
                <a:solidFill>
                  <a:srgbClr val="000000"/>
                </a:solidFill>
                <a:latin typeface="Stencil" panose="040409050D0802020404" pitchFamily="82" charset="0"/>
                <a:cs typeface="+mn-cs"/>
              </a:rPr>
              <a:t> </a:t>
            </a:r>
            <a:r>
              <a:rPr lang="en-US" altLang="id-ID" sz="5400" dirty="0" err="1" smtClean="0">
                <a:solidFill>
                  <a:srgbClr val="000000"/>
                </a:solidFill>
                <a:latin typeface="Stencil" panose="040409050D0802020404" pitchFamily="82" charset="0"/>
                <a:cs typeface="+mn-cs"/>
              </a:rPr>
              <a:t>kasih</a:t>
            </a:r>
            <a:endParaRPr lang="en-US" altLang="id-ID" sz="5400" dirty="0">
              <a:solidFill>
                <a:srgbClr val="000000"/>
              </a:solidFill>
              <a:latin typeface="Stencil" panose="040409050D0802020404" pitchFamily="82" charset="0"/>
              <a:cs typeface="+mn-cs"/>
            </a:endParaRPr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24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770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17"/>
          <p:cNvSpPr txBox="1">
            <a:spLocks/>
          </p:cNvSpPr>
          <p:nvPr/>
        </p:nvSpPr>
        <p:spPr bwMode="auto">
          <a:xfrm>
            <a:off x="4572000" y="6381328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47FC4103-D79A-44D3-859C-FD1295427708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3</a:t>
            </a:fld>
            <a:endParaRPr lang="en-US" altLang="id-ID" sz="120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67132" y="2632100"/>
            <a:ext cx="6539911" cy="1512676"/>
            <a:chOff x="1605402" y="105571"/>
            <a:chExt cx="6539911" cy="1512676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4119020" y="-2408047"/>
              <a:ext cx="1512676" cy="6539911"/>
            </a:xfrm>
            <a:prstGeom prst="round2Same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 Same Side Corner Rectangle 4"/>
            <p:cNvSpPr/>
            <p:nvPr/>
          </p:nvSpPr>
          <p:spPr>
            <a:xfrm>
              <a:off x="1605403" y="179413"/>
              <a:ext cx="6466068" cy="1364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68288" lvl="0" indent="-266700" defTabSz="1422400">
                <a:lnSpc>
                  <a:spcPct val="90000"/>
                </a:lnSpc>
                <a:spcAft>
                  <a:spcPct val="15000"/>
                </a:spcAft>
              </a:pPr>
              <a:r>
                <a:rPr lang="en-US" altLang="id-ID" sz="2800" dirty="0" smtClean="0">
                  <a:solidFill>
                    <a:schemeClr val="tx1"/>
                  </a:solidFill>
                  <a:latin typeface="Britannic Bold" pitchFamily="34" charset="0"/>
                </a:rPr>
                <a:t>APBN</a:t>
              </a:r>
              <a:r>
                <a:rPr lang="id-ID" altLang="id-ID" sz="2800" dirty="0" smtClean="0">
                  <a:solidFill>
                    <a:schemeClr val="tx1"/>
                  </a:solidFill>
                  <a:latin typeface="Britannic Bold" pitchFamily="34" charset="0"/>
                </a:rPr>
                <a:t> </a:t>
              </a:r>
              <a:r>
                <a:rPr lang="en-US" altLang="id-ID" sz="2800" dirty="0" smtClean="0">
                  <a:solidFill>
                    <a:schemeClr val="tx1"/>
                  </a:solidFill>
                  <a:latin typeface="Britannic Bold" pitchFamily="34" charset="0"/>
                </a:rPr>
                <a:t>P</a:t>
              </a:r>
              <a:r>
                <a:rPr lang="id-ID" altLang="id-ID" sz="2800" dirty="0" smtClean="0">
                  <a:solidFill>
                    <a:schemeClr val="tx1"/>
                  </a:solidFill>
                  <a:latin typeface="Britannic Bold" pitchFamily="34" charset="0"/>
                </a:rPr>
                <a:t>ERUBAHAN </a:t>
              </a:r>
              <a:r>
                <a:rPr lang="id-ID" altLang="id-ID" sz="2800" dirty="0">
                  <a:solidFill>
                    <a:schemeClr val="tx1"/>
                  </a:solidFill>
                  <a:latin typeface="Britannic Bold" pitchFamily="34" charset="0"/>
                  <a:ea typeface="Adobe Hebrew"/>
                  <a:cs typeface="Adobe Hebrew"/>
                </a:rPr>
                <a:t>2016</a:t>
              </a:r>
              <a:r>
                <a:rPr lang="en-US" altLang="id-ID" sz="2800" dirty="0">
                  <a:solidFill>
                    <a:schemeClr val="tx1"/>
                  </a:solidFill>
                  <a:latin typeface="Britannic Bold" pitchFamily="34" charset="0"/>
                  <a:ea typeface="Adobe Hebrew"/>
                  <a:cs typeface="Adobe Hebrew"/>
                </a:rPr>
                <a:t> </a:t>
              </a:r>
              <a:endParaRPr lang="id-ID" sz="2800" dirty="0">
                <a:solidFill>
                  <a:schemeClr val="tx1"/>
                </a:solidFill>
                <a:latin typeface="Britannic Bold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6956" y="2570577"/>
            <a:ext cx="1521116" cy="1608209"/>
            <a:chOff x="75226" y="98366"/>
            <a:chExt cx="1521116" cy="1608209"/>
          </a:xfrm>
        </p:grpSpPr>
        <p:sp>
          <p:nvSpPr>
            <p:cNvPr id="7" name="Rounded Rectangle 6"/>
            <p:cNvSpPr/>
            <p:nvPr/>
          </p:nvSpPr>
          <p:spPr>
            <a:xfrm>
              <a:off x="75226" y="98366"/>
              <a:ext cx="1521116" cy="16082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6"/>
            <p:cNvSpPr/>
            <p:nvPr/>
          </p:nvSpPr>
          <p:spPr>
            <a:xfrm>
              <a:off x="149481" y="172621"/>
              <a:ext cx="1372606" cy="145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b="0" kern="1200" dirty="0" smtClean="0">
                  <a:latin typeface="Britannic Bold" pitchFamily="34" charset="0"/>
                  <a:ea typeface="+mn-ea"/>
                  <a:cs typeface="+mn-cs"/>
                </a:rPr>
                <a:t>I</a:t>
              </a:r>
              <a:endParaRPr lang="id-ID" sz="4400" b="0" kern="1200" dirty="0">
                <a:latin typeface="Britannic Bold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356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62068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id-ID" sz="2200" dirty="0" smtClean="0">
                <a:latin typeface="Britannic Bold" panose="020B0903060703020204" pitchFamily="34" charset="0"/>
              </a:rPr>
              <a:t>PERUBAHAN</a:t>
            </a:r>
            <a:r>
              <a:rPr lang="fi-FI" sz="2200" dirty="0" smtClean="0">
                <a:latin typeface="Britannic Bold" panose="020B0903060703020204" pitchFamily="34" charset="0"/>
              </a:rPr>
              <a:t> </a:t>
            </a:r>
            <a:r>
              <a:rPr lang="fi-FI" sz="2200" dirty="0">
                <a:latin typeface="Britannic Bold" panose="020B0903060703020204" pitchFamily="34" charset="0"/>
              </a:rPr>
              <a:t>VOLUME OUTPUT KEGIATAN </a:t>
            </a:r>
            <a:r>
              <a:rPr lang="fi-FI" sz="2200" dirty="0" smtClean="0">
                <a:latin typeface="Britannic Bold" panose="020B0903060703020204" pitchFamily="34" charset="0"/>
              </a:rPr>
              <a:t>UTAMA</a:t>
            </a:r>
            <a:r>
              <a:rPr lang="id-ID" sz="2200" dirty="0" smtClean="0">
                <a:latin typeface="Britannic Bold" panose="020B0903060703020204" pitchFamily="34" charset="0"/>
              </a:rPr>
              <a:t> </a:t>
            </a:r>
            <a:br>
              <a:rPr lang="id-ID" sz="2200" dirty="0" smtClean="0">
                <a:latin typeface="Britannic Bold" panose="020B0903060703020204" pitchFamily="34" charset="0"/>
              </a:rPr>
            </a:br>
            <a:r>
              <a:rPr lang="id-ID" sz="2200" dirty="0" smtClean="0">
                <a:latin typeface="Britannic Bold" panose="020B0903060703020204" pitchFamily="34" charset="0"/>
              </a:rPr>
              <a:t>PASCA RDP 9 JUNI 2016</a:t>
            </a:r>
            <a:endParaRPr lang="id-ID" sz="1200" dirty="0">
              <a:latin typeface="Britannic Bold" panose="020B0903060703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77829165"/>
              </p:ext>
            </p:extLst>
          </p:nvPr>
        </p:nvGraphicFramePr>
        <p:xfrm>
          <a:off x="100013" y="712788"/>
          <a:ext cx="8943975" cy="5002228"/>
        </p:xfrm>
        <a:graphic>
          <a:graphicData uri="http://schemas.openxmlformats.org/presentationml/2006/ole">
            <p:oleObj spid="_x0000_s94213" name="Worksheet" r:id="rId3" imgW="11117591" imgH="5752974" progId="Excel.Sheet.12">
              <p:embed/>
            </p:oleObj>
          </a:graphicData>
        </a:graphic>
      </p:graphicFrame>
      <p:sp>
        <p:nvSpPr>
          <p:cNvPr id="5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4</a:t>
            </a:fld>
            <a:endParaRPr lang="id-ID" altLang="id-ID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5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501181"/>
          </a:xfrm>
          <a:noFill/>
        </p:spPr>
        <p:txBody>
          <a:bodyPr/>
          <a:lstStyle/>
          <a:p>
            <a:pPr algn="r">
              <a:defRPr/>
            </a:pPr>
            <a:r>
              <a:rPr lang="id-ID" sz="2200" dirty="0" smtClean="0">
                <a:latin typeface="Britannic Bold" panose="020B0903060703020204" pitchFamily="34" charset="0"/>
              </a:rPr>
              <a:t>Lanjutan.....</a:t>
            </a:r>
            <a:endParaRPr lang="id-ID" sz="1200" dirty="0">
              <a:latin typeface="Britannic Bold" panose="020B0903060703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7571629"/>
              </p:ext>
            </p:extLst>
          </p:nvPr>
        </p:nvGraphicFramePr>
        <p:xfrm>
          <a:off x="179437" y="455632"/>
          <a:ext cx="8791575" cy="5688012"/>
        </p:xfrm>
        <a:graphic>
          <a:graphicData uri="http://schemas.openxmlformats.org/presentationml/2006/ole">
            <p:oleObj spid="_x0000_s95237" name="Worksheet" r:id="rId3" imgW="11117591" imgH="7185893" progId="Excel.Sheet.12">
              <p:embed/>
            </p:oleObj>
          </a:graphicData>
        </a:graphic>
      </p:graphicFrame>
      <p:sp>
        <p:nvSpPr>
          <p:cNvPr id="5" name="Slide Number Placeholder 11"/>
          <p:cNvSpPr txBox="1">
            <a:spLocks/>
          </p:cNvSpPr>
          <p:nvPr/>
        </p:nvSpPr>
        <p:spPr bwMode="auto">
          <a:xfrm>
            <a:off x="3132138" y="6308725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5</a:t>
            </a:fld>
            <a:endParaRPr lang="id-ID" altLang="id-ID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01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6470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id-ID" sz="2200" dirty="0" smtClean="0">
                <a:latin typeface="Britannic Bold" panose="020B0903060703020204" pitchFamily="34" charset="0"/>
              </a:rPr>
              <a:t>PERUBAHAN PENGHEMATAN/PEMOTONGAN ANGGARAN TA 2016</a:t>
            </a:r>
            <a:br>
              <a:rPr lang="id-ID" sz="2200" dirty="0" smtClean="0">
                <a:latin typeface="Britannic Bold" panose="020B0903060703020204" pitchFamily="34" charset="0"/>
              </a:rPr>
            </a:br>
            <a:r>
              <a:rPr lang="id-ID" sz="2200" dirty="0" smtClean="0">
                <a:latin typeface="Britannic Bold" panose="020B0903060703020204" pitchFamily="34" charset="0"/>
              </a:rPr>
              <a:t>TINDAK LANJUT RDP 9 JUNI 2016</a:t>
            </a:r>
            <a:endParaRPr lang="id-ID" sz="1200" dirty="0">
              <a:latin typeface="Britannic Bold" panose="020B0903060703020204" pitchFamily="34" charset="0"/>
            </a:endParaRPr>
          </a:p>
        </p:txBody>
      </p:sp>
      <p:sp>
        <p:nvSpPr>
          <p:cNvPr id="25603" name="TextBox 8"/>
          <p:cNvSpPr txBox="1">
            <a:spLocks noChangeArrowheads="1"/>
          </p:cNvSpPr>
          <p:nvPr/>
        </p:nvSpPr>
        <p:spPr bwMode="auto">
          <a:xfrm>
            <a:off x="8388473" y="863134"/>
            <a:ext cx="7555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r>
              <a:rPr lang="en-AU" altLang="id-ID" sz="1100" b="1" dirty="0" smtClean="0"/>
              <a:t>Rp.000</a:t>
            </a:r>
            <a:endParaRPr lang="en-AU" altLang="id-ID" sz="1100" b="1" dirty="0"/>
          </a:p>
        </p:txBody>
      </p:sp>
      <p:sp>
        <p:nvSpPr>
          <p:cNvPr id="25606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6</a:t>
            </a:fld>
            <a:endParaRPr lang="id-ID" altLang="id-ID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9388840"/>
              </p:ext>
            </p:extLst>
          </p:nvPr>
        </p:nvGraphicFramePr>
        <p:xfrm>
          <a:off x="179512" y="1104429"/>
          <a:ext cx="8784976" cy="4772843"/>
        </p:xfrm>
        <a:graphic>
          <a:graphicData uri="http://schemas.openxmlformats.org/presentationml/2006/ole">
            <p:oleObj spid="_x0000_s93189" name="Worksheet" r:id="rId3" imgW="6819735" imgH="3705118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919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17"/>
          <p:cNvSpPr txBox="1">
            <a:spLocks/>
          </p:cNvSpPr>
          <p:nvPr/>
        </p:nvSpPr>
        <p:spPr bwMode="auto">
          <a:xfrm>
            <a:off x="4572000" y="6381328"/>
            <a:ext cx="4572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fld id="{47FC4103-D79A-44D3-859C-FD1295427708}" type="slidenum">
              <a:rPr lang="en-US" altLang="id-ID" sz="1200">
                <a:solidFill>
                  <a:srgbClr val="FFFFFF"/>
                </a:solidFill>
                <a:ea typeface="MS PGothic" pitchFamily="34" charset="-128"/>
              </a:rPr>
              <a:pPr algn="ctr" eaLnBrk="1" hangingPunct="1"/>
              <a:t>7</a:t>
            </a:fld>
            <a:endParaRPr lang="en-US" altLang="id-ID" sz="120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67132" y="2632100"/>
            <a:ext cx="6539911" cy="1512676"/>
            <a:chOff x="1605402" y="105571"/>
            <a:chExt cx="6539911" cy="1512676"/>
          </a:xfrm>
        </p:grpSpPr>
        <p:sp>
          <p:nvSpPr>
            <p:cNvPr id="9" name="Round Same Side Corner Rectangle 8"/>
            <p:cNvSpPr/>
            <p:nvPr/>
          </p:nvSpPr>
          <p:spPr>
            <a:xfrm rot="5400000">
              <a:off x="4119020" y="-2408047"/>
              <a:ext cx="1512676" cy="6539911"/>
            </a:xfrm>
            <a:prstGeom prst="round2Same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 Same Side Corner Rectangle 4"/>
            <p:cNvSpPr/>
            <p:nvPr/>
          </p:nvSpPr>
          <p:spPr>
            <a:xfrm>
              <a:off x="1605403" y="179413"/>
              <a:ext cx="6466068" cy="1364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lvl="0"/>
              <a:r>
                <a:rPr lang="id-ID" altLang="id-ID" sz="2800" dirty="0" smtClean="0">
                  <a:solidFill>
                    <a:schemeClr val="tx1"/>
                  </a:solidFill>
                  <a:latin typeface="Britannic Bold" pitchFamily="34" charset="0"/>
                  <a:ea typeface="Adobe Hebrew"/>
                  <a:cs typeface="Adobe Hebrew"/>
                </a:rPr>
                <a:t>RENCANA KERJA, PROGRAM, KEGIATAN DAN ANGGARAN KEMENTAN TA 2017</a:t>
              </a:r>
              <a:endParaRPr lang="id-ID" sz="2800" dirty="0">
                <a:solidFill>
                  <a:schemeClr val="tx1"/>
                </a:solidFill>
                <a:latin typeface="Britannic Bold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6956" y="2570577"/>
            <a:ext cx="1521116" cy="1608209"/>
            <a:chOff x="75226" y="98366"/>
            <a:chExt cx="1521116" cy="1608209"/>
          </a:xfrm>
        </p:grpSpPr>
        <p:sp>
          <p:nvSpPr>
            <p:cNvPr id="7" name="Rounded Rectangle 6"/>
            <p:cNvSpPr/>
            <p:nvPr/>
          </p:nvSpPr>
          <p:spPr>
            <a:xfrm>
              <a:off x="75226" y="98366"/>
              <a:ext cx="1521116" cy="160820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6"/>
            <p:cNvSpPr/>
            <p:nvPr/>
          </p:nvSpPr>
          <p:spPr>
            <a:xfrm>
              <a:off x="149481" y="172621"/>
              <a:ext cx="1372606" cy="145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4400" b="0" kern="1200" dirty="0" smtClean="0">
                  <a:latin typeface="Britannic Bold" pitchFamily="34" charset="0"/>
                  <a:ea typeface="+mn-ea"/>
                  <a:cs typeface="+mn-cs"/>
                </a:rPr>
                <a:t>I</a:t>
              </a:r>
              <a:endParaRPr lang="id-ID" sz="4400" b="0" kern="1200" dirty="0">
                <a:latin typeface="Britannic Bold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939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/>
        </p:nvSpPr>
        <p:spPr>
          <a:xfrm>
            <a:off x="6457950" y="5624521"/>
            <a:ext cx="2057400" cy="274637"/>
          </a:xfrm>
          <a:prstGeom prst="rect">
            <a:avLst/>
          </a:prstGeom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497B0-4CF3-442C-884B-479E6D3960CA}" type="slidenum">
              <a:rPr lang="id-ID" smtClean="0">
                <a:solidFill>
                  <a:prstClr val="white"/>
                </a:solidFill>
              </a:rPr>
              <a:pPr/>
              <a:t>8</a:t>
            </a:fld>
            <a:endParaRPr lang="id-ID" dirty="0">
              <a:solidFill>
                <a:prstClr val="white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794588276"/>
              </p:ext>
            </p:extLst>
          </p:nvPr>
        </p:nvGraphicFramePr>
        <p:xfrm>
          <a:off x="-2412776" y="476672"/>
          <a:ext cx="14041560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131840" y="6309320"/>
            <a:ext cx="2057400" cy="365125"/>
          </a:xfrm>
        </p:spPr>
        <p:txBody>
          <a:bodyPr/>
          <a:lstStyle/>
          <a:p>
            <a:pPr>
              <a:defRPr/>
            </a:pPr>
            <a:fld id="{E83751EA-1C03-4A09-8495-79A4EF580725}" type="slidenum">
              <a:rPr lang="id-ID" altLang="id-ID" smtClean="0"/>
              <a:pPr>
                <a:defRPr/>
              </a:pPr>
              <a:t>8</a:t>
            </a:fld>
            <a:endParaRPr lang="id-ID" altLang="id-ID"/>
          </a:p>
        </p:txBody>
      </p:sp>
      <p:sp>
        <p:nvSpPr>
          <p:cNvPr id="4" name="Down Arrow 3"/>
          <p:cNvSpPr/>
          <p:nvPr/>
        </p:nvSpPr>
        <p:spPr>
          <a:xfrm rot="5192517">
            <a:off x="7799264" y="2549536"/>
            <a:ext cx="606911" cy="6800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914400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i-FI" sz="2400" dirty="0" smtClean="0">
                <a:solidFill>
                  <a:schemeClr val="tx1"/>
                </a:solidFill>
                <a:latin typeface="Britannic Bold" panose="020B0903060703020204" pitchFamily="34" charset="0"/>
              </a:rPr>
              <a:t>PRIORITAS PEMBANGUNAN NASIONAL</a:t>
            </a:r>
            <a:endParaRPr lang="id-ID" sz="24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74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3183996"/>
              </p:ext>
            </p:extLst>
          </p:nvPr>
        </p:nvGraphicFramePr>
        <p:xfrm>
          <a:off x="214288" y="908720"/>
          <a:ext cx="8678192" cy="4863780"/>
        </p:xfrm>
        <a:graphic>
          <a:graphicData uri="http://schemas.openxmlformats.org/drawingml/2006/table">
            <a:tbl>
              <a:tblPr/>
              <a:tblGrid>
                <a:gridCol w="3251291"/>
                <a:gridCol w="1183727"/>
                <a:gridCol w="975387"/>
                <a:gridCol w="975387"/>
                <a:gridCol w="1146200"/>
                <a:gridCol w="1146200"/>
              </a:tblGrid>
              <a:tr h="543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Sasaran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53" marR="68553" marT="29565" marB="29565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B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</a:t>
                      </a:r>
                      <a:r>
                        <a:rPr kumimoji="0" lang="id-ID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baseline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</a:t>
                      </a:r>
                    </a:p>
                  </a:txBody>
                  <a:tcPr marL="68553" marR="68553" marT="29565" marB="29565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B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2015</a:t>
                      </a:r>
                    </a:p>
                  </a:txBody>
                  <a:tcPr marL="68553" marR="68553" marT="29565" marB="29565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B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2016</a:t>
                      </a:r>
                    </a:p>
                  </a:txBody>
                  <a:tcPr marL="68553" marR="68553" marT="29565" marB="29565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B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2017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53" marR="68553" marT="29565" marB="29565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B4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2019</a:t>
                      </a:r>
                    </a:p>
                  </a:txBody>
                  <a:tcPr marL="68553" marR="68553" marT="29565" marB="29565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B4A7"/>
                    </a:solidFill>
                  </a:tcPr>
                </a:tc>
              </a:tr>
              <a:tr h="226607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Produksi DN untuk Kedaulatan Pangan 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68561" marR="68561" marT="29569" marB="29569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16676">
                <a:tc>
                  <a:txBody>
                    <a:bodyPr/>
                    <a:lstStyle/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Produksi Pangan Utama:</a:t>
                      </a:r>
                    </a:p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Padi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Juta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Ton)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70,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8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7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5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36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7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,2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7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8</a:t>
                      </a:r>
                      <a:r>
                        <a:rPr lang="id-ID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82,07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5013">
                <a:tc>
                  <a:txBody>
                    <a:bodyPr/>
                    <a:lstStyle/>
                    <a:p>
                      <a:pPr marL="650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Produksi Pangan Lainnya/Diversifikasi Pangan:</a:t>
                      </a:r>
                    </a:p>
                    <a:p>
                      <a:pPr marL="27305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Jagung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Juta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Ton)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19,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00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19,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61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21,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35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</a:t>
                      </a:r>
                      <a:r>
                        <a:rPr lang="id-ID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,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40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24,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70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311">
                <a:tc>
                  <a:txBody>
                    <a:bodyPr/>
                    <a:lstStyle/>
                    <a:p>
                      <a:pPr marL="27305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Kedelai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Juta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Ton)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0,9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5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0,9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1,5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1,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88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2,76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311">
                <a:tc>
                  <a:txBody>
                    <a:bodyPr/>
                    <a:lstStyle/>
                    <a:p>
                      <a:pPr marL="27305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Produksi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Gula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Juta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Ton)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2,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62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*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2,80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2,95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3,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8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6676">
                <a:tc>
                  <a:txBody>
                    <a:bodyPr/>
                    <a:lstStyle/>
                    <a:p>
                      <a:pPr marL="27305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Produksi Sumber Protein:</a:t>
                      </a:r>
                    </a:p>
                    <a:p>
                      <a:pPr marL="27305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Daging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Sapi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Juta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Ton)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53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56</a:t>
                      </a: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*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0,</a:t>
                      </a:r>
                      <a:r>
                        <a:rPr lang="en-GB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64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0,6</a:t>
                      </a:r>
                      <a:r>
                        <a:rPr lang="en-US" sz="1200" b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0,76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 anchor="b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8338">
                <a:tc>
                  <a:txBody>
                    <a:bodyPr/>
                    <a:lstStyle/>
                    <a:p>
                      <a:pPr marL="273050" marR="0" lvl="0" indent="-185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Ikan (Juta ton) 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10,6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dirty="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13,6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14,</a:t>
                      </a:r>
                      <a:r>
                        <a:rPr lang="en-US" sz="1200" smtClean="0">
                          <a:effectLst/>
                          <a:latin typeface="+mn-lt"/>
                          <a:ea typeface="Calibri" panose="020F0502020204030204" pitchFamily="34" charset="0"/>
                        </a:rPr>
                        <a:t>8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200" b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16,0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18,8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51416" marR="51416" marT="0" marB="0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897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Pembangu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nan</a:t>
                      </a:r>
                      <a:r>
                        <a:rPr kumimoji="0" lang="id-ID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Peningkatan dan Rehabilitasi Irigasi: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633351"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 Pembangunan Jaringan irigasi air permukaan , air tanah dan rawa (Juta ha, kumulatif)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8,9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0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9,08</a:t>
                      </a: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9,17</a:t>
                      </a: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9,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52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9,89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3351">
                <a:tc>
                  <a:txBody>
                    <a:bodyPr/>
                    <a:lstStyle/>
                    <a:p>
                      <a:pPr marL="87313" marR="0" lvl="0" indent="-87313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 Rehabililtasi dan Peningkatan jaringan irigasi permukaan, air tanah dan rawa (Juta ha</a:t>
                      </a:r>
                      <a:r>
                        <a:rPr kumimoji="0" lang="id-ID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id-ID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2,71 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(2010-2014)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0,48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**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0,30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**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0,64**</a:t>
                      </a:r>
                      <a:endParaRPr kumimoji="0" lang="id-ID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3,01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(2015-2019)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631"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 Pembangunan irigasi tambak (Ribu ha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kumulatif)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189,75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195,58</a:t>
                      </a: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203,48</a:t>
                      </a: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29</a:t>
                      </a:r>
                      <a:r>
                        <a:rPr kumimoji="0" lang="id-ID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,4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5</a:t>
                      </a:r>
                      <a:endParaRPr kumimoji="0" lang="id-ID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304,75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5013">
                <a:tc>
                  <a:txBody>
                    <a:bodyPr/>
                    <a:lstStyle/>
                    <a:p>
                      <a:pPr marL="87313" marR="0" lvl="0" indent="-873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Pembangunan</a:t>
                      </a: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waduk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</a:t>
                      </a: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groundbreaking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on going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9</a:t>
                      </a:r>
                      <a:endParaRPr kumimoji="0" lang="id-ID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49</a:t>
                      </a:r>
                      <a:endParaRPr kumimoji="0" lang="id-ID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Arial" pitchFamily="34" charset="0"/>
                        </a:rPr>
                        <a:t>(2015-2019)</a:t>
                      </a:r>
                      <a:endParaRPr kumimoji="0" lang="id-ID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1420" marR="51420" marT="0" marB="0" anchor="ctr" horzOverflow="overflow">
                    <a:lnL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93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1266" y="5880571"/>
            <a:ext cx="4563053" cy="212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44" tIns="34220" rIns="68444" bIns="34220" anchor="ctr"/>
          <a:lstStyle/>
          <a:p>
            <a:pPr>
              <a:defRPr/>
            </a:pPr>
            <a:r>
              <a:rPr lang="id-ID" sz="900" dirty="0">
                <a:solidFill>
                  <a:schemeClr val="tx1"/>
                </a:solidFill>
                <a:latin typeface="+mj-lt"/>
                <a:cs typeface="Arial" pitchFamily="34" charset="0"/>
              </a:rPr>
              <a:t>* Angka Sementara;   ** Angka </a:t>
            </a:r>
            <a:r>
              <a:rPr lang="en-US" sz="9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Tahunan</a:t>
            </a:r>
            <a:r>
              <a:rPr lang="id-ID" sz="900" dirty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 idx="4294967295"/>
          </p:nvPr>
        </p:nvSpPr>
        <p:spPr>
          <a:xfrm>
            <a:off x="3306" y="-27384"/>
            <a:ext cx="9140694" cy="573516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d-ID" altLang="id-ID" sz="24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RKP 2017: </a:t>
            </a:r>
            <a:r>
              <a:rPr lang="en-US" altLang="id-ID" sz="24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PEMBANGUNAN KEDAULATAN PANGAN</a:t>
            </a:r>
            <a:br>
              <a:rPr lang="en-US" altLang="id-ID" sz="2400" dirty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</a:br>
            <a:r>
              <a:rPr lang="en-US" altLang="id-ID" sz="1800" dirty="0" err="1" smtClean="0">
                <a:latin typeface="Britannic Bold" panose="020B090306070302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Sasaran</a:t>
            </a:r>
            <a:endParaRPr lang="id-ID" altLang="id-ID" sz="1800" dirty="0">
              <a:latin typeface="Britannic Bold" panose="020B090306070302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14604" y="825962"/>
            <a:ext cx="709724" cy="4899842"/>
          </a:xfrm>
          <a:prstGeom prst="rect">
            <a:avLst/>
          </a:prstGeom>
          <a:solidFill>
            <a:srgbClr val="36B4A7">
              <a:alpha val="14902"/>
            </a:srgb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90" tIns="45644" rIns="91290" bIns="45644" anchor="ctr"/>
          <a:lstStyle/>
          <a:p>
            <a:pPr algn="ctr">
              <a:defRPr/>
            </a:pPr>
            <a:endParaRPr lang="id-ID" sz="1350"/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376FCDAF-52C4-49FB-956B-8002A67059C6}" type="slidenum">
              <a:rPr lang="id-ID" altLang="id-ID" b="1" smtClean="0">
                <a:solidFill>
                  <a:schemeClr val="bg1"/>
                </a:solidFill>
              </a:rPr>
              <a:pPr/>
              <a:t>9</a:t>
            </a:fld>
            <a:endParaRPr lang="id-ID" altLang="id-ID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72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kementa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b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27237BD6-C01D-4D3C-88FF-35EFA4EDF77E}" vid="{7260FC32-493D-47F6-858C-CAD68E7C862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17412</TotalTime>
  <Words>1861</Words>
  <Application>Microsoft Office PowerPoint</Application>
  <PresentationFormat>On-screen Show (4:3)</PresentationFormat>
  <Paragraphs>443</Paragraphs>
  <Slides>24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1_Office Theme</vt:lpstr>
      <vt:lpstr>2_Office Theme</vt:lpstr>
      <vt:lpstr>6_kementan</vt:lpstr>
      <vt:lpstr>Microsoft Office Excel Worksheet</vt:lpstr>
      <vt:lpstr>Worksheet</vt:lpstr>
      <vt:lpstr>Slide 1</vt:lpstr>
      <vt:lpstr>Slide 2</vt:lpstr>
      <vt:lpstr>Slide 3</vt:lpstr>
      <vt:lpstr>PERUBAHAN VOLUME OUTPUT KEGIATAN UTAMA  PASCA RDP 9 JUNI 2016</vt:lpstr>
      <vt:lpstr>Lanjutan.....</vt:lpstr>
      <vt:lpstr>PERUBAHAN PENGHEMATAN/PEMOTONGAN ANGGARAN TA 2016 TINDAK LANJUT RDP 9 JUNI 2016</vt:lpstr>
      <vt:lpstr>Slide 7</vt:lpstr>
      <vt:lpstr>Slide 8</vt:lpstr>
      <vt:lpstr>RKP 2017: PEMBANGUNAN KEDAULATAN PANGAN Sasaran</vt:lpstr>
      <vt:lpstr>RKP 2017: PEMBANGUNAN KEDAULATAN PANGAN Arah Kebijakan </vt:lpstr>
      <vt:lpstr>TARGET PRODUKSI TAHUN 2017</vt:lpstr>
      <vt:lpstr>STRATEGI PEMBANGUNAN PERTANIAN  TAHUN 2017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PERBANDINGAN VOLUME KEGIATAN UTAMA 2016-2017</vt:lpstr>
      <vt:lpstr>Slide 22</vt:lpstr>
      <vt:lpstr>Slide 23</vt:lpstr>
      <vt:lpstr>Slide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1165</cp:revision>
  <cp:lastPrinted>2016-06-10T06:54:55Z</cp:lastPrinted>
  <dcterms:created xsi:type="dcterms:W3CDTF">2015-06-03T05:02:48Z</dcterms:created>
  <dcterms:modified xsi:type="dcterms:W3CDTF">2016-06-11T03:09:31Z</dcterms:modified>
</cp:coreProperties>
</file>