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7" r:id="rId2"/>
    <p:sldId id="336" r:id="rId3"/>
    <p:sldId id="335" r:id="rId4"/>
    <p:sldId id="338" r:id="rId5"/>
    <p:sldId id="340" r:id="rId6"/>
    <p:sldId id="334" r:id="rId7"/>
    <p:sldId id="339" r:id="rId8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009900"/>
    <a:srgbClr val="006600"/>
    <a:srgbClr val="00CC00"/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7E76F-EFBA-4AE1-98F7-13F68B910AB8}" v="31" dt="2021-07-13T04:43:07.562"/>
    <p1510:client id="{15387409-11F5-43C2-9F8B-C4EC88BF1985}" v="545" dt="2021-07-13T05:19:45.729"/>
    <p1510:client id="{5BA029F2-FB65-4FAB-86ED-9CE52640FBF8}" v="85" dt="2021-07-13T04:25:01.087"/>
    <p1510:client id="{75DD59DA-2223-42A8-9EA9-4A61DC8916F2}" v="20" dt="2021-07-13T05:15:15.842"/>
    <p1510:client id="{7FE30D0D-9D9A-4C42-BAB1-7B75ECE75483}" v="34" dt="2021-07-13T05:09:15.388"/>
    <p1510:client id="{A255C3E8-4C77-4924-B470-2490FFFCBF4F}" v="35" dt="2021-07-13T05:13:13.667"/>
    <p1510:client id="{EDF5B2CC-BA5E-4C76-95D7-6CA2F3CE4325}" v="63" dt="2021-07-13T05:01:43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9" autoAdjust="0"/>
  </p:normalViewPr>
  <p:slideViewPr>
    <p:cSldViewPr snapToGrid="0"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三宮 広之" userId="S::hsannomiya@hirotec.co.jp::643027be-7bcd-431f-ab6b-52b8abe8b6af" providerId="AD" clId="Web-{A255C3E8-4C77-4924-B470-2490FFFCBF4F}"/>
    <pc:docChg chg="modSld">
      <pc:chgData name="三宮 広之" userId="S::hsannomiya@hirotec.co.jp::643027be-7bcd-431f-ab6b-52b8abe8b6af" providerId="AD" clId="Web-{A255C3E8-4C77-4924-B470-2490FFFCBF4F}" dt="2021-07-13T05:12:53.948" v="19"/>
      <pc:docMkLst>
        <pc:docMk/>
      </pc:docMkLst>
      <pc:sldChg chg="modSp">
        <pc:chgData name="三宮 広之" userId="S::hsannomiya@hirotec.co.jp::643027be-7bcd-431f-ab6b-52b8abe8b6af" providerId="AD" clId="Web-{A255C3E8-4C77-4924-B470-2490FFFCBF4F}" dt="2021-07-13T05:12:53.948" v="19"/>
        <pc:sldMkLst>
          <pc:docMk/>
          <pc:sldMk cId="2796187817" sldId="332"/>
        </pc:sldMkLst>
        <pc:graphicFrameChg chg="mod modGraphic">
          <ac:chgData name="三宮 広之" userId="S::hsannomiya@hirotec.co.jp::643027be-7bcd-431f-ab6b-52b8abe8b6af" providerId="AD" clId="Web-{A255C3E8-4C77-4924-B470-2490FFFCBF4F}" dt="2021-07-13T05:12:53.948" v="19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  <pc:docChgLst>
    <pc:chgData name="中村 直樹" userId="858a7fd6-d908-4740-b4ce-4a31b436d05d" providerId="ADAL" clId="{15387409-11F5-43C2-9F8B-C4EC88BF1985}"/>
    <pc:docChg chg="custSel modSld">
      <pc:chgData name="中村 直樹" userId="858a7fd6-d908-4740-b4ce-4a31b436d05d" providerId="ADAL" clId="{15387409-11F5-43C2-9F8B-C4EC88BF1985}" dt="2021-07-13T05:19:45.729" v="544" actId="478"/>
      <pc:docMkLst>
        <pc:docMk/>
      </pc:docMkLst>
      <pc:sldChg chg="addSp delSp modSp mod">
        <pc:chgData name="中村 直樹" userId="858a7fd6-d908-4740-b4ce-4a31b436d05d" providerId="ADAL" clId="{15387409-11F5-43C2-9F8B-C4EC88BF1985}" dt="2021-07-13T05:10:07.643" v="248" actId="478"/>
        <pc:sldMkLst>
          <pc:docMk/>
          <pc:sldMk cId="281152196" sldId="324"/>
        </pc:sldMkLst>
        <pc:spChg chg="add del mod">
          <ac:chgData name="中村 直樹" userId="858a7fd6-d908-4740-b4ce-4a31b436d05d" providerId="ADAL" clId="{15387409-11F5-43C2-9F8B-C4EC88BF1985}" dt="2021-07-13T05:10:07.643" v="248" actId="478"/>
          <ac:spMkLst>
            <pc:docMk/>
            <pc:sldMk cId="281152196" sldId="324"/>
            <ac:spMk id="11" creationId="{A025B4CD-DA80-4686-AC7B-6DF2EF96EAE7}"/>
          </ac:spMkLst>
        </pc:spChg>
      </pc:sldChg>
      <pc:sldChg chg="addSp delSp modSp mod">
        <pc:chgData name="中村 直樹" userId="858a7fd6-d908-4740-b4ce-4a31b436d05d" providerId="ADAL" clId="{15387409-11F5-43C2-9F8B-C4EC88BF1985}" dt="2021-07-13T05:19:23.032" v="543" actId="1076"/>
        <pc:sldMkLst>
          <pc:docMk/>
          <pc:sldMk cId="2963374717" sldId="330"/>
        </pc:sldMkLst>
        <pc:spChg chg="mod">
          <ac:chgData name="中村 直樹" userId="858a7fd6-d908-4740-b4ce-4a31b436d05d" providerId="ADAL" clId="{15387409-11F5-43C2-9F8B-C4EC88BF1985}" dt="2021-07-13T05:14:33.630" v="412"/>
          <ac:spMkLst>
            <pc:docMk/>
            <pc:sldMk cId="2963374717" sldId="330"/>
            <ac:spMk id="2" creationId="{00000000-0000-0000-0000-000000000000}"/>
          </ac:spMkLst>
        </pc:spChg>
        <pc:spChg chg="mod">
          <ac:chgData name="中村 直樹" userId="858a7fd6-d908-4740-b4ce-4a31b436d05d" providerId="ADAL" clId="{15387409-11F5-43C2-9F8B-C4EC88BF1985}" dt="2021-07-13T04:35:16.326" v="245"/>
          <ac:spMkLst>
            <pc:docMk/>
            <pc:sldMk cId="2963374717" sldId="330"/>
            <ac:spMk id="6" creationId="{00000000-0000-0000-0000-000000000000}"/>
          </ac:spMkLst>
        </pc:spChg>
        <pc:spChg chg="add del mod">
          <ac:chgData name="中村 直樹" userId="858a7fd6-d908-4740-b4ce-4a31b436d05d" providerId="ADAL" clId="{15387409-11F5-43C2-9F8B-C4EC88BF1985}" dt="2021-07-13T04:35:04.665" v="233" actId="478"/>
          <ac:spMkLst>
            <pc:docMk/>
            <pc:sldMk cId="2963374717" sldId="330"/>
            <ac:spMk id="28" creationId="{1024AC0A-3B31-492F-A322-3AC7E2CE3EFF}"/>
          </ac:spMkLst>
        </pc:spChg>
        <pc:spChg chg="add mod">
          <ac:chgData name="中村 直樹" userId="858a7fd6-d908-4740-b4ce-4a31b436d05d" providerId="ADAL" clId="{15387409-11F5-43C2-9F8B-C4EC88BF1985}" dt="2021-07-13T05:14:10.377" v="405"/>
          <ac:spMkLst>
            <pc:docMk/>
            <pc:sldMk cId="2963374717" sldId="330"/>
            <ac:spMk id="28" creationId="{EB50882F-F77D-43A6-854E-E577DA57CFAB}"/>
          </ac:spMkLst>
        </pc:spChg>
        <pc:spChg chg="add mod">
          <ac:chgData name="中村 直樹" userId="858a7fd6-d908-4740-b4ce-4a31b436d05d" providerId="ADAL" clId="{15387409-11F5-43C2-9F8B-C4EC88BF1985}" dt="2021-07-13T05:19:03.705" v="540" actId="1076"/>
          <ac:spMkLst>
            <pc:docMk/>
            <pc:sldMk cId="2963374717" sldId="330"/>
            <ac:spMk id="30" creationId="{D30E440F-8807-4CB1-9374-CB13259FC481}"/>
          </ac:spMkLst>
        </pc:spChg>
        <pc:spChg chg="mod">
          <ac:chgData name="中村 直樹" userId="858a7fd6-d908-4740-b4ce-4a31b436d05d" providerId="ADAL" clId="{15387409-11F5-43C2-9F8B-C4EC88BF1985}" dt="2021-07-13T05:19:09.673" v="541" actId="1076"/>
          <ac:spMkLst>
            <pc:docMk/>
            <pc:sldMk cId="2963374717" sldId="330"/>
            <ac:spMk id="33" creationId="{00000000-0000-0000-0000-000000000000}"/>
          </ac:spMkLst>
        </pc:spChg>
        <pc:spChg chg="mod">
          <ac:chgData name="中村 直樹" userId="858a7fd6-d908-4740-b4ce-4a31b436d05d" providerId="ADAL" clId="{15387409-11F5-43C2-9F8B-C4EC88BF1985}" dt="2021-07-13T05:19:09.673" v="541" actId="1076"/>
          <ac:spMkLst>
            <pc:docMk/>
            <pc:sldMk cId="2963374717" sldId="330"/>
            <ac:spMk id="34" creationId="{00000000-0000-0000-0000-000000000000}"/>
          </ac:spMkLst>
        </pc:spChg>
        <pc:spChg chg="del mod">
          <ac:chgData name="中村 直樹" userId="858a7fd6-d908-4740-b4ce-4a31b436d05d" providerId="ADAL" clId="{15387409-11F5-43C2-9F8B-C4EC88BF1985}" dt="2021-07-13T05:18:43.791" v="537" actId="478"/>
          <ac:spMkLst>
            <pc:docMk/>
            <pc:sldMk cId="2963374717" sldId="330"/>
            <ac:spMk id="35" creationId="{00000000-0000-0000-0000-000000000000}"/>
          </ac:spMkLst>
        </pc:spChg>
        <pc:spChg chg="add mod">
          <ac:chgData name="中村 直樹" userId="858a7fd6-d908-4740-b4ce-4a31b436d05d" providerId="ADAL" clId="{15387409-11F5-43C2-9F8B-C4EC88BF1985}" dt="2021-07-13T05:19:23.032" v="543" actId="1076"/>
          <ac:spMkLst>
            <pc:docMk/>
            <pc:sldMk cId="2963374717" sldId="330"/>
            <ac:spMk id="36" creationId="{1969AC6A-33B7-4936-8877-DEEC40C3CDF8}"/>
          </ac:spMkLst>
        </pc:spChg>
        <pc:graphicFrameChg chg="mod">
          <ac:chgData name="中村 直樹" userId="858a7fd6-d908-4740-b4ce-4a31b436d05d" providerId="ADAL" clId="{15387409-11F5-43C2-9F8B-C4EC88BF1985}" dt="2021-07-13T05:18:51.025" v="539" actId="1076"/>
          <ac:graphicFrameMkLst>
            <pc:docMk/>
            <pc:sldMk cId="2963374717" sldId="330"/>
            <ac:graphicFrameMk id="10" creationId="{00000000-0000-0000-0000-000000000000}"/>
          </ac:graphicFrameMkLst>
        </pc:graphicFrameChg>
      </pc:sldChg>
      <pc:sldChg chg="addSp delSp modSp mod">
        <pc:chgData name="中村 直樹" userId="858a7fd6-d908-4740-b4ce-4a31b436d05d" providerId="ADAL" clId="{15387409-11F5-43C2-9F8B-C4EC88BF1985}" dt="2021-07-13T05:19:45.729" v="544" actId="478"/>
        <pc:sldMkLst>
          <pc:docMk/>
          <pc:sldMk cId="2796187817" sldId="332"/>
        </pc:sldMkLst>
        <pc:spChg chg="add del mod">
          <ac:chgData name="中村 直樹" userId="858a7fd6-d908-4740-b4ce-4a31b436d05d" providerId="ADAL" clId="{15387409-11F5-43C2-9F8B-C4EC88BF1985}" dt="2021-07-13T05:19:45.729" v="544" actId="478"/>
          <ac:spMkLst>
            <pc:docMk/>
            <pc:sldMk cId="2796187817" sldId="332"/>
            <ac:spMk id="4" creationId="{79E061E2-8B75-43DE-9771-3F0C08596ED4}"/>
          </ac:spMkLst>
        </pc:spChg>
      </pc:sldChg>
      <pc:sldChg chg="addSp delSp modSp mod">
        <pc:chgData name="中村 直樹" userId="858a7fd6-d908-4740-b4ce-4a31b436d05d" providerId="ADAL" clId="{15387409-11F5-43C2-9F8B-C4EC88BF1985}" dt="2021-07-13T05:17:27.145" v="497" actId="1076"/>
        <pc:sldMkLst>
          <pc:docMk/>
          <pc:sldMk cId="610871947" sldId="333"/>
        </pc:sldMkLst>
        <pc:spChg chg="mod">
          <ac:chgData name="中村 直樹" userId="858a7fd6-d908-4740-b4ce-4a31b436d05d" providerId="ADAL" clId="{15387409-11F5-43C2-9F8B-C4EC88BF1985}" dt="2021-07-13T05:12:20.732" v="333"/>
          <ac:spMkLst>
            <pc:docMk/>
            <pc:sldMk cId="610871947" sldId="333"/>
            <ac:spMk id="2" creationId="{00000000-0000-0000-0000-000000000000}"/>
          </ac:spMkLst>
        </pc:spChg>
        <pc:spChg chg="add del mod">
          <ac:chgData name="中村 直樹" userId="858a7fd6-d908-4740-b4ce-4a31b436d05d" providerId="ADAL" clId="{15387409-11F5-43C2-9F8B-C4EC88BF1985}" dt="2021-07-13T05:08:40.614" v="247" actId="478"/>
          <ac:spMkLst>
            <pc:docMk/>
            <pc:sldMk cId="610871947" sldId="333"/>
            <ac:spMk id="28" creationId="{6AC774E9-D9A8-46A0-AAE2-4AA01282C9D1}"/>
          </ac:spMkLst>
        </pc:spChg>
        <pc:spChg chg="add mod">
          <ac:chgData name="中村 直樹" userId="858a7fd6-d908-4740-b4ce-4a31b436d05d" providerId="ADAL" clId="{15387409-11F5-43C2-9F8B-C4EC88BF1985}" dt="2021-07-13T05:17:27.145" v="497" actId="1076"/>
          <ac:spMkLst>
            <pc:docMk/>
            <pc:sldMk cId="610871947" sldId="333"/>
            <ac:spMk id="29" creationId="{2C624B2D-9CD9-4A3D-8D2E-73EDBC6B4141}"/>
          </ac:spMkLst>
        </pc:spChg>
        <pc:spChg chg="add del mod">
          <ac:chgData name="中村 直樹" userId="858a7fd6-d908-4740-b4ce-4a31b436d05d" providerId="ADAL" clId="{15387409-11F5-43C2-9F8B-C4EC88BF1985}" dt="2021-07-13T04:33:17.129" v="211" actId="478"/>
          <ac:spMkLst>
            <pc:docMk/>
            <pc:sldMk cId="610871947" sldId="333"/>
            <ac:spMk id="29" creationId="{CB9D47BC-ABEF-47D5-9516-0BEAB2091ECB}"/>
          </ac:spMkLst>
        </pc:spChg>
        <pc:spChg chg="add mod">
          <ac:chgData name="中村 直樹" userId="858a7fd6-d908-4740-b4ce-4a31b436d05d" providerId="ADAL" clId="{15387409-11F5-43C2-9F8B-C4EC88BF1985}" dt="2021-07-13T05:13:56.912" v="404" actId="1076"/>
          <ac:spMkLst>
            <pc:docMk/>
            <pc:sldMk cId="610871947" sldId="333"/>
            <ac:spMk id="30" creationId="{7C0027B5-2E63-4B8E-B808-4EC1C3CF7CF0}"/>
          </ac:spMkLst>
        </pc:spChg>
        <pc:spChg chg="add mod">
          <ac:chgData name="中村 直樹" userId="858a7fd6-d908-4740-b4ce-4a31b436d05d" providerId="ADAL" clId="{15387409-11F5-43C2-9F8B-C4EC88BF1985}" dt="2021-07-13T05:17:23.673" v="496" actId="1076"/>
          <ac:spMkLst>
            <pc:docMk/>
            <pc:sldMk cId="610871947" sldId="333"/>
            <ac:spMk id="31" creationId="{B4E241DF-AABC-4AD5-AE44-C6EF527A3463}"/>
          </ac:spMkLst>
        </pc:spChg>
      </pc:sldChg>
    </pc:docChg>
  </pc:docChgLst>
  <pc:docChgLst>
    <pc:chgData name="三宮 広之" userId="S::hsannomiya@hirotec.co.jp::643027be-7bcd-431f-ab6b-52b8abe8b6af" providerId="AD" clId="Web-{7FE30D0D-9D9A-4C42-BAB1-7B75ECE75483}"/>
    <pc:docChg chg="modSld">
      <pc:chgData name="三宮 広之" userId="S::hsannomiya@hirotec.co.jp::643027be-7bcd-431f-ab6b-52b8abe8b6af" providerId="AD" clId="Web-{7FE30D0D-9D9A-4C42-BAB1-7B75ECE75483}" dt="2021-07-13T05:07:55.574" v="15"/>
      <pc:docMkLst>
        <pc:docMk/>
      </pc:docMkLst>
      <pc:sldChg chg="modSp">
        <pc:chgData name="三宮 広之" userId="S::hsannomiya@hirotec.co.jp::643027be-7bcd-431f-ab6b-52b8abe8b6af" providerId="AD" clId="Web-{7FE30D0D-9D9A-4C42-BAB1-7B75ECE75483}" dt="2021-07-13T05:07:55.574" v="15"/>
        <pc:sldMkLst>
          <pc:docMk/>
          <pc:sldMk cId="2796187817" sldId="332"/>
        </pc:sldMkLst>
        <pc:graphicFrameChg chg="mod modGraphic">
          <ac:chgData name="三宮 広之" userId="S::hsannomiya@hirotec.co.jp::643027be-7bcd-431f-ab6b-52b8abe8b6af" providerId="AD" clId="Web-{7FE30D0D-9D9A-4C42-BAB1-7B75ECE75483}" dt="2021-07-13T05:07:55.574" v="15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  <pc:docChgLst>
    <pc:chgData name="三宮 広之" userId="S::hsannomiya@hirotec.co.jp::643027be-7bcd-431f-ab6b-52b8abe8b6af" providerId="AD" clId="Web-{5BA029F2-FB65-4FAB-86ED-9CE52640FBF8}"/>
    <pc:docChg chg="modSld">
      <pc:chgData name="三宮 広之" userId="S::hsannomiya@hirotec.co.jp::643027be-7bcd-431f-ab6b-52b8abe8b6af" providerId="AD" clId="Web-{5BA029F2-FB65-4FAB-86ED-9CE52640FBF8}" dt="2021-07-13T04:24:59.400" v="48" actId="20577"/>
      <pc:docMkLst>
        <pc:docMk/>
      </pc:docMkLst>
      <pc:sldChg chg="modSp">
        <pc:chgData name="三宮 広之" userId="S::hsannomiya@hirotec.co.jp::643027be-7bcd-431f-ab6b-52b8abe8b6af" providerId="AD" clId="Web-{5BA029F2-FB65-4FAB-86ED-9CE52640FBF8}" dt="2021-07-13T04:24:59.400" v="48" actId="20577"/>
        <pc:sldMkLst>
          <pc:docMk/>
          <pc:sldMk cId="2963374717" sldId="330"/>
        </pc:sldMkLst>
        <pc:spChg chg="mod">
          <ac:chgData name="三宮 広之" userId="S::hsannomiya@hirotec.co.jp::643027be-7bcd-431f-ab6b-52b8abe8b6af" providerId="AD" clId="Web-{5BA029F2-FB65-4FAB-86ED-9CE52640FBF8}" dt="2021-07-13T04:24:59.400" v="48" actId="20577"/>
          <ac:spMkLst>
            <pc:docMk/>
            <pc:sldMk cId="2963374717" sldId="330"/>
            <ac:spMk id="2" creationId="{00000000-0000-0000-0000-000000000000}"/>
          </ac:spMkLst>
        </pc:spChg>
        <pc:spChg chg="mod">
          <ac:chgData name="三宮 広之" userId="S::hsannomiya@hirotec.co.jp::643027be-7bcd-431f-ab6b-52b8abe8b6af" providerId="AD" clId="Web-{5BA029F2-FB65-4FAB-86ED-9CE52640FBF8}" dt="2021-07-13T04:24:32.024" v="30" actId="20577"/>
          <ac:spMkLst>
            <pc:docMk/>
            <pc:sldMk cId="2963374717" sldId="330"/>
            <ac:spMk id="33" creationId="{00000000-0000-0000-0000-000000000000}"/>
          </ac:spMkLst>
        </pc:spChg>
        <pc:spChg chg="mod">
          <ac:chgData name="三宮 広之" userId="S::hsannomiya@hirotec.co.jp::643027be-7bcd-431f-ab6b-52b8abe8b6af" providerId="AD" clId="Web-{5BA029F2-FB65-4FAB-86ED-9CE52640FBF8}" dt="2021-07-13T04:24:42.509" v="32" actId="20577"/>
          <ac:spMkLst>
            <pc:docMk/>
            <pc:sldMk cId="2963374717" sldId="330"/>
            <ac:spMk id="34" creationId="{00000000-0000-0000-0000-000000000000}"/>
          </ac:spMkLst>
        </pc:spChg>
        <pc:spChg chg="mod">
          <ac:chgData name="三宮 広之" userId="S::hsannomiya@hirotec.co.jp::643027be-7bcd-431f-ab6b-52b8abe8b6af" providerId="AD" clId="Web-{5BA029F2-FB65-4FAB-86ED-9CE52640FBF8}" dt="2021-07-13T04:24:24.555" v="15" actId="20577"/>
          <ac:spMkLst>
            <pc:docMk/>
            <pc:sldMk cId="2963374717" sldId="330"/>
            <ac:spMk id="35" creationId="{00000000-0000-0000-0000-000000000000}"/>
          </ac:spMkLst>
        </pc:spChg>
      </pc:sldChg>
      <pc:sldChg chg="modSp">
        <pc:chgData name="三宮 広之" userId="S::hsannomiya@hirotec.co.jp::643027be-7bcd-431f-ab6b-52b8abe8b6af" providerId="AD" clId="Web-{5BA029F2-FB65-4FAB-86ED-9CE52640FBF8}" dt="2021-07-13T04:23:34.991" v="7" actId="20577"/>
        <pc:sldMkLst>
          <pc:docMk/>
          <pc:sldMk cId="2796187817" sldId="332"/>
        </pc:sldMkLst>
        <pc:spChg chg="mod">
          <ac:chgData name="三宮 広之" userId="S::hsannomiya@hirotec.co.jp::643027be-7bcd-431f-ab6b-52b8abe8b6af" providerId="AD" clId="Web-{5BA029F2-FB65-4FAB-86ED-9CE52640FBF8}" dt="2021-07-13T04:23:34.991" v="7" actId="20577"/>
          <ac:spMkLst>
            <pc:docMk/>
            <pc:sldMk cId="2796187817" sldId="332"/>
            <ac:spMk id="2" creationId="{00000000-0000-0000-0000-000000000000}"/>
          </ac:spMkLst>
        </pc:spChg>
      </pc:sldChg>
    </pc:docChg>
  </pc:docChgLst>
  <pc:docChgLst>
    <pc:chgData name="三宮 広之" userId="S::hsannomiya@hirotec.co.jp::643027be-7bcd-431f-ab6b-52b8abe8b6af" providerId="AD" clId="Web-{75DD59DA-2223-42A8-9EA9-4A61DC8916F2}"/>
    <pc:docChg chg="modSld">
      <pc:chgData name="三宮 広之" userId="S::hsannomiya@hirotec.co.jp::643027be-7bcd-431f-ab6b-52b8abe8b6af" providerId="AD" clId="Web-{75DD59DA-2223-42A8-9EA9-4A61DC8916F2}" dt="2021-07-13T05:15:15.842" v="4" actId="1076"/>
      <pc:docMkLst>
        <pc:docMk/>
      </pc:docMkLst>
      <pc:sldChg chg="modSp">
        <pc:chgData name="三宮 広之" userId="S::hsannomiya@hirotec.co.jp::643027be-7bcd-431f-ab6b-52b8abe8b6af" providerId="AD" clId="Web-{75DD59DA-2223-42A8-9EA9-4A61DC8916F2}" dt="2021-07-13T05:15:15.842" v="4" actId="1076"/>
        <pc:sldMkLst>
          <pc:docMk/>
          <pc:sldMk cId="2796187817" sldId="332"/>
        </pc:sldMkLst>
        <pc:spChg chg="mod">
          <ac:chgData name="三宮 広之" userId="S::hsannomiya@hirotec.co.jp::643027be-7bcd-431f-ab6b-52b8abe8b6af" providerId="AD" clId="Web-{75DD59DA-2223-42A8-9EA9-4A61DC8916F2}" dt="2021-07-13T05:15:15.842" v="4" actId="1076"/>
          <ac:spMkLst>
            <pc:docMk/>
            <pc:sldMk cId="2796187817" sldId="332"/>
            <ac:spMk id="4" creationId="{79E061E2-8B75-43DE-9771-3F0C08596ED4}"/>
          </ac:spMkLst>
        </pc:spChg>
        <pc:graphicFrameChg chg="mod modGraphic">
          <ac:chgData name="三宮 広之" userId="S::hsannomiya@hirotec.co.jp::643027be-7bcd-431f-ab6b-52b8abe8b6af" providerId="AD" clId="Web-{75DD59DA-2223-42A8-9EA9-4A61DC8916F2}" dt="2021-07-13T05:14:10.763" v="3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  <pc:docChgLst>
    <pc:chgData name="三宮 広之" userId="S::hsannomiya@hirotec.co.jp::643027be-7bcd-431f-ab6b-52b8abe8b6af" providerId="AD" clId="Web-{EDF5B2CC-BA5E-4C76-95D7-6CA2F3CE4325}"/>
    <pc:docChg chg="modSld">
      <pc:chgData name="三宮 広之" userId="S::hsannomiya@hirotec.co.jp::643027be-7bcd-431f-ab6b-52b8abe8b6af" providerId="AD" clId="Web-{EDF5B2CC-BA5E-4C76-95D7-6CA2F3CE4325}" dt="2021-07-13T05:01:32.111" v="47"/>
      <pc:docMkLst>
        <pc:docMk/>
      </pc:docMkLst>
      <pc:sldChg chg="modSp">
        <pc:chgData name="三宮 広之" userId="S::hsannomiya@hirotec.co.jp::643027be-7bcd-431f-ab6b-52b8abe8b6af" providerId="AD" clId="Web-{EDF5B2CC-BA5E-4C76-95D7-6CA2F3CE4325}" dt="2021-07-13T05:01:32.111" v="47"/>
        <pc:sldMkLst>
          <pc:docMk/>
          <pc:sldMk cId="2796187817" sldId="332"/>
        </pc:sldMkLst>
        <pc:graphicFrameChg chg="mod modGraphic">
          <ac:chgData name="三宮 広之" userId="S::hsannomiya@hirotec.co.jp::643027be-7bcd-431f-ab6b-52b8abe8b6af" providerId="AD" clId="Web-{EDF5B2CC-BA5E-4C76-95D7-6CA2F3CE4325}" dt="2021-07-13T05:01:32.111" v="47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  <pc:docChgLst>
    <pc:chgData name="三宮 広之" userId="S::hsannomiya@hirotec.co.jp::643027be-7bcd-431f-ab6b-52b8abe8b6af" providerId="AD" clId="Web-{0367E76F-EFBA-4AE1-98F7-13F68B910AB8}"/>
    <pc:docChg chg="modSld">
      <pc:chgData name="三宮 広之" userId="S::hsannomiya@hirotec.co.jp::643027be-7bcd-431f-ab6b-52b8abe8b6af" providerId="AD" clId="Web-{0367E76F-EFBA-4AE1-98F7-13F68B910AB8}" dt="2021-07-13T04:42:35.404" v="15"/>
      <pc:docMkLst>
        <pc:docMk/>
      </pc:docMkLst>
      <pc:sldChg chg="modSp">
        <pc:chgData name="三宮 広之" userId="S::hsannomiya@hirotec.co.jp::643027be-7bcd-431f-ab6b-52b8abe8b6af" providerId="AD" clId="Web-{0367E76F-EFBA-4AE1-98F7-13F68B910AB8}" dt="2021-07-13T04:42:35.404" v="15"/>
        <pc:sldMkLst>
          <pc:docMk/>
          <pc:sldMk cId="2796187817" sldId="332"/>
        </pc:sldMkLst>
        <pc:graphicFrameChg chg="mod modGraphic">
          <ac:chgData name="三宮 広之" userId="S::hsannomiya@hirotec.co.jp::643027be-7bcd-431f-ab6b-52b8abe8b6af" providerId="AD" clId="Web-{0367E76F-EFBA-4AE1-98F7-13F68B910AB8}" dt="2021-07-13T04:42:35.404" v="15"/>
          <ac:graphicFrameMkLst>
            <pc:docMk/>
            <pc:sldMk cId="2796187817" sldId="332"/>
            <ac:graphicFrameMk id="21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BFDAC-8338-4259-B70F-415F59F4436F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40BC-A1BB-4F51-BCF6-4C69DF5C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4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6C8F6-CB2F-44FB-A952-6F2D33A426A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D39E5-5CA1-4B00-8A9D-5CF588F907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58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76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78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0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8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0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これから検算結果の出力方法についてお話したいと思います。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まず検算を行う前に、強制対流と自然対流で逆流の有無を確認しました。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その後、逆流の極力少ない箇所で検算を行いました。</a:t>
            </a:r>
            <a:endParaRPr kumimoji="1" lang="en-US" altLang="ja-JP" dirty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最後が結論になります。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39E5-5CA1-4B00-8A9D-5CF588F9076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94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9463-AFFD-48B4-B019-06F4BB876AFB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1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15A0-26A6-43B2-8DF0-61CCE5A45EF9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18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D62F-5B9B-4FD1-B99A-F8CC3A6FAB57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4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7382-F827-4B1F-B555-9F58867490D5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23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B28A-88C5-43C2-B7D3-F3CA644D9BB9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2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E116-3E36-497E-BEAE-8CDED237098E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6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A5F0-1888-4953-8359-55118F04F623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5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2D-04F7-4AFD-AB43-C2F854880C6A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10400" y="260648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31D82B-EC19-4124-B0F3-6E8DE61A35F0}" type="slidenum">
              <a:rPr lang="ja-JP" altLang="en-US" smtClean="0"/>
              <a:pPr/>
              <a:t>‹#›</a:t>
            </a:fld>
            <a:r>
              <a:rPr lang="en-US" altLang="ja-JP"/>
              <a:t>/24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83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BDB0-ABC2-4CA4-84A8-C941FEAAA1FD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3D-0C2E-4C97-B7B7-54CB21781CAF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3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BBA9-6901-46D9-8BA1-D1E7C026B320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56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C073-860E-4FF6-A99D-9C7951ABDF05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D82B-EC19-4124-B0F3-6E8DE61A3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0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確認漏れを極力ゼロにしたい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1</a:t>
            </a:fld>
            <a:endParaRPr lang="en-US" altLang="ja-JP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B7C736-544E-41F1-AF98-EE7532D81C75}"/>
              </a:ext>
            </a:extLst>
          </p:cNvPr>
          <p:cNvSpPr txBox="1"/>
          <p:nvPr/>
        </p:nvSpPr>
        <p:spPr>
          <a:xfrm>
            <a:off x="381965" y="6135824"/>
            <a:ext cx="8611564" cy="5396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チェック項目が多く、急ぎの場合に作業者・確認者のチェックミスが起こる可能性がある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⇒　確認作業を必要最低限にできないか</a:t>
            </a:r>
          </a:p>
        </p:txBody>
      </p:sp>
      <p:pic>
        <p:nvPicPr>
          <p:cNvPr id="15" name="図 14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A3E72A5D-BECE-40D5-B33D-FD3AD12EE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84" y="633627"/>
            <a:ext cx="2532422" cy="5291738"/>
          </a:xfrm>
          <a:prstGeom prst="rect">
            <a:avLst/>
          </a:prstGeom>
        </p:spPr>
      </p:pic>
      <p:pic>
        <p:nvPicPr>
          <p:cNvPr id="17" name="図 16" descr="テキスト, 手紙&#10;&#10;自動的に生成された説明">
            <a:extLst>
              <a:ext uri="{FF2B5EF4-FFF2-40B4-BE49-F238E27FC236}">
                <a16:creationId xmlns:a16="http://schemas.microsoft.com/office/drawing/2014/main" id="{3813DFFB-AB7B-4CDE-8917-8628D0D5D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07" y="1072852"/>
            <a:ext cx="2743583" cy="4324954"/>
          </a:xfrm>
          <a:prstGeom prst="rect">
            <a:avLst/>
          </a:prstGeom>
        </p:spPr>
      </p:pic>
      <p:pic>
        <p:nvPicPr>
          <p:cNvPr id="19" name="図 1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6F68548-D6D0-4DD6-88B0-1F8F1BA15A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4"/>
          <a:stretch/>
        </p:blipFill>
        <p:spPr>
          <a:xfrm>
            <a:off x="6422179" y="5397806"/>
            <a:ext cx="3620005" cy="589730"/>
          </a:xfrm>
          <a:prstGeom prst="rect">
            <a:avLst/>
          </a:prstGeom>
        </p:spPr>
      </p:pic>
      <p:pic>
        <p:nvPicPr>
          <p:cNvPr id="21" name="図 20" descr="テキスト&#10;&#10;自動的に生成された説明">
            <a:extLst>
              <a:ext uri="{FF2B5EF4-FFF2-40B4-BE49-F238E27FC236}">
                <a16:creationId xmlns:a16="http://schemas.microsoft.com/office/drawing/2014/main" id="{810B9836-CDE0-4132-9C1C-66F4557FD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5" y="850839"/>
            <a:ext cx="1733792" cy="3515216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DF7E4C4-BD6A-42B0-8E4F-5153908144C5}"/>
              </a:ext>
            </a:extLst>
          </p:cNvPr>
          <p:cNvSpPr/>
          <p:nvPr/>
        </p:nvSpPr>
        <p:spPr>
          <a:xfrm>
            <a:off x="5699760" y="4572000"/>
            <a:ext cx="731520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20C60B-5E00-420F-AE64-80F0DB35CD6C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>
            <a:off x="6431280" y="4640580"/>
            <a:ext cx="1800902" cy="757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04DBA25-6047-4BCB-84FD-06D9DD36C0BF}"/>
              </a:ext>
            </a:extLst>
          </p:cNvPr>
          <p:cNvCxnSpPr/>
          <p:nvPr/>
        </p:nvCxnSpPr>
        <p:spPr>
          <a:xfrm>
            <a:off x="1363980" y="1374183"/>
            <a:ext cx="8109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84E92-D8C2-4F4D-8EB9-E328A62E8FE8}"/>
              </a:ext>
            </a:extLst>
          </p:cNvPr>
          <p:cNvCxnSpPr>
            <a:cxnSpLocks/>
          </p:cNvCxnSpPr>
          <p:nvPr/>
        </p:nvCxnSpPr>
        <p:spPr>
          <a:xfrm>
            <a:off x="1104761" y="1526583"/>
            <a:ext cx="41835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差分チェックの案①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2</a:t>
            </a:fld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CE0C0D-657E-4C47-BCFE-2B294CA64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3" r="28251"/>
          <a:stretch/>
        </p:blipFill>
        <p:spPr>
          <a:xfrm>
            <a:off x="3467100" y="881336"/>
            <a:ext cx="5433060" cy="40478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C7C4AD1-14E3-4FF3-BC40-A65990C16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51" r="52166"/>
          <a:stretch/>
        </p:blipFill>
        <p:spPr>
          <a:xfrm>
            <a:off x="114300" y="881336"/>
            <a:ext cx="3162300" cy="3984073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9B9E4E4-CB15-4537-8975-921D47C8F7AC}"/>
              </a:ext>
            </a:extLst>
          </p:cNvPr>
          <p:cNvSpPr/>
          <p:nvPr/>
        </p:nvSpPr>
        <p:spPr>
          <a:xfrm>
            <a:off x="2838450" y="3429000"/>
            <a:ext cx="876300" cy="6206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B7C736-544E-41F1-AF98-EE7532D81C75}"/>
              </a:ext>
            </a:extLst>
          </p:cNvPr>
          <p:cNvSpPr txBox="1"/>
          <p:nvPr/>
        </p:nvSpPr>
        <p:spPr>
          <a:xfrm>
            <a:off x="873760" y="5492805"/>
            <a:ext cx="7203440" cy="7833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STAR-CCM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の比較機能で、お手本モデルとの差分を表示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ts val="192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⇒差分のみをチェックすればよい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ts val="192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デメリット　比較するのに２ライセンス必要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88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差分チェックの案②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3</a:t>
            </a:fld>
            <a:endParaRPr lang="en-US" altLang="ja-JP" sz="18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2E79E3E-E6F7-4B71-98F4-1591E564C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208"/>
          <a:stretch/>
        </p:blipFill>
        <p:spPr>
          <a:xfrm>
            <a:off x="121921" y="4647671"/>
            <a:ext cx="8752576" cy="605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F92421-F6FD-4CDE-BDA0-E734F6A0DB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880"/>
          <a:stretch/>
        </p:blipFill>
        <p:spPr>
          <a:xfrm>
            <a:off x="269503" y="5352697"/>
            <a:ext cx="8604994" cy="565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7823B18-4EED-47D3-B7EA-0AF4CDF9E8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07"/>
          <a:stretch/>
        </p:blipFill>
        <p:spPr>
          <a:xfrm>
            <a:off x="1488441" y="4034942"/>
            <a:ext cx="5772150" cy="270945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37CFCCB4-84E0-4D2C-83F7-4076714C896A}"/>
              </a:ext>
            </a:extLst>
          </p:cNvPr>
          <p:cNvSpPr/>
          <p:nvPr/>
        </p:nvSpPr>
        <p:spPr>
          <a:xfrm rot="10800000" flipH="1">
            <a:off x="4892037" y="5756346"/>
            <a:ext cx="335281" cy="2622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939CBE0-5982-450A-A61F-2BB72FB710A0}"/>
              </a:ext>
            </a:extLst>
          </p:cNvPr>
          <p:cNvSpPr txBox="1"/>
          <p:nvPr/>
        </p:nvSpPr>
        <p:spPr>
          <a:xfrm>
            <a:off x="432054" y="6186033"/>
            <a:ext cx="8279892" cy="53969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CSV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形式のお手本モデルと解析したいモデルの設定を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比較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ツールで、差分のみを確認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ED20CE-94D7-4B57-B5D4-85DAD5C4C400}"/>
              </a:ext>
            </a:extLst>
          </p:cNvPr>
          <p:cNvSpPr txBox="1"/>
          <p:nvPr/>
        </p:nvSpPr>
        <p:spPr>
          <a:xfrm>
            <a:off x="5466341" y="5724016"/>
            <a:ext cx="3677659" cy="2806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違いがある箇所は「＜」で表示される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FF38C0-4C59-476F-8FB0-D548BBDD0FF0}"/>
              </a:ext>
            </a:extLst>
          </p:cNvPr>
          <p:cNvSpPr txBox="1"/>
          <p:nvPr/>
        </p:nvSpPr>
        <p:spPr>
          <a:xfrm>
            <a:off x="2910840" y="4370097"/>
            <a:ext cx="2080260" cy="280649"/>
          </a:xfrm>
          <a:prstGeom prst="rect">
            <a:avLst/>
          </a:prstGeom>
          <a:noFill/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お手本用モデル設定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632B396-0F1A-441F-808B-EA311B14F4E0}"/>
              </a:ext>
            </a:extLst>
          </p:cNvPr>
          <p:cNvSpPr txBox="1"/>
          <p:nvPr/>
        </p:nvSpPr>
        <p:spPr>
          <a:xfrm>
            <a:off x="5234940" y="4329765"/>
            <a:ext cx="2511552" cy="280649"/>
          </a:xfrm>
          <a:prstGeom prst="rect">
            <a:avLst/>
          </a:prstGeom>
          <a:noFill/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チェックするモデル設定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3" name="図 2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4AA2800-3641-4941-B26B-D43110F205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48"/>
          <a:stretch/>
        </p:blipFill>
        <p:spPr>
          <a:xfrm>
            <a:off x="269503" y="813693"/>
            <a:ext cx="3842943" cy="271182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4271E66-9544-4786-AA45-54C5271C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669" y="719748"/>
            <a:ext cx="4074277" cy="2906052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E89A340B-D319-4030-930A-F68412DF26B0}"/>
              </a:ext>
            </a:extLst>
          </p:cNvPr>
          <p:cNvSpPr/>
          <p:nvPr/>
        </p:nvSpPr>
        <p:spPr>
          <a:xfrm>
            <a:off x="3919726" y="1818093"/>
            <a:ext cx="676656" cy="46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5E5C9DF-060C-4C90-B747-60F3F6832122}"/>
              </a:ext>
            </a:extLst>
          </p:cNvPr>
          <p:cNvSpPr txBox="1"/>
          <p:nvPr/>
        </p:nvSpPr>
        <p:spPr>
          <a:xfrm>
            <a:off x="3298979" y="2332954"/>
            <a:ext cx="1918151" cy="5243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設定を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形式に出力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39E2A60-1322-4FC3-B947-D05A1B88FED1}"/>
              </a:ext>
            </a:extLst>
          </p:cNvPr>
          <p:cNvCxnSpPr>
            <a:cxnSpLocks/>
          </p:cNvCxnSpPr>
          <p:nvPr/>
        </p:nvCxnSpPr>
        <p:spPr>
          <a:xfrm flipH="1">
            <a:off x="4892036" y="3429000"/>
            <a:ext cx="574305" cy="60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539AE7-E8F5-41F2-821C-78CA27B6F1F3}"/>
              </a:ext>
            </a:extLst>
          </p:cNvPr>
          <p:cNvSpPr txBox="1"/>
          <p:nvPr/>
        </p:nvSpPr>
        <p:spPr>
          <a:xfrm>
            <a:off x="5121152" y="3639907"/>
            <a:ext cx="3935984" cy="2806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の表を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CSV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形式に変換（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5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比較ツールの提案（</a:t>
            </a:r>
            <a:r>
              <a:rPr lang="en-US" altLang="ja-JP" sz="2800" b="1" dirty="0" err="1"/>
              <a:t>WinMerge</a:t>
            </a:r>
            <a:r>
              <a:rPr lang="ja-JP" altLang="en-US" sz="2800" b="1" dirty="0"/>
              <a:t>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4</a:t>
            </a:fld>
            <a:endParaRPr lang="en-US" altLang="ja-JP" sz="18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534D45F-5703-41A1-ABBD-C1AA0A165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195"/>
            <a:ext cx="9144000" cy="56156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170FE1-43F7-48AB-BF9E-1F9E6B22C641}"/>
              </a:ext>
            </a:extLst>
          </p:cNvPr>
          <p:cNvSpPr txBox="1"/>
          <p:nvPr/>
        </p:nvSpPr>
        <p:spPr>
          <a:xfrm>
            <a:off x="2397760" y="6285028"/>
            <a:ext cx="4145280" cy="3268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 algn="ctr">
              <a:lnSpc>
                <a:spcPts val="1920"/>
              </a:lnSpc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違いを色付けで表示</a:t>
            </a:r>
          </a:p>
        </p:txBody>
      </p:sp>
    </p:spTree>
    <p:extLst>
      <p:ext uri="{BB962C8B-B14F-4D97-AF65-F5344CB8AC3E}">
        <p14:creationId xmlns:p14="http://schemas.microsoft.com/office/powerpoint/2010/main" val="10000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比較ツールの提案（</a:t>
            </a:r>
            <a:r>
              <a:rPr lang="en-US" altLang="ja-JP" sz="2800" b="1" dirty="0"/>
              <a:t>Python </a:t>
            </a:r>
            <a:r>
              <a:rPr lang="en-US" altLang="ja-JP" sz="2800" b="1" dirty="0" err="1"/>
              <a:t>difflib</a:t>
            </a:r>
            <a:r>
              <a:rPr lang="ja-JP" altLang="en-US" sz="2800" b="1" dirty="0"/>
              <a:t>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5</a:t>
            </a:fld>
            <a:endParaRPr lang="en-US" altLang="ja-JP" sz="1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170FE1-43F7-48AB-BF9E-1F9E6B22C641}"/>
              </a:ext>
            </a:extLst>
          </p:cNvPr>
          <p:cNvSpPr txBox="1"/>
          <p:nvPr/>
        </p:nvSpPr>
        <p:spPr>
          <a:xfrm>
            <a:off x="412758" y="5346032"/>
            <a:ext cx="8009882" cy="12751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で簡単に比較ツールを自前で実装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⇒使ってみたが、文字が小さく改善の余地あり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4C8841-9D7A-4BEE-9E17-1149DEE04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714"/>
          <a:stretch/>
        </p:blipFill>
        <p:spPr>
          <a:xfrm>
            <a:off x="167640" y="758526"/>
            <a:ext cx="5626904" cy="222288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AA00090-4300-4CF7-AA80-83672CB51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64" y="758526"/>
            <a:ext cx="2668736" cy="22960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8330E4E-AEFA-42AB-9DF6-A9FB6CA58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00"/>
          <a:stretch/>
        </p:blipFill>
        <p:spPr>
          <a:xfrm>
            <a:off x="93175" y="3119254"/>
            <a:ext cx="8800627" cy="23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7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自動チェックの効果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6</a:t>
            </a:fld>
            <a:endParaRPr lang="en-US" altLang="ja-JP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641DC5-76FB-4461-B453-6EFE2B801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59" r="12142"/>
          <a:stretch/>
        </p:blipFill>
        <p:spPr>
          <a:xfrm>
            <a:off x="502359" y="2993325"/>
            <a:ext cx="6436922" cy="28854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56D0BC-E886-431D-AB5E-D0F8BCD9C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59" b="59441"/>
          <a:stretch/>
        </p:blipFill>
        <p:spPr>
          <a:xfrm>
            <a:off x="431239" y="962660"/>
            <a:ext cx="6720840" cy="2030667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C641493-142D-4342-AD41-3A86BB087044}"/>
              </a:ext>
            </a:extLst>
          </p:cNvPr>
          <p:cNvCxnSpPr/>
          <p:nvPr/>
        </p:nvCxnSpPr>
        <p:spPr>
          <a:xfrm flipH="1">
            <a:off x="2074900" y="263144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9B2D795-BE84-42DE-A575-B05752E690E5}"/>
              </a:ext>
            </a:extLst>
          </p:cNvPr>
          <p:cNvCxnSpPr/>
          <p:nvPr/>
        </p:nvCxnSpPr>
        <p:spPr>
          <a:xfrm flipH="1">
            <a:off x="2113280" y="313944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D81BDC8-E921-424B-9F2B-5024948D764C}"/>
              </a:ext>
            </a:extLst>
          </p:cNvPr>
          <p:cNvCxnSpPr/>
          <p:nvPr/>
        </p:nvCxnSpPr>
        <p:spPr>
          <a:xfrm flipH="1">
            <a:off x="2113280" y="375920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32B115A-5A99-44A9-B9E9-9CB1D577BC4E}"/>
              </a:ext>
            </a:extLst>
          </p:cNvPr>
          <p:cNvCxnSpPr/>
          <p:nvPr/>
        </p:nvCxnSpPr>
        <p:spPr>
          <a:xfrm flipH="1">
            <a:off x="2072640" y="400304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D831D94-E5F4-4B14-9562-D4FE7A75B649}"/>
              </a:ext>
            </a:extLst>
          </p:cNvPr>
          <p:cNvCxnSpPr/>
          <p:nvPr/>
        </p:nvCxnSpPr>
        <p:spPr>
          <a:xfrm flipH="1">
            <a:off x="2275839" y="4734560"/>
            <a:ext cx="3637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35531C-E0DF-4558-8AF1-7DCF8798D674}"/>
              </a:ext>
            </a:extLst>
          </p:cNvPr>
          <p:cNvCxnSpPr>
            <a:cxnSpLocks/>
          </p:cNvCxnSpPr>
          <p:nvPr/>
        </p:nvCxnSpPr>
        <p:spPr>
          <a:xfrm flipH="1">
            <a:off x="2275839" y="5222240"/>
            <a:ext cx="41148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3BF3CD2-6FB0-457F-8747-96D49A40E0C5}"/>
              </a:ext>
            </a:extLst>
          </p:cNvPr>
          <p:cNvCxnSpPr>
            <a:cxnSpLocks/>
          </p:cNvCxnSpPr>
          <p:nvPr/>
        </p:nvCxnSpPr>
        <p:spPr>
          <a:xfrm flipH="1">
            <a:off x="2275839" y="5445760"/>
            <a:ext cx="41148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B34F66-44D8-4CEE-AA16-D95D0ABD67F0}"/>
              </a:ext>
            </a:extLst>
          </p:cNvPr>
          <p:cNvSpPr txBox="1"/>
          <p:nvPr/>
        </p:nvSpPr>
        <p:spPr>
          <a:xfrm>
            <a:off x="763346" y="6459146"/>
            <a:ext cx="6985560" cy="2806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 algn="ctr"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チェック項目のうちの８項目を１項目に集約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58E476-36EF-4DF7-9377-F32F5392F90F}"/>
              </a:ext>
            </a:extLst>
          </p:cNvPr>
          <p:cNvSpPr txBox="1"/>
          <p:nvPr/>
        </p:nvSpPr>
        <p:spPr>
          <a:xfrm>
            <a:off x="3243300" y="5808980"/>
            <a:ext cx="3858540" cy="280649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お手本モデルと設定に違いはなかったか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0F63525-D2B0-4D96-AD2E-D063ED3F8EA5}"/>
              </a:ext>
            </a:extLst>
          </p:cNvPr>
          <p:cNvCxnSpPr>
            <a:cxnSpLocks/>
          </p:cNvCxnSpPr>
          <p:nvPr/>
        </p:nvCxnSpPr>
        <p:spPr>
          <a:xfrm flipH="1">
            <a:off x="7101840" y="5949304"/>
            <a:ext cx="5034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2A0EA3-225D-4B67-8230-FC9FD0635134}"/>
              </a:ext>
            </a:extLst>
          </p:cNvPr>
          <p:cNvSpPr txBox="1"/>
          <p:nvPr/>
        </p:nvSpPr>
        <p:spPr>
          <a:xfrm>
            <a:off x="7353580" y="5640897"/>
            <a:ext cx="1483360" cy="767962"/>
          </a:xfrm>
          <a:prstGeom prst="rect">
            <a:avLst/>
          </a:prstGeom>
          <a:solidFill>
            <a:schemeClr val="bg1"/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赤線で消した部分を一項目にまとめる</a:t>
            </a:r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CD38CAA5-E3BC-4C4E-B8C7-FFC583B20901}"/>
              </a:ext>
            </a:extLst>
          </p:cNvPr>
          <p:cNvSpPr/>
          <p:nvPr/>
        </p:nvSpPr>
        <p:spPr>
          <a:xfrm>
            <a:off x="6868162" y="1389338"/>
            <a:ext cx="335280" cy="8790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449E5-8A66-43CE-AD49-8A80A0F3DC26}"/>
              </a:ext>
            </a:extLst>
          </p:cNvPr>
          <p:cNvSpPr txBox="1"/>
          <p:nvPr/>
        </p:nvSpPr>
        <p:spPr>
          <a:xfrm>
            <a:off x="7152079" y="1748215"/>
            <a:ext cx="1991921" cy="5243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接触・メッシュ品質は目視で確認</a:t>
            </a:r>
          </a:p>
        </p:txBody>
      </p:sp>
      <p:sp>
        <p:nvSpPr>
          <p:cNvPr id="28" name="右中かっこ 27">
            <a:extLst>
              <a:ext uri="{FF2B5EF4-FFF2-40B4-BE49-F238E27FC236}">
                <a16:creationId xmlns:a16="http://schemas.microsoft.com/office/drawing/2014/main" id="{229B6694-DABC-402F-9B64-82B2F50AB746}"/>
              </a:ext>
            </a:extLst>
          </p:cNvPr>
          <p:cNvSpPr/>
          <p:nvPr/>
        </p:nvSpPr>
        <p:spPr>
          <a:xfrm>
            <a:off x="6528816" y="4145321"/>
            <a:ext cx="393192" cy="4022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8B2D01-0D98-4DE6-82E7-1210E1A710D4}"/>
              </a:ext>
            </a:extLst>
          </p:cNvPr>
          <p:cNvSpPr txBox="1"/>
          <p:nvPr/>
        </p:nvSpPr>
        <p:spPr>
          <a:xfrm>
            <a:off x="7035802" y="4234297"/>
            <a:ext cx="1649729" cy="28064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ts val="1920"/>
              </a:lnSpc>
            </a:pPr>
            <a:r>
              <a:rPr kumimoji="1"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目視で確認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88AD4AD-7D9D-42B7-A3C1-9F95F89ADD1B}"/>
              </a:ext>
            </a:extLst>
          </p:cNvPr>
          <p:cNvCxnSpPr>
            <a:cxnSpLocks/>
          </p:cNvCxnSpPr>
          <p:nvPr/>
        </p:nvCxnSpPr>
        <p:spPr>
          <a:xfrm flipH="1">
            <a:off x="2275839" y="4972304"/>
            <a:ext cx="44785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2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/>
              <a:t>今後の予定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D82B-EC19-4124-B0F3-6E8DE61A35F0}" type="slidenum">
              <a:rPr lang="ja-JP" altLang="en-US" sz="1800" smtClean="0"/>
              <a:pPr/>
              <a:t>7</a:t>
            </a:fld>
            <a:endParaRPr lang="en-US" altLang="ja-JP" sz="1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B34F66-44D8-4CEE-AA16-D95D0ABD67F0}"/>
              </a:ext>
            </a:extLst>
          </p:cNvPr>
          <p:cNvSpPr txBox="1"/>
          <p:nvPr/>
        </p:nvSpPr>
        <p:spPr>
          <a:xfrm>
            <a:off x="294640" y="881336"/>
            <a:ext cx="8696960" cy="49761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tIns="3600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作業内容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１．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境界面の名前付け共通ルールの策定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２．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お手本モデルの作成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（通気抵抗解析、モノリスガス当たり解析、璧温予測解析）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３．作業性の改善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　　　　　　　　１～３は〆切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10/27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（水）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４．試しに一回運用してみての問題点・改善点の報告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　　　　　　　　　　　　〆切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10/29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（金）</a:t>
            </a:r>
          </a:p>
        </p:txBody>
      </p:sp>
    </p:spTree>
    <p:extLst>
      <p:ext uri="{BB962C8B-B14F-4D97-AF65-F5344CB8AC3E}">
        <p14:creationId xmlns:p14="http://schemas.microsoft.com/office/powerpoint/2010/main" val="170139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見やすいフォント設定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  <a:ln w="3175" cmpd="sng">
          <a:noFill/>
        </a:ln>
      </a:spPr>
      <a:bodyPr wrap="square" tIns="36000" bIns="0" rtlCol="0" anchor="ctr" anchorCtr="0">
        <a:spAutoFit/>
      </a:bodyPr>
      <a:lstStyle>
        <a:defPPr>
          <a:lnSpc>
            <a:spcPts val="1920"/>
          </a:lnSpc>
          <a:defRPr kumimoji="1" sz="160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689</Words>
  <Application>Microsoft Office PowerPoint</Application>
  <PresentationFormat>画面に合わせる (4:3)</PresentationFormat>
  <Paragraphs>76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Calibri</vt:lpstr>
      <vt:lpstr>Segoe UI</vt:lpstr>
      <vt:lpstr>Office ​​テーマ</vt:lpstr>
      <vt:lpstr>確認漏れを極力ゼロにしたい</vt:lpstr>
      <vt:lpstr>差分チェックの案①</vt:lpstr>
      <vt:lpstr>差分チェックの案②</vt:lpstr>
      <vt:lpstr>比較ツールの提案（WinMerge）</vt:lpstr>
      <vt:lpstr>比較ツールの提案（Python difflib）</vt:lpstr>
      <vt:lpstr>自動チェックの効果</vt:lpstr>
      <vt:lpstr>今後の予定</vt:lpstr>
    </vt:vector>
  </TitlesOfParts>
  <Company>情報システム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技術の森 2017年第三期活動報告</dc:title>
  <dc:creator>江里口 直</dc:creator>
  <cp:lastModifiedBy>三宮 広之</cp:lastModifiedBy>
  <cp:revision>58</cp:revision>
  <cp:lastPrinted>2018-05-18T07:17:52Z</cp:lastPrinted>
  <dcterms:created xsi:type="dcterms:W3CDTF">2017-12-21T01:42:57Z</dcterms:created>
  <dcterms:modified xsi:type="dcterms:W3CDTF">2021-10-21T07:07:04Z</dcterms:modified>
</cp:coreProperties>
</file>