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21945600" cy="11333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ler Sekar Maji" initials="JSM" lastIdx="1" clrIdx="0">
    <p:extLst>
      <p:ext uri="{19B8F6BF-5375-455C-9EA6-DF929625EA0E}">
        <p15:presenceInfo xmlns:p15="http://schemas.microsoft.com/office/powerpoint/2012/main" userId="f34cf360b6d158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40" d="100"/>
          <a:sy n="40" d="100"/>
        </p:scale>
        <p:origin x="58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854757"/>
            <a:ext cx="16459200" cy="3945620"/>
          </a:xfrm>
        </p:spPr>
        <p:txBody>
          <a:bodyPr anchor="b"/>
          <a:lstStyle>
            <a:lvl1pPr algn="ctr">
              <a:defRPr sz="99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952535"/>
            <a:ext cx="16459200" cy="2736223"/>
          </a:xfrm>
        </p:spPr>
        <p:txBody>
          <a:bodyPr/>
          <a:lstStyle>
            <a:lvl1pPr marL="0" indent="0" algn="ctr">
              <a:buNone/>
              <a:defRPr sz="3966"/>
            </a:lvl1pPr>
            <a:lvl2pPr marL="755523" indent="0" algn="ctr">
              <a:buNone/>
              <a:defRPr sz="3305"/>
            </a:lvl2pPr>
            <a:lvl3pPr marL="1511046" indent="0" algn="ctr">
              <a:buNone/>
              <a:defRPr sz="2975"/>
            </a:lvl3pPr>
            <a:lvl4pPr marL="2266569" indent="0" algn="ctr">
              <a:buNone/>
              <a:defRPr sz="2644"/>
            </a:lvl4pPr>
            <a:lvl5pPr marL="3022092" indent="0" algn="ctr">
              <a:buNone/>
              <a:defRPr sz="2644"/>
            </a:lvl5pPr>
            <a:lvl6pPr marL="3777615" indent="0" algn="ctr">
              <a:buNone/>
              <a:defRPr sz="2644"/>
            </a:lvl6pPr>
            <a:lvl7pPr marL="4533138" indent="0" algn="ctr">
              <a:buNone/>
              <a:defRPr sz="2644"/>
            </a:lvl7pPr>
            <a:lvl8pPr marL="5288661" indent="0" algn="ctr">
              <a:buNone/>
              <a:defRPr sz="2644"/>
            </a:lvl8pPr>
            <a:lvl9pPr marL="6044184" indent="0" algn="ctr">
              <a:buNone/>
              <a:defRPr sz="26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01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2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0" y="603386"/>
            <a:ext cx="4732020" cy="96043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603386"/>
            <a:ext cx="13921740" cy="96043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79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43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0" y="2825422"/>
            <a:ext cx="18928080" cy="4714280"/>
          </a:xfrm>
        </p:spPr>
        <p:txBody>
          <a:bodyPr anchor="b"/>
          <a:lstStyle>
            <a:lvl1pPr>
              <a:defRPr sz="99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0" y="7584301"/>
            <a:ext cx="18928080" cy="2479129"/>
          </a:xfrm>
        </p:spPr>
        <p:txBody>
          <a:bodyPr/>
          <a:lstStyle>
            <a:lvl1pPr marL="0" indent="0">
              <a:buNone/>
              <a:defRPr sz="3966">
                <a:solidFill>
                  <a:schemeClr val="tx1">
                    <a:tint val="75000"/>
                  </a:schemeClr>
                </a:solidFill>
              </a:defRPr>
            </a:lvl1pPr>
            <a:lvl2pPr marL="755523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2pPr>
            <a:lvl3pPr marL="1511046" indent="0">
              <a:buNone/>
              <a:defRPr sz="2975">
                <a:solidFill>
                  <a:schemeClr val="tx1">
                    <a:tint val="75000"/>
                  </a:schemeClr>
                </a:solidFill>
              </a:defRPr>
            </a:lvl3pPr>
            <a:lvl4pPr marL="2266569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4pPr>
            <a:lvl5pPr marL="3022092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5pPr>
            <a:lvl6pPr marL="3777615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6pPr>
            <a:lvl7pPr marL="4533138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7pPr>
            <a:lvl8pPr marL="5288661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8pPr>
            <a:lvl9pPr marL="6044184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6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016930"/>
            <a:ext cx="9326880" cy="7190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016930"/>
            <a:ext cx="9326880" cy="7190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4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603387"/>
            <a:ext cx="18928080" cy="2190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19" y="2778200"/>
            <a:ext cx="9284017" cy="1361553"/>
          </a:xfrm>
        </p:spPr>
        <p:txBody>
          <a:bodyPr anchor="b"/>
          <a:lstStyle>
            <a:lvl1pPr marL="0" indent="0">
              <a:buNone/>
              <a:defRPr sz="3966" b="1"/>
            </a:lvl1pPr>
            <a:lvl2pPr marL="755523" indent="0">
              <a:buNone/>
              <a:defRPr sz="3305" b="1"/>
            </a:lvl2pPr>
            <a:lvl3pPr marL="1511046" indent="0">
              <a:buNone/>
              <a:defRPr sz="2975" b="1"/>
            </a:lvl3pPr>
            <a:lvl4pPr marL="2266569" indent="0">
              <a:buNone/>
              <a:defRPr sz="2644" b="1"/>
            </a:lvl4pPr>
            <a:lvl5pPr marL="3022092" indent="0">
              <a:buNone/>
              <a:defRPr sz="2644" b="1"/>
            </a:lvl5pPr>
            <a:lvl6pPr marL="3777615" indent="0">
              <a:buNone/>
              <a:defRPr sz="2644" b="1"/>
            </a:lvl6pPr>
            <a:lvl7pPr marL="4533138" indent="0">
              <a:buNone/>
              <a:defRPr sz="2644" b="1"/>
            </a:lvl7pPr>
            <a:lvl8pPr marL="5288661" indent="0">
              <a:buNone/>
              <a:defRPr sz="2644" b="1"/>
            </a:lvl8pPr>
            <a:lvl9pPr marL="6044184" indent="0">
              <a:buNone/>
              <a:defRPr sz="26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19" y="4139752"/>
            <a:ext cx="9284017" cy="60889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0" y="2778200"/>
            <a:ext cx="9329738" cy="1361553"/>
          </a:xfrm>
        </p:spPr>
        <p:txBody>
          <a:bodyPr anchor="b"/>
          <a:lstStyle>
            <a:lvl1pPr marL="0" indent="0">
              <a:buNone/>
              <a:defRPr sz="3966" b="1"/>
            </a:lvl1pPr>
            <a:lvl2pPr marL="755523" indent="0">
              <a:buNone/>
              <a:defRPr sz="3305" b="1"/>
            </a:lvl2pPr>
            <a:lvl3pPr marL="1511046" indent="0">
              <a:buNone/>
              <a:defRPr sz="2975" b="1"/>
            </a:lvl3pPr>
            <a:lvl4pPr marL="2266569" indent="0">
              <a:buNone/>
              <a:defRPr sz="2644" b="1"/>
            </a:lvl4pPr>
            <a:lvl5pPr marL="3022092" indent="0">
              <a:buNone/>
              <a:defRPr sz="2644" b="1"/>
            </a:lvl5pPr>
            <a:lvl6pPr marL="3777615" indent="0">
              <a:buNone/>
              <a:defRPr sz="2644" b="1"/>
            </a:lvl6pPr>
            <a:lvl7pPr marL="4533138" indent="0">
              <a:buNone/>
              <a:defRPr sz="2644" b="1"/>
            </a:lvl7pPr>
            <a:lvl8pPr marL="5288661" indent="0">
              <a:buNone/>
              <a:defRPr sz="2644" b="1"/>
            </a:lvl8pPr>
            <a:lvl9pPr marL="6044184" indent="0">
              <a:buNone/>
              <a:defRPr sz="26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0" y="4139752"/>
            <a:ext cx="9329738" cy="60889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14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23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91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755544"/>
            <a:ext cx="7078027" cy="2644405"/>
          </a:xfrm>
        </p:spPr>
        <p:txBody>
          <a:bodyPr anchor="b"/>
          <a:lstStyle>
            <a:lvl1pPr>
              <a:defRPr sz="52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1631767"/>
            <a:ext cx="11109960" cy="8053891"/>
          </a:xfrm>
        </p:spPr>
        <p:txBody>
          <a:bodyPr/>
          <a:lstStyle>
            <a:lvl1pPr>
              <a:defRPr sz="5288"/>
            </a:lvl1pPr>
            <a:lvl2pPr>
              <a:defRPr sz="4627"/>
            </a:lvl2pPr>
            <a:lvl3pPr>
              <a:defRPr sz="3966"/>
            </a:lvl3pPr>
            <a:lvl4pPr>
              <a:defRPr sz="3305"/>
            </a:lvl4pPr>
            <a:lvl5pPr>
              <a:defRPr sz="3305"/>
            </a:lvl5pPr>
            <a:lvl6pPr>
              <a:defRPr sz="3305"/>
            </a:lvl6pPr>
            <a:lvl7pPr>
              <a:defRPr sz="3305"/>
            </a:lvl7pPr>
            <a:lvl8pPr>
              <a:defRPr sz="3305"/>
            </a:lvl8pPr>
            <a:lvl9pPr>
              <a:defRPr sz="33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399949"/>
            <a:ext cx="7078027" cy="6298826"/>
          </a:xfrm>
        </p:spPr>
        <p:txBody>
          <a:bodyPr/>
          <a:lstStyle>
            <a:lvl1pPr marL="0" indent="0">
              <a:buNone/>
              <a:defRPr sz="2644"/>
            </a:lvl1pPr>
            <a:lvl2pPr marL="755523" indent="0">
              <a:buNone/>
              <a:defRPr sz="2314"/>
            </a:lvl2pPr>
            <a:lvl3pPr marL="1511046" indent="0">
              <a:buNone/>
              <a:defRPr sz="1983"/>
            </a:lvl3pPr>
            <a:lvl4pPr marL="2266569" indent="0">
              <a:buNone/>
              <a:defRPr sz="1652"/>
            </a:lvl4pPr>
            <a:lvl5pPr marL="3022092" indent="0">
              <a:buNone/>
              <a:defRPr sz="1652"/>
            </a:lvl5pPr>
            <a:lvl6pPr marL="3777615" indent="0">
              <a:buNone/>
              <a:defRPr sz="1652"/>
            </a:lvl6pPr>
            <a:lvl7pPr marL="4533138" indent="0">
              <a:buNone/>
              <a:defRPr sz="1652"/>
            </a:lvl7pPr>
            <a:lvl8pPr marL="5288661" indent="0">
              <a:buNone/>
              <a:defRPr sz="1652"/>
            </a:lvl8pPr>
            <a:lvl9pPr marL="6044184" indent="0">
              <a:buNone/>
              <a:defRPr sz="165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8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755544"/>
            <a:ext cx="7078027" cy="2644405"/>
          </a:xfrm>
        </p:spPr>
        <p:txBody>
          <a:bodyPr anchor="b"/>
          <a:lstStyle>
            <a:lvl1pPr>
              <a:defRPr sz="52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1631767"/>
            <a:ext cx="11109960" cy="8053891"/>
          </a:xfrm>
        </p:spPr>
        <p:txBody>
          <a:bodyPr anchor="t"/>
          <a:lstStyle>
            <a:lvl1pPr marL="0" indent="0">
              <a:buNone/>
              <a:defRPr sz="5288"/>
            </a:lvl1pPr>
            <a:lvl2pPr marL="755523" indent="0">
              <a:buNone/>
              <a:defRPr sz="4627"/>
            </a:lvl2pPr>
            <a:lvl3pPr marL="1511046" indent="0">
              <a:buNone/>
              <a:defRPr sz="3966"/>
            </a:lvl3pPr>
            <a:lvl4pPr marL="2266569" indent="0">
              <a:buNone/>
              <a:defRPr sz="3305"/>
            </a:lvl4pPr>
            <a:lvl5pPr marL="3022092" indent="0">
              <a:buNone/>
              <a:defRPr sz="3305"/>
            </a:lvl5pPr>
            <a:lvl6pPr marL="3777615" indent="0">
              <a:buNone/>
              <a:defRPr sz="3305"/>
            </a:lvl6pPr>
            <a:lvl7pPr marL="4533138" indent="0">
              <a:buNone/>
              <a:defRPr sz="3305"/>
            </a:lvl7pPr>
            <a:lvl8pPr marL="5288661" indent="0">
              <a:buNone/>
              <a:defRPr sz="3305"/>
            </a:lvl8pPr>
            <a:lvl9pPr marL="6044184" indent="0">
              <a:buNone/>
              <a:defRPr sz="33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3399949"/>
            <a:ext cx="7078027" cy="6298826"/>
          </a:xfrm>
        </p:spPr>
        <p:txBody>
          <a:bodyPr/>
          <a:lstStyle>
            <a:lvl1pPr marL="0" indent="0">
              <a:buNone/>
              <a:defRPr sz="2644"/>
            </a:lvl1pPr>
            <a:lvl2pPr marL="755523" indent="0">
              <a:buNone/>
              <a:defRPr sz="2314"/>
            </a:lvl2pPr>
            <a:lvl3pPr marL="1511046" indent="0">
              <a:buNone/>
              <a:defRPr sz="1983"/>
            </a:lvl3pPr>
            <a:lvl4pPr marL="2266569" indent="0">
              <a:buNone/>
              <a:defRPr sz="1652"/>
            </a:lvl4pPr>
            <a:lvl5pPr marL="3022092" indent="0">
              <a:buNone/>
              <a:defRPr sz="1652"/>
            </a:lvl5pPr>
            <a:lvl6pPr marL="3777615" indent="0">
              <a:buNone/>
              <a:defRPr sz="1652"/>
            </a:lvl6pPr>
            <a:lvl7pPr marL="4533138" indent="0">
              <a:buNone/>
              <a:defRPr sz="1652"/>
            </a:lvl7pPr>
            <a:lvl8pPr marL="5288661" indent="0">
              <a:buNone/>
              <a:defRPr sz="1652"/>
            </a:lvl8pPr>
            <a:lvl9pPr marL="6044184" indent="0">
              <a:buNone/>
              <a:defRPr sz="165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076B-1E82-46CB-B997-D73C0F385BBD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13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603387"/>
            <a:ext cx="18928080" cy="2190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016930"/>
            <a:ext cx="18928080" cy="7190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0504164"/>
            <a:ext cx="4937760" cy="6033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8076B-1E82-46CB-B997-D73C0F385BBD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0504164"/>
            <a:ext cx="7406640" cy="6033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0504164"/>
            <a:ext cx="4937760" cy="6033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EB57-7278-4F79-8D87-3F8F267D17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3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11046" rtl="0" eaLnBrk="1" latinLnBrk="0" hangingPunct="1">
        <a:lnSpc>
          <a:spcPct val="90000"/>
        </a:lnSpc>
        <a:spcBef>
          <a:spcPct val="0"/>
        </a:spcBef>
        <a:buNone/>
        <a:defRPr sz="72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762" indent="-377762" algn="l" defTabSz="1511046" rtl="0" eaLnBrk="1" latinLnBrk="0" hangingPunct="1">
        <a:lnSpc>
          <a:spcPct val="90000"/>
        </a:lnSpc>
        <a:spcBef>
          <a:spcPts val="1652"/>
        </a:spcBef>
        <a:buFont typeface="Arial" panose="020B0604020202020204" pitchFamily="34" charset="0"/>
        <a:buChar char="•"/>
        <a:defRPr sz="4627" kern="1200">
          <a:solidFill>
            <a:schemeClr val="tx1"/>
          </a:solidFill>
          <a:latin typeface="+mn-lt"/>
          <a:ea typeface="+mn-ea"/>
          <a:cs typeface="+mn-cs"/>
        </a:defRPr>
      </a:lvl1pPr>
      <a:lvl2pPr marL="1133285" indent="-377762" algn="l" defTabSz="1511046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966" kern="1200">
          <a:solidFill>
            <a:schemeClr val="tx1"/>
          </a:solidFill>
          <a:latin typeface="+mn-lt"/>
          <a:ea typeface="+mn-ea"/>
          <a:cs typeface="+mn-cs"/>
        </a:defRPr>
      </a:lvl2pPr>
      <a:lvl3pPr marL="1888808" indent="-377762" algn="l" defTabSz="1511046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305" kern="1200">
          <a:solidFill>
            <a:schemeClr val="tx1"/>
          </a:solidFill>
          <a:latin typeface="+mn-lt"/>
          <a:ea typeface="+mn-ea"/>
          <a:cs typeface="+mn-cs"/>
        </a:defRPr>
      </a:lvl3pPr>
      <a:lvl4pPr marL="2644331" indent="-377762" algn="l" defTabSz="1511046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4pPr>
      <a:lvl5pPr marL="3399854" indent="-377762" algn="l" defTabSz="1511046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5pPr>
      <a:lvl6pPr marL="4155377" indent="-377762" algn="l" defTabSz="1511046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6pPr>
      <a:lvl7pPr marL="4910900" indent="-377762" algn="l" defTabSz="1511046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7pPr>
      <a:lvl8pPr marL="5666423" indent="-377762" algn="l" defTabSz="1511046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8pPr>
      <a:lvl9pPr marL="6421946" indent="-377762" algn="l" defTabSz="1511046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046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1pPr>
      <a:lvl2pPr marL="755523" algn="l" defTabSz="1511046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2pPr>
      <a:lvl3pPr marL="1511046" algn="l" defTabSz="1511046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3pPr>
      <a:lvl4pPr marL="2266569" algn="l" defTabSz="1511046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4pPr>
      <a:lvl5pPr marL="3022092" algn="l" defTabSz="1511046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5pPr>
      <a:lvl6pPr marL="3777615" algn="l" defTabSz="1511046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6pPr>
      <a:lvl7pPr marL="4533138" algn="l" defTabSz="1511046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7pPr>
      <a:lvl8pPr marL="5288661" algn="l" defTabSz="1511046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8pPr>
      <a:lvl9pPr marL="6044184" algn="l" defTabSz="1511046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F35E65-C18F-48C1-9C5C-20AABC54D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7166"/>
            <a:ext cx="7314595" cy="5485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FAD663-FEE9-4BCD-8747-70B661A9D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97" y="353061"/>
            <a:ext cx="7314595" cy="5485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D7392A-85E5-4F56-A7BA-FA913250B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192" y="357166"/>
            <a:ext cx="7314595" cy="5485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F9F436-B000-47D3-A723-F4F10313B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7217"/>
            <a:ext cx="7314595" cy="5485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ABE60F-7F97-4B86-9C67-6821356A5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96" y="5839007"/>
            <a:ext cx="7314595" cy="54859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353DD6-E15D-4DEA-8070-397CB3A77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190" y="5847217"/>
            <a:ext cx="7314595" cy="54859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7E25F3-1662-40A4-AF6E-A185467676B8}"/>
              </a:ext>
            </a:extLst>
          </p:cNvPr>
          <p:cNvSpPr txBox="1"/>
          <p:nvPr/>
        </p:nvSpPr>
        <p:spPr>
          <a:xfrm>
            <a:off x="8577609" y="-72189"/>
            <a:ext cx="478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Myriad Hebrew" panose="01010101010101010101" pitchFamily="50" charset="-79"/>
                <a:cs typeface="Myriad Hebrew" panose="01010101010101010101" pitchFamily="50" charset="-79"/>
              </a:rPr>
              <a:t>SESI 1</a:t>
            </a:r>
            <a:endParaRPr lang="en-GB" sz="3600" b="1" dirty="0">
              <a:latin typeface="Myriad Hebrew" panose="01010101010101010101" pitchFamily="50" charset="-79"/>
              <a:cs typeface="Myriad Hebrew" panose="01010101010101010101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7756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50045B-EE6C-4F1D-90C1-9353BA176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28" y="361271"/>
            <a:ext cx="7314595" cy="54859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7E25F3-1662-40A4-AF6E-A185467676B8}"/>
              </a:ext>
            </a:extLst>
          </p:cNvPr>
          <p:cNvSpPr txBox="1"/>
          <p:nvPr/>
        </p:nvSpPr>
        <p:spPr>
          <a:xfrm>
            <a:off x="8577609" y="-72189"/>
            <a:ext cx="478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Myriad Hebrew" panose="01010101010101010101" pitchFamily="50" charset="-79"/>
                <a:cs typeface="Myriad Hebrew" panose="01010101010101010101" pitchFamily="50" charset="-79"/>
              </a:rPr>
              <a:t>SESI 2</a:t>
            </a:r>
            <a:endParaRPr lang="en-GB" sz="3600" b="1" dirty="0">
              <a:latin typeface="Myriad Hebrew" panose="01010101010101010101" pitchFamily="50" charset="-79"/>
              <a:cs typeface="Myriad Hebrew" panose="01010101010101010101" pitchFamily="50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3FC32-26CE-4422-87A2-F04CD3C83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225" y="5847217"/>
            <a:ext cx="7314595" cy="5485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6CB04B-B12D-4C40-A756-58D353549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376" y="5847217"/>
            <a:ext cx="7314595" cy="5485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2CF402-F395-466C-AF4C-14E62233A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3" y="361271"/>
            <a:ext cx="7314595" cy="54859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9CE6CC-CEFC-4059-B7C2-203861904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098" y="361271"/>
            <a:ext cx="7314595" cy="54859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DEC5F6-4F42-4298-B2C6-AB9102309F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" y="5847217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6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F59F1F4-3CB4-4580-ACB2-8D279FB48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94" y="361271"/>
            <a:ext cx="7314595" cy="54859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7E25F3-1662-40A4-AF6E-A185467676B8}"/>
              </a:ext>
            </a:extLst>
          </p:cNvPr>
          <p:cNvSpPr txBox="1"/>
          <p:nvPr/>
        </p:nvSpPr>
        <p:spPr>
          <a:xfrm>
            <a:off x="8577609" y="-72189"/>
            <a:ext cx="478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Myriad Hebrew" panose="01010101010101010101" pitchFamily="50" charset="-79"/>
                <a:cs typeface="Myriad Hebrew" panose="01010101010101010101" pitchFamily="50" charset="-79"/>
              </a:rPr>
              <a:t>SESI 1 + SESI 2</a:t>
            </a:r>
            <a:endParaRPr lang="en-GB" sz="3600" b="1" dirty="0">
              <a:latin typeface="Myriad Hebrew" panose="01010101010101010101" pitchFamily="50" charset="-79"/>
              <a:cs typeface="Myriad Hebrew" panose="01010101010101010101" pitchFamily="50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33314-193F-4418-A73E-6E1B5DE14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735" y="361271"/>
            <a:ext cx="7314595" cy="5485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0BC321-8282-4D75-B0D1-23492D34B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7217"/>
            <a:ext cx="7314595" cy="5485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E19EA-1DB2-4EC6-82C5-22B1662AD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95" y="5847217"/>
            <a:ext cx="7314595" cy="5485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37647F-870F-4964-8F18-55E9F109F9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005" y="5847217"/>
            <a:ext cx="7314595" cy="5485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F85FA5-A89E-40B8-BC30-0778AB61A3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271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5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9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Myriad Hebrew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Jaler Sekar Maji</dc:creator>
  <cp:lastModifiedBy>Jaler Sekar Maji</cp:lastModifiedBy>
  <cp:revision>8</cp:revision>
  <dcterms:created xsi:type="dcterms:W3CDTF">2018-01-18T07:36:47Z</dcterms:created>
  <dcterms:modified xsi:type="dcterms:W3CDTF">2018-01-18T08:14:49Z</dcterms:modified>
</cp:coreProperties>
</file>