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2" r:id="rId4"/>
    <p:sldId id="257" r:id="rId5"/>
    <p:sldId id="269" r:id="rId6"/>
    <p:sldId id="259" r:id="rId7"/>
    <p:sldId id="260" r:id="rId8"/>
    <p:sldId id="270" r:id="rId9"/>
    <p:sldId id="262" r:id="rId10"/>
    <p:sldId id="274" r:id="rId11"/>
    <p:sldId id="275" r:id="rId12"/>
    <p:sldId id="276" r:id="rId13"/>
    <p:sldId id="277" r:id="rId14"/>
    <p:sldId id="278" r:id="rId15"/>
    <p:sldId id="279" r:id="rId16"/>
    <p:sldId id="280" r:id="rId17"/>
    <p:sldId id="266" r:id="rId18"/>
    <p:sldId id="271" r:id="rId1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3252A-24D5-456D-B93C-CB62C2106A97}" v="581" dt="2018-09-26T15:18:45.1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Pumar" userId="05c6da525856e9fb" providerId="LiveId" clId="{1B23252A-24D5-456D-B93C-CB62C2106A97}"/>
    <pc:docChg chg="undo custSel addSld modSld">
      <pc:chgData name="Rodrigo Pumar" userId="05c6da525856e9fb" providerId="LiveId" clId="{1B23252A-24D5-456D-B93C-CB62C2106A97}" dt="2018-09-26T15:18:45.140" v="571" actId="20577"/>
      <pc:docMkLst>
        <pc:docMk/>
      </pc:docMkLst>
      <pc:sldChg chg="modSp add">
        <pc:chgData name="Rodrigo Pumar" userId="05c6da525856e9fb" providerId="LiveId" clId="{1B23252A-24D5-456D-B93C-CB62C2106A97}" dt="2018-09-24T02:53:24.447" v="417" actId="20577"/>
        <pc:sldMkLst>
          <pc:docMk/>
          <pc:sldMk cId="3410763902" sldId="256"/>
        </pc:sldMkLst>
        <pc:spChg chg="mod">
          <ac:chgData name="Rodrigo Pumar" userId="05c6da525856e9fb" providerId="LiveId" clId="{1B23252A-24D5-456D-B93C-CB62C2106A97}" dt="2018-09-24T01:52:10.357" v="9" actId="255"/>
          <ac:spMkLst>
            <pc:docMk/>
            <pc:sldMk cId="3410763902" sldId="256"/>
            <ac:spMk id="2" creationId="{0525858A-B0B2-4131-95D8-139E5F3AF6FA}"/>
          </ac:spMkLst>
        </pc:spChg>
        <pc:spChg chg="mod">
          <ac:chgData name="Rodrigo Pumar" userId="05c6da525856e9fb" providerId="LiveId" clId="{1B23252A-24D5-456D-B93C-CB62C2106A97}" dt="2018-09-24T02:53:24.447" v="417" actId="20577"/>
          <ac:spMkLst>
            <pc:docMk/>
            <pc:sldMk cId="3410763902" sldId="256"/>
            <ac:spMk id="3" creationId="{B92558C0-2A09-4EDD-9D77-97CFF5797BBE}"/>
          </ac:spMkLst>
        </pc:spChg>
      </pc:sldChg>
      <pc:sldChg chg="modSp add">
        <pc:chgData name="Rodrigo Pumar" userId="05c6da525856e9fb" providerId="LiveId" clId="{1B23252A-24D5-456D-B93C-CB62C2106A97}" dt="2018-09-24T02:06:09.321" v="87"/>
        <pc:sldMkLst>
          <pc:docMk/>
          <pc:sldMk cId="1759375873" sldId="257"/>
        </pc:sldMkLst>
        <pc:spChg chg="mod">
          <ac:chgData name="Rodrigo Pumar" userId="05c6da525856e9fb" providerId="LiveId" clId="{1B23252A-24D5-456D-B93C-CB62C2106A97}" dt="2018-09-24T02:06:09.321" v="87"/>
          <ac:spMkLst>
            <pc:docMk/>
            <pc:sldMk cId="1759375873" sldId="257"/>
            <ac:spMk id="2" creationId="{0A8C2E8E-FFB9-4AEF-9667-CD351BDD0524}"/>
          </ac:spMkLst>
        </pc:spChg>
        <pc:spChg chg="mod">
          <ac:chgData name="Rodrigo Pumar" userId="05c6da525856e9fb" providerId="LiveId" clId="{1B23252A-24D5-456D-B93C-CB62C2106A97}" dt="2018-09-24T02:03:35.676" v="65"/>
          <ac:spMkLst>
            <pc:docMk/>
            <pc:sldMk cId="1759375873" sldId="257"/>
            <ac:spMk id="3" creationId="{EF8F2F8C-DB83-407A-9677-D6D87BD97D17}"/>
          </ac:spMkLst>
        </pc:spChg>
      </pc:sldChg>
      <pc:sldChg chg="modSp add">
        <pc:chgData name="Rodrigo Pumar" userId="05c6da525856e9fb" providerId="LiveId" clId="{1B23252A-24D5-456D-B93C-CB62C2106A97}" dt="2018-09-24T02:03:17.257" v="63" actId="20577"/>
        <pc:sldMkLst>
          <pc:docMk/>
          <pc:sldMk cId="479512562" sldId="258"/>
        </pc:sldMkLst>
        <pc:spChg chg="mod">
          <ac:chgData name="Rodrigo Pumar" userId="05c6da525856e9fb" providerId="LiveId" clId="{1B23252A-24D5-456D-B93C-CB62C2106A97}" dt="2018-09-24T02:02:27.416" v="39" actId="313"/>
          <ac:spMkLst>
            <pc:docMk/>
            <pc:sldMk cId="479512562" sldId="258"/>
            <ac:spMk id="2" creationId="{A0FC46FC-D0FC-4B5F-8330-42A0C2D4899C}"/>
          </ac:spMkLst>
        </pc:spChg>
        <pc:spChg chg="mod">
          <ac:chgData name="Rodrigo Pumar" userId="05c6da525856e9fb" providerId="LiveId" clId="{1B23252A-24D5-456D-B93C-CB62C2106A97}" dt="2018-09-24T02:03:17.257" v="63" actId="20577"/>
          <ac:spMkLst>
            <pc:docMk/>
            <pc:sldMk cId="479512562" sldId="258"/>
            <ac:spMk id="3" creationId="{D543E113-619D-4DEB-AB51-C2FC2E38F3DD}"/>
          </ac:spMkLst>
        </pc:spChg>
      </pc:sldChg>
      <pc:sldChg chg="addSp modSp add">
        <pc:chgData name="Rodrigo Pumar" userId="05c6da525856e9fb" providerId="LiveId" clId="{1B23252A-24D5-456D-B93C-CB62C2106A97}" dt="2018-09-24T02:06:01.771" v="86" actId="20577"/>
        <pc:sldMkLst>
          <pc:docMk/>
          <pc:sldMk cId="1940600110" sldId="259"/>
        </pc:sldMkLst>
        <pc:spChg chg="mod">
          <ac:chgData name="Rodrigo Pumar" userId="05c6da525856e9fb" providerId="LiveId" clId="{1B23252A-24D5-456D-B93C-CB62C2106A97}" dt="2018-09-24T02:06:01.771" v="86" actId="20577"/>
          <ac:spMkLst>
            <pc:docMk/>
            <pc:sldMk cId="1940600110" sldId="259"/>
            <ac:spMk id="2" creationId="{0A8C2E8E-FFB9-4AEF-9667-CD351BDD0524}"/>
          </ac:spMkLst>
        </pc:spChg>
        <pc:spChg chg="mod">
          <ac:chgData name="Rodrigo Pumar" userId="05c6da525856e9fb" providerId="LiveId" clId="{1B23252A-24D5-456D-B93C-CB62C2106A97}" dt="2018-09-24T02:05:49.421" v="67" actId="20577"/>
          <ac:spMkLst>
            <pc:docMk/>
            <pc:sldMk cId="1940600110" sldId="259"/>
            <ac:spMk id="3" creationId="{EF8F2F8C-DB83-407A-9677-D6D87BD97D17}"/>
          </ac:spMkLst>
        </pc:spChg>
        <pc:picChg chg="add mod">
          <ac:chgData name="Rodrigo Pumar" userId="05c6da525856e9fb" providerId="LiveId" clId="{1B23252A-24D5-456D-B93C-CB62C2106A97}" dt="2018-09-24T02:05:54.211" v="70" actId="1076"/>
          <ac:picMkLst>
            <pc:docMk/>
            <pc:sldMk cId="1940600110" sldId="259"/>
            <ac:picMk id="4" creationId="{9914F444-BBBE-4165-86DB-AC0A135998F7}"/>
          </ac:picMkLst>
        </pc:picChg>
      </pc:sldChg>
      <pc:sldChg chg="addSp delSp modSp add">
        <pc:chgData name="Rodrigo Pumar" userId="05c6da525856e9fb" providerId="LiveId" clId="{1B23252A-24D5-456D-B93C-CB62C2106A97}" dt="2018-09-24T02:12:43.348" v="113" actId="14100"/>
        <pc:sldMkLst>
          <pc:docMk/>
          <pc:sldMk cId="4136231959" sldId="260"/>
        </pc:sldMkLst>
        <pc:spChg chg="mod">
          <ac:chgData name="Rodrigo Pumar" userId="05c6da525856e9fb" providerId="LiveId" clId="{1B23252A-24D5-456D-B93C-CB62C2106A97}" dt="2018-09-24T02:08:55.809" v="96" actId="20577"/>
          <ac:spMkLst>
            <pc:docMk/>
            <pc:sldMk cId="4136231959" sldId="260"/>
            <ac:spMk id="2" creationId="{0A8C2E8E-FFB9-4AEF-9667-CD351BDD0524}"/>
          </ac:spMkLst>
        </pc:spChg>
        <pc:spChg chg="mod">
          <ac:chgData name="Rodrigo Pumar" userId="05c6da525856e9fb" providerId="LiveId" clId="{1B23252A-24D5-456D-B93C-CB62C2106A97}" dt="2018-09-24T02:12:43.348" v="113" actId="14100"/>
          <ac:spMkLst>
            <pc:docMk/>
            <pc:sldMk cId="4136231959" sldId="260"/>
            <ac:spMk id="3" creationId="{EF8F2F8C-DB83-407A-9677-D6D87BD97D17}"/>
          </ac:spMkLst>
        </pc:spChg>
        <pc:picChg chg="del">
          <ac:chgData name="Rodrigo Pumar" userId="05c6da525856e9fb" providerId="LiveId" clId="{1B23252A-24D5-456D-B93C-CB62C2106A97}" dt="2018-09-24T02:08:15.299" v="89" actId="478"/>
          <ac:picMkLst>
            <pc:docMk/>
            <pc:sldMk cId="4136231959" sldId="260"/>
            <ac:picMk id="4" creationId="{9914F444-BBBE-4165-86DB-AC0A135998F7}"/>
          </ac:picMkLst>
        </pc:picChg>
        <pc:picChg chg="add mod">
          <ac:chgData name="Rodrigo Pumar" userId="05c6da525856e9fb" providerId="LiveId" clId="{1B23252A-24D5-456D-B93C-CB62C2106A97}" dt="2018-09-24T02:12:41.244" v="112" actId="1076"/>
          <ac:picMkLst>
            <pc:docMk/>
            <pc:sldMk cId="4136231959" sldId="260"/>
            <ac:picMk id="5" creationId="{C3A224A8-E583-47C5-8958-261F092D271E}"/>
          </ac:picMkLst>
        </pc:picChg>
      </pc:sldChg>
      <pc:sldChg chg="addSp delSp modSp add">
        <pc:chgData name="Rodrigo Pumar" userId="05c6da525856e9fb" providerId="LiveId" clId="{1B23252A-24D5-456D-B93C-CB62C2106A97}" dt="2018-09-24T02:26:16.010" v="207" actId="313"/>
        <pc:sldMkLst>
          <pc:docMk/>
          <pc:sldMk cId="4214817213" sldId="261"/>
        </pc:sldMkLst>
        <pc:spChg chg="mod">
          <ac:chgData name="Rodrigo Pumar" userId="05c6da525856e9fb" providerId="LiveId" clId="{1B23252A-24D5-456D-B93C-CB62C2106A97}" dt="2018-09-24T02:26:16.010" v="207" actId="313"/>
          <ac:spMkLst>
            <pc:docMk/>
            <pc:sldMk cId="4214817213" sldId="261"/>
            <ac:spMk id="2" creationId="{0A8C2E8E-FFB9-4AEF-9667-CD351BDD0524}"/>
          </ac:spMkLst>
        </pc:spChg>
        <pc:spChg chg="mod">
          <ac:chgData name="Rodrigo Pumar" userId="05c6da525856e9fb" providerId="LiveId" clId="{1B23252A-24D5-456D-B93C-CB62C2106A97}" dt="2018-09-24T02:17:44.515" v="181" actId="14100"/>
          <ac:spMkLst>
            <pc:docMk/>
            <pc:sldMk cId="4214817213" sldId="261"/>
            <ac:spMk id="3" creationId="{EF8F2F8C-DB83-407A-9677-D6D87BD97D17}"/>
          </ac:spMkLst>
        </pc:spChg>
        <pc:picChg chg="add del mod">
          <ac:chgData name="Rodrigo Pumar" userId="05c6da525856e9fb" providerId="LiveId" clId="{1B23252A-24D5-456D-B93C-CB62C2106A97}" dt="2018-09-24T02:18:10.098" v="184" actId="478"/>
          <ac:picMkLst>
            <pc:docMk/>
            <pc:sldMk cId="4214817213" sldId="261"/>
            <ac:picMk id="4" creationId="{2F267999-9F50-4122-9052-69DF7498F9F4}"/>
          </ac:picMkLst>
        </pc:picChg>
        <pc:picChg chg="add mod">
          <ac:chgData name="Rodrigo Pumar" userId="05c6da525856e9fb" providerId="LiveId" clId="{1B23252A-24D5-456D-B93C-CB62C2106A97}" dt="2018-09-24T02:24:19.169" v="188" actId="1076"/>
          <ac:picMkLst>
            <pc:docMk/>
            <pc:sldMk cId="4214817213" sldId="261"/>
            <ac:picMk id="5" creationId="{BD78751A-5E15-4FBC-B3F8-F8FBD006FABD}"/>
          </ac:picMkLst>
        </pc:picChg>
      </pc:sldChg>
      <pc:sldChg chg="addSp delSp modSp add">
        <pc:chgData name="Rodrigo Pumar" userId="05c6da525856e9fb" providerId="LiveId" clId="{1B23252A-24D5-456D-B93C-CB62C2106A97}" dt="2018-09-24T02:15:57.715" v="167" actId="313"/>
        <pc:sldMkLst>
          <pc:docMk/>
          <pc:sldMk cId="1145190765" sldId="262"/>
        </pc:sldMkLst>
        <pc:spChg chg="mod">
          <ac:chgData name="Rodrigo Pumar" userId="05c6da525856e9fb" providerId="LiveId" clId="{1B23252A-24D5-456D-B93C-CB62C2106A97}" dt="2018-09-24T02:15:57.715" v="167" actId="313"/>
          <ac:spMkLst>
            <pc:docMk/>
            <pc:sldMk cId="1145190765" sldId="262"/>
            <ac:spMk id="2" creationId="{0A8C2E8E-FFB9-4AEF-9667-CD351BDD0524}"/>
          </ac:spMkLst>
        </pc:spChg>
        <pc:spChg chg="mod">
          <ac:chgData name="Rodrigo Pumar" userId="05c6da525856e9fb" providerId="LiveId" clId="{1B23252A-24D5-456D-B93C-CB62C2106A97}" dt="2018-09-24T02:13:48.089" v="115"/>
          <ac:spMkLst>
            <pc:docMk/>
            <pc:sldMk cId="1145190765" sldId="262"/>
            <ac:spMk id="3" creationId="{EF8F2F8C-DB83-407A-9677-D6D87BD97D17}"/>
          </ac:spMkLst>
        </pc:spChg>
        <pc:picChg chg="add del mod">
          <ac:chgData name="Rodrigo Pumar" userId="05c6da525856e9fb" providerId="LiveId" clId="{1B23252A-24D5-456D-B93C-CB62C2106A97}" dt="2018-09-24T02:15:41.920" v="162" actId="478"/>
          <ac:picMkLst>
            <pc:docMk/>
            <pc:sldMk cId="1145190765" sldId="262"/>
            <ac:picMk id="4" creationId="{2BA1E067-38F6-4F8C-8CF8-063E1D4EFB3D}"/>
          </ac:picMkLst>
        </pc:picChg>
        <pc:picChg chg="del">
          <ac:chgData name="Rodrigo Pumar" userId="05c6da525856e9fb" providerId="LiveId" clId="{1B23252A-24D5-456D-B93C-CB62C2106A97}" dt="2018-09-24T02:15:06.650" v="158" actId="478"/>
          <ac:picMkLst>
            <pc:docMk/>
            <pc:sldMk cId="1145190765" sldId="262"/>
            <ac:picMk id="5" creationId="{C3A224A8-E583-47C5-8958-261F092D271E}"/>
          </ac:picMkLst>
        </pc:picChg>
        <pc:picChg chg="add mod">
          <ac:chgData name="Rodrigo Pumar" userId="05c6da525856e9fb" providerId="LiveId" clId="{1B23252A-24D5-456D-B93C-CB62C2106A97}" dt="2018-09-24T02:15:48.029" v="166" actId="1076"/>
          <ac:picMkLst>
            <pc:docMk/>
            <pc:sldMk cId="1145190765" sldId="262"/>
            <ac:picMk id="6" creationId="{E3D61BD8-D0C7-415C-930D-132D9B60DB03}"/>
          </ac:picMkLst>
        </pc:picChg>
      </pc:sldChg>
      <pc:sldChg chg="addSp delSp modSp add">
        <pc:chgData name="Rodrigo Pumar" userId="05c6da525856e9fb" providerId="LiveId" clId="{1B23252A-24D5-456D-B93C-CB62C2106A97}" dt="2018-09-24T02:30:02.867" v="255" actId="1076"/>
        <pc:sldMkLst>
          <pc:docMk/>
          <pc:sldMk cId="3170235124" sldId="263"/>
        </pc:sldMkLst>
        <pc:spChg chg="mod">
          <ac:chgData name="Rodrigo Pumar" userId="05c6da525856e9fb" providerId="LiveId" clId="{1B23252A-24D5-456D-B93C-CB62C2106A97}" dt="2018-09-24T02:29:37.723" v="253" actId="14100"/>
          <ac:spMkLst>
            <pc:docMk/>
            <pc:sldMk cId="3170235124" sldId="263"/>
            <ac:spMk id="2" creationId="{FF5A4DB1-33AE-4011-B0E9-463D3BCC4B6C}"/>
          </ac:spMkLst>
        </pc:spChg>
        <pc:spChg chg="mod">
          <ac:chgData name="Rodrigo Pumar" userId="05c6da525856e9fb" providerId="LiveId" clId="{1B23252A-24D5-456D-B93C-CB62C2106A97}" dt="2018-09-24T02:30:02.867" v="255" actId="1076"/>
          <ac:spMkLst>
            <pc:docMk/>
            <pc:sldMk cId="3170235124" sldId="263"/>
            <ac:spMk id="3" creationId="{C6F617BA-4FF5-44F9-993D-4CD585C84695}"/>
          </ac:spMkLst>
        </pc:spChg>
        <pc:spChg chg="add del">
          <ac:chgData name="Rodrigo Pumar" userId="05c6da525856e9fb" providerId="LiveId" clId="{1B23252A-24D5-456D-B93C-CB62C2106A97}" dt="2018-09-24T02:26:18.530" v="209"/>
          <ac:spMkLst>
            <pc:docMk/>
            <pc:sldMk cId="3170235124" sldId="263"/>
            <ac:spMk id="4" creationId="{BD8CEDE3-CE5F-4214-A583-122B7A2A7590}"/>
          </ac:spMkLst>
        </pc:spChg>
        <pc:picChg chg="add mod">
          <ac:chgData name="Rodrigo Pumar" userId="05c6da525856e9fb" providerId="LiveId" clId="{1B23252A-24D5-456D-B93C-CB62C2106A97}" dt="2018-09-24T02:29:42.213" v="254" actId="1076"/>
          <ac:picMkLst>
            <pc:docMk/>
            <pc:sldMk cId="3170235124" sldId="263"/>
            <ac:picMk id="5" creationId="{7C1A3641-EA3D-4680-BFEE-E6548520B858}"/>
          </ac:picMkLst>
        </pc:picChg>
      </pc:sldChg>
      <pc:sldChg chg="addSp delSp modSp add">
        <pc:chgData name="Rodrigo Pumar" userId="05c6da525856e9fb" providerId="LiveId" clId="{1B23252A-24D5-456D-B93C-CB62C2106A97}" dt="2018-09-26T15:18:45.140" v="571" actId="20577"/>
        <pc:sldMkLst>
          <pc:docMk/>
          <pc:sldMk cId="53148001" sldId="264"/>
        </pc:sldMkLst>
        <pc:spChg chg="mod">
          <ac:chgData name="Rodrigo Pumar" userId="05c6da525856e9fb" providerId="LiveId" clId="{1B23252A-24D5-456D-B93C-CB62C2106A97}" dt="2018-09-26T14:28:16.991" v="460" actId="1076"/>
          <ac:spMkLst>
            <pc:docMk/>
            <pc:sldMk cId="53148001" sldId="264"/>
            <ac:spMk id="2" creationId="{7309BF44-5986-47A3-9F86-BC30821BD516}"/>
          </ac:spMkLst>
        </pc:spChg>
        <pc:spChg chg="add del">
          <ac:chgData name="Rodrigo Pumar" userId="05c6da525856e9fb" providerId="LiveId" clId="{1B23252A-24D5-456D-B93C-CB62C2106A97}" dt="2018-09-24T02:30:58.999" v="271"/>
          <ac:spMkLst>
            <pc:docMk/>
            <pc:sldMk cId="53148001" sldId="264"/>
            <ac:spMk id="3" creationId="{E5E84F77-5965-49DB-A6DF-0066C94C7C78}"/>
          </ac:spMkLst>
        </pc:spChg>
        <pc:graphicFrameChg chg="add del mod modGraphic">
          <ac:chgData name="Rodrigo Pumar" userId="05c6da525856e9fb" providerId="LiveId" clId="{1B23252A-24D5-456D-B93C-CB62C2106A97}" dt="2018-09-24T02:30:53.179" v="270"/>
          <ac:graphicFrameMkLst>
            <pc:docMk/>
            <pc:sldMk cId="53148001" sldId="264"/>
            <ac:graphicFrameMk id="4" creationId="{B2A8B7BD-DC93-4108-B7C1-42CB12743685}"/>
          </ac:graphicFrameMkLst>
        </pc:graphicFrameChg>
        <pc:graphicFrameChg chg="add mod modGraphic">
          <ac:chgData name="Rodrigo Pumar" userId="05c6da525856e9fb" providerId="LiveId" clId="{1B23252A-24D5-456D-B93C-CB62C2106A97}" dt="2018-09-26T15:18:45.140" v="571" actId="20577"/>
          <ac:graphicFrameMkLst>
            <pc:docMk/>
            <pc:sldMk cId="53148001" sldId="264"/>
            <ac:graphicFrameMk id="5" creationId="{BC0C8B70-9D09-48CD-9A8B-E2DBFD5A89E6}"/>
          </ac:graphicFrameMkLst>
        </pc:graphicFrameChg>
      </pc:sldChg>
      <pc:sldChg chg="modSp add">
        <pc:chgData name="Rodrigo Pumar" userId="05c6da525856e9fb" providerId="LiveId" clId="{1B23252A-24D5-456D-B93C-CB62C2106A97}" dt="2018-09-24T02:35:45.098" v="389" actId="20577"/>
        <pc:sldMkLst>
          <pc:docMk/>
          <pc:sldMk cId="593808388" sldId="265"/>
        </pc:sldMkLst>
        <pc:spChg chg="mod">
          <ac:chgData name="Rodrigo Pumar" userId="05c6da525856e9fb" providerId="LiveId" clId="{1B23252A-24D5-456D-B93C-CB62C2106A97}" dt="2018-09-24T02:35:45.098" v="389" actId="20577"/>
          <ac:spMkLst>
            <pc:docMk/>
            <pc:sldMk cId="593808388" sldId="265"/>
            <ac:spMk id="2" creationId="{E101AA06-EB15-459D-BDB1-46F7AC4EC704}"/>
          </ac:spMkLst>
        </pc:spChg>
        <pc:spChg chg="mod">
          <ac:chgData name="Rodrigo Pumar" userId="05c6da525856e9fb" providerId="LiveId" clId="{1B23252A-24D5-456D-B93C-CB62C2106A97}" dt="2018-09-24T02:35:41.823" v="379"/>
          <ac:spMkLst>
            <pc:docMk/>
            <pc:sldMk cId="593808388" sldId="265"/>
            <ac:spMk id="3" creationId="{1074435D-1642-4487-A46D-CD7DBDC98956}"/>
          </ac:spMkLst>
        </pc:spChg>
      </pc:sldChg>
      <pc:sldChg chg="modSp add">
        <pc:chgData name="Rodrigo Pumar" userId="05c6da525856e9fb" providerId="LiveId" clId="{1B23252A-24D5-456D-B93C-CB62C2106A97}" dt="2018-09-26T15:09:42.503" v="528" actId="20577"/>
        <pc:sldMkLst>
          <pc:docMk/>
          <pc:sldMk cId="2419190334" sldId="266"/>
        </pc:sldMkLst>
        <pc:spChg chg="mod">
          <ac:chgData name="Rodrigo Pumar" userId="05c6da525856e9fb" providerId="LiveId" clId="{1B23252A-24D5-456D-B93C-CB62C2106A97}" dt="2018-09-24T02:36:39.996" v="416" actId="20577"/>
          <ac:spMkLst>
            <pc:docMk/>
            <pc:sldMk cId="2419190334" sldId="266"/>
            <ac:spMk id="2" creationId="{E101AA06-EB15-459D-BDB1-46F7AC4EC704}"/>
          </ac:spMkLst>
        </pc:spChg>
        <pc:spChg chg="mod">
          <ac:chgData name="Rodrigo Pumar" userId="05c6da525856e9fb" providerId="LiveId" clId="{1B23252A-24D5-456D-B93C-CB62C2106A97}" dt="2018-09-26T15:09:42.503" v="528" actId="20577"/>
          <ac:spMkLst>
            <pc:docMk/>
            <pc:sldMk cId="2419190334" sldId="266"/>
            <ac:spMk id="3" creationId="{1074435D-1642-4487-A46D-CD7DBDC98956}"/>
          </ac:spMkLst>
        </pc:spChg>
      </pc:sldChg>
      <pc:sldChg chg="addSp delSp modSp add">
        <pc:chgData name="Rodrigo Pumar" userId="05c6da525856e9fb" providerId="LiveId" clId="{1B23252A-24D5-456D-B93C-CB62C2106A97}" dt="2018-09-24T16:06:25.181" v="437" actId="20577"/>
        <pc:sldMkLst>
          <pc:docMk/>
          <pc:sldMk cId="1874959623" sldId="267"/>
        </pc:sldMkLst>
        <pc:spChg chg="mod">
          <ac:chgData name="Rodrigo Pumar" userId="05c6da525856e9fb" providerId="LiveId" clId="{1B23252A-24D5-456D-B93C-CB62C2106A97}" dt="2018-09-24T16:06:25.181" v="437" actId="20577"/>
          <ac:spMkLst>
            <pc:docMk/>
            <pc:sldMk cId="1874959623" sldId="267"/>
            <ac:spMk id="2" creationId="{FF5A4DB1-33AE-4011-B0E9-463D3BCC4B6C}"/>
          </ac:spMkLst>
        </pc:spChg>
        <pc:spChg chg="del">
          <ac:chgData name="Rodrigo Pumar" userId="05c6da525856e9fb" providerId="LiveId" clId="{1B23252A-24D5-456D-B93C-CB62C2106A97}" dt="2018-09-24T16:05:52.032" v="419" actId="478"/>
          <ac:spMkLst>
            <pc:docMk/>
            <pc:sldMk cId="1874959623" sldId="267"/>
            <ac:spMk id="3" creationId="{C6F617BA-4FF5-44F9-993D-4CD585C84695}"/>
          </ac:spMkLst>
        </pc:spChg>
        <pc:spChg chg="add mod">
          <ac:chgData name="Rodrigo Pumar" userId="05c6da525856e9fb" providerId="LiveId" clId="{1B23252A-24D5-456D-B93C-CB62C2106A97}" dt="2018-09-24T16:06:14.473" v="423"/>
          <ac:spMkLst>
            <pc:docMk/>
            <pc:sldMk cId="1874959623" sldId="267"/>
            <ac:spMk id="6" creationId="{00DAFA02-4916-4E3F-B49A-A78D684A57DD}"/>
          </ac:spMkLst>
        </pc:spChg>
        <pc:picChg chg="del">
          <ac:chgData name="Rodrigo Pumar" userId="05c6da525856e9fb" providerId="LiveId" clId="{1B23252A-24D5-456D-B93C-CB62C2106A97}" dt="2018-09-24T16:05:53.386" v="420" actId="478"/>
          <ac:picMkLst>
            <pc:docMk/>
            <pc:sldMk cId="1874959623" sldId="267"/>
            <ac:picMk id="5" creationId="{7C1A3641-EA3D-4680-BFEE-E6548520B85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C7A34E-1198-4345-BFB2-A2478A13CCD6}" type="doc">
      <dgm:prSet loTypeId="urn:microsoft.com/office/officeart/2005/8/layout/process4" loCatId="process" qsTypeId="urn:microsoft.com/office/officeart/2005/8/quickstyle/simple2" qsCatId="simple" csTypeId="urn:microsoft.com/office/officeart/2005/8/colors/colorful2" csCatId="colorful" phldr="1"/>
      <dgm:spPr/>
      <dgm:t>
        <a:bodyPr/>
        <a:lstStyle/>
        <a:p>
          <a:endParaRPr lang="en-US"/>
        </a:p>
      </dgm:t>
    </dgm:pt>
    <dgm:pt modelId="{67E0AAD5-1173-4201-9C3D-DAEF4A7A15A2}">
      <dgm:prSet custT="1"/>
      <dgm:spPr/>
      <dgm:t>
        <a:bodyPr/>
        <a:lstStyle/>
        <a:p>
          <a:r>
            <a:rPr lang="pt-BR" sz="2000" dirty="0"/>
            <a:t>Foi utilizado os algoritmos já implementados no WEKA, utilizando 2 tipos de algoritmos de aprendizado diferentes</a:t>
          </a:r>
          <a:r>
            <a:rPr lang="en-US" sz="2000" dirty="0"/>
            <a:t>:</a:t>
          </a:r>
        </a:p>
      </dgm:t>
    </dgm:pt>
    <dgm:pt modelId="{ECD7BF81-B947-417A-9F9A-35B07536FFA3}" type="parTrans" cxnId="{E6255BD7-9EC0-4749-83B3-3C20BE5A64BA}">
      <dgm:prSet/>
      <dgm:spPr/>
      <dgm:t>
        <a:bodyPr/>
        <a:lstStyle/>
        <a:p>
          <a:endParaRPr lang="en-US" sz="2000"/>
        </a:p>
      </dgm:t>
    </dgm:pt>
    <dgm:pt modelId="{4CAB9672-93E1-4035-9118-C58A4F05CA10}" type="sibTrans" cxnId="{E6255BD7-9EC0-4749-83B3-3C20BE5A64BA}">
      <dgm:prSet/>
      <dgm:spPr/>
      <dgm:t>
        <a:bodyPr/>
        <a:lstStyle/>
        <a:p>
          <a:endParaRPr lang="en-US" sz="2000"/>
        </a:p>
      </dgm:t>
    </dgm:pt>
    <dgm:pt modelId="{FA16F75D-B24A-45EA-B6DB-E0954482B896}">
      <dgm:prSet custT="1"/>
      <dgm:spPr/>
      <dgm:t>
        <a:bodyPr/>
        <a:lstStyle/>
        <a:p>
          <a:r>
            <a:rPr lang="pt-BR" sz="2000" dirty="0" err="1"/>
            <a:t>Naive</a:t>
          </a:r>
          <a:r>
            <a:rPr lang="pt-BR" sz="2000" dirty="0"/>
            <a:t> </a:t>
          </a:r>
          <a:r>
            <a:rPr lang="pt-BR" sz="2000" dirty="0" err="1"/>
            <a:t>Bayes</a:t>
          </a:r>
          <a:endParaRPr lang="en-US" sz="2000" dirty="0"/>
        </a:p>
      </dgm:t>
    </dgm:pt>
    <dgm:pt modelId="{BF6045C1-855F-42F8-8E64-957B3802AF15}" type="parTrans" cxnId="{0FA84D5E-9761-4CAD-93F3-59179F5D6EC3}">
      <dgm:prSet/>
      <dgm:spPr/>
      <dgm:t>
        <a:bodyPr/>
        <a:lstStyle/>
        <a:p>
          <a:endParaRPr lang="en-US" sz="2000"/>
        </a:p>
      </dgm:t>
    </dgm:pt>
    <dgm:pt modelId="{53ED8761-5142-419A-B852-5F0905442226}" type="sibTrans" cxnId="{0FA84D5E-9761-4CAD-93F3-59179F5D6EC3}">
      <dgm:prSet/>
      <dgm:spPr/>
      <dgm:t>
        <a:bodyPr/>
        <a:lstStyle/>
        <a:p>
          <a:endParaRPr lang="en-US" sz="2000"/>
        </a:p>
      </dgm:t>
    </dgm:pt>
    <dgm:pt modelId="{53AC8D7B-BA3B-4AFF-8F76-374CED96CC31}">
      <dgm:prSet custT="1"/>
      <dgm:spPr/>
      <dgm:t>
        <a:bodyPr/>
        <a:lstStyle/>
        <a:p>
          <a:r>
            <a:rPr lang="pt-BR" sz="2000" dirty="0"/>
            <a:t>Arvore de decisão C4.5 (J48)</a:t>
          </a:r>
          <a:endParaRPr lang="en-US" sz="2000" dirty="0"/>
        </a:p>
      </dgm:t>
    </dgm:pt>
    <dgm:pt modelId="{6CA7778C-6E20-4A66-AB38-DCDD5DF3E9C8}" type="parTrans" cxnId="{9435AB90-1F91-4C57-85B1-DE5431B96E19}">
      <dgm:prSet/>
      <dgm:spPr/>
      <dgm:t>
        <a:bodyPr/>
        <a:lstStyle/>
        <a:p>
          <a:endParaRPr lang="en-US" sz="2000"/>
        </a:p>
      </dgm:t>
    </dgm:pt>
    <dgm:pt modelId="{A28A3DF8-58DC-4234-A8B6-12463847F803}" type="sibTrans" cxnId="{9435AB90-1F91-4C57-85B1-DE5431B96E19}">
      <dgm:prSet/>
      <dgm:spPr/>
      <dgm:t>
        <a:bodyPr/>
        <a:lstStyle/>
        <a:p>
          <a:endParaRPr lang="en-US" sz="2000"/>
        </a:p>
      </dgm:t>
    </dgm:pt>
    <dgm:pt modelId="{1526EB44-947F-4FDC-A3BF-4B424BAC89F1}">
      <dgm:prSet custT="1"/>
      <dgm:spPr/>
      <dgm:t>
        <a:bodyPr/>
        <a:lstStyle/>
        <a:p>
          <a:r>
            <a:rPr lang="en-US" sz="2000" dirty="0" err="1"/>
            <a:t>Foi</a:t>
          </a:r>
          <a:r>
            <a:rPr lang="en-US" sz="2000" dirty="0"/>
            <a:t> </a:t>
          </a:r>
          <a:r>
            <a:rPr lang="en-US" sz="2000" dirty="0" err="1"/>
            <a:t>utilizado</a:t>
          </a:r>
          <a:r>
            <a:rPr lang="en-US" sz="2000" dirty="0"/>
            <a:t> </a:t>
          </a:r>
          <a:r>
            <a:rPr lang="en-US" sz="2000" dirty="0" err="1"/>
            <a:t>duas</a:t>
          </a:r>
          <a:r>
            <a:rPr lang="en-US" sz="2000" dirty="0"/>
            <a:t> </a:t>
          </a:r>
          <a:r>
            <a:rPr lang="en-US" sz="2000" dirty="0" err="1"/>
            <a:t>tecnicas</a:t>
          </a:r>
          <a:r>
            <a:rPr lang="en-US" sz="2000" dirty="0"/>
            <a:t> de Pre-</a:t>
          </a:r>
          <a:r>
            <a:rPr lang="en-US" sz="2000" dirty="0" err="1"/>
            <a:t>Processamento</a:t>
          </a:r>
          <a:r>
            <a:rPr lang="en-US" sz="2000" dirty="0"/>
            <a:t> do dados, </a:t>
          </a:r>
          <a:r>
            <a:rPr lang="en-US" sz="2000" dirty="0" err="1"/>
            <a:t>feitas</a:t>
          </a:r>
          <a:r>
            <a:rPr lang="en-US" sz="2000" dirty="0"/>
            <a:t> </a:t>
          </a:r>
          <a:r>
            <a:rPr lang="en-US" sz="2000" dirty="0" err="1"/>
            <a:t>em</a:t>
          </a:r>
          <a:r>
            <a:rPr lang="en-US" sz="2000" dirty="0"/>
            <a:t> script C#.</a:t>
          </a:r>
        </a:p>
      </dgm:t>
    </dgm:pt>
    <dgm:pt modelId="{C937805E-4874-492E-AF38-6460037443DA}" type="parTrans" cxnId="{11848B7A-B0B0-4460-92B9-5AC9C977C373}">
      <dgm:prSet/>
      <dgm:spPr/>
      <dgm:t>
        <a:bodyPr/>
        <a:lstStyle/>
        <a:p>
          <a:endParaRPr lang="en-US" sz="2000"/>
        </a:p>
      </dgm:t>
    </dgm:pt>
    <dgm:pt modelId="{AE335C84-3036-4C29-8340-01D16A766760}" type="sibTrans" cxnId="{11848B7A-B0B0-4460-92B9-5AC9C977C373}">
      <dgm:prSet/>
      <dgm:spPr/>
      <dgm:t>
        <a:bodyPr/>
        <a:lstStyle/>
        <a:p>
          <a:endParaRPr lang="en-US" sz="2000"/>
        </a:p>
      </dgm:t>
    </dgm:pt>
    <dgm:pt modelId="{3E5362A1-E98A-4F73-B6ED-558694B2DA4D}">
      <dgm:prSet custT="1"/>
      <dgm:spPr/>
      <dgm:t>
        <a:bodyPr/>
        <a:lstStyle/>
        <a:p>
          <a:r>
            <a:rPr lang="en-US" sz="2000" dirty="0" err="1"/>
            <a:t>Foi</a:t>
          </a:r>
          <a:r>
            <a:rPr lang="en-US" sz="2000" dirty="0"/>
            <a:t> </a:t>
          </a:r>
          <a:r>
            <a:rPr lang="en-US" sz="2000" dirty="0" err="1"/>
            <a:t>utilizado</a:t>
          </a:r>
          <a:r>
            <a:rPr lang="en-US" sz="2000" dirty="0"/>
            <a:t> 5-Fold Validation e dados com 25mil e 1milh</a:t>
          </a:r>
          <a:r>
            <a:rPr lang="pt-BR" sz="2000" dirty="0" err="1"/>
            <a:t>ão</a:t>
          </a:r>
          <a:r>
            <a:rPr lang="pt-BR" sz="2000" dirty="0"/>
            <a:t> de instancias (poker </a:t>
          </a:r>
          <a:r>
            <a:rPr lang="pt-BR" sz="2000" dirty="0" err="1"/>
            <a:t>hands</a:t>
          </a:r>
          <a:r>
            <a:rPr lang="pt-BR" sz="2000" dirty="0"/>
            <a:t>) comparadas.</a:t>
          </a:r>
          <a:endParaRPr lang="en-US" sz="2000" dirty="0"/>
        </a:p>
      </dgm:t>
    </dgm:pt>
    <dgm:pt modelId="{EE824EFD-4E8C-4780-809B-801B1322A1C3}" type="parTrans" cxnId="{CD861030-747D-4252-AF71-E242B0C69B0D}">
      <dgm:prSet/>
      <dgm:spPr/>
      <dgm:t>
        <a:bodyPr/>
        <a:lstStyle/>
        <a:p>
          <a:endParaRPr lang="en-US" sz="2000"/>
        </a:p>
      </dgm:t>
    </dgm:pt>
    <dgm:pt modelId="{3E2477E8-66AF-46AA-A825-C1BA8D3BCBE4}" type="sibTrans" cxnId="{CD861030-747D-4252-AF71-E242B0C69B0D}">
      <dgm:prSet/>
      <dgm:spPr/>
      <dgm:t>
        <a:bodyPr/>
        <a:lstStyle/>
        <a:p>
          <a:endParaRPr lang="en-US" sz="2000"/>
        </a:p>
      </dgm:t>
    </dgm:pt>
    <dgm:pt modelId="{6BEC0F3B-CB5B-4392-843B-F6C62BCB49B6}" type="pres">
      <dgm:prSet presAssocID="{06C7A34E-1198-4345-BFB2-A2478A13CCD6}" presName="Name0" presStyleCnt="0">
        <dgm:presLayoutVars>
          <dgm:dir/>
          <dgm:animLvl val="lvl"/>
          <dgm:resizeHandles val="exact"/>
        </dgm:presLayoutVars>
      </dgm:prSet>
      <dgm:spPr/>
    </dgm:pt>
    <dgm:pt modelId="{CB096A38-7F8E-42A8-87DB-DF1CF55A08B8}" type="pres">
      <dgm:prSet presAssocID="{3E5362A1-E98A-4F73-B6ED-558694B2DA4D}" presName="boxAndChildren" presStyleCnt="0"/>
      <dgm:spPr/>
    </dgm:pt>
    <dgm:pt modelId="{478A0017-07E4-4E88-969A-90DD3E20487D}" type="pres">
      <dgm:prSet presAssocID="{3E5362A1-E98A-4F73-B6ED-558694B2DA4D}" presName="parentTextBox" presStyleLbl="node1" presStyleIdx="0" presStyleCnt="3"/>
      <dgm:spPr/>
    </dgm:pt>
    <dgm:pt modelId="{425C25B0-CE7F-4A32-A331-85FAA5FA51EF}" type="pres">
      <dgm:prSet presAssocID="{AE335C84-3036-4C29-8340-01D16A766760}" presName="sp" presStyleCnt="0"/>
      <dgm:spPr/>
    </dgm:pt>
    <dgm:pt modelId="{D6B12234-DB3F-4533-A401-A0A016EE7DE9}" type="pres">
      <dgm:prSet presAssocID="{1526EB44-947F-4FDC-A3BF-4B424BAC89F1}" presName="arrowAndChildren" presStyleCnt="0"/>
      <dgm:spPr/>
    </dgm:pt>
    <dgm:pt modelId="{5AB10898-A677-4E1C-80E8-FDA241637326}" type="pres">
      <dgm:prSet presAssocID="{1526EB44-947F-4FDC-A3BF-4B424BAC89F1}" presName="parentTextArrow" presStyleLbl="node1" presStyleIdx="1" presStyleCnt="3"/>
      <dgm:spPr/>
    </dgm:pt>
    <dgm:pt modelId="{7654D42C-914F-4EC4-AE92-83B59717D025}" type="pres">
      <dgm:prSet presAssocID="{4CAB9672-93E1-4035-9118-C58A4F05CA10}" presName="sp" presStyleCnt="0"/>
      <dgm:spPr/>
    </dgm:pt>
    <dgm:pt modelId="{74CAC8D2-03A6-4F46-A2A6-6D14CB3CA532}" type="pres">
      <dgm:prSet presAssocID="{67E0AAD5-1173-4201-9C3D-DAEF4A7A15A2}" presName="arrowAndChildren" presStyleCnt="0"/>
      <dgm:spPr/>
    </dgm:pt>
    <dgm:pt modelId="{3DEB5A0B-9EBD-423E-BCD7-1BF03AF157F4}" type="pres">
      <dgm:prSet presAssocID="{67E0AAD5-1173-4201-9C3D-DAEF4A7A15A2}" presName="parentTextArrow" presStyleLbl="node1" presStyleIdx="1" presStyleCnt="3"/>
      <dgm:spPr/>
    </dgm:pt>
    <dgm:pt modelId="{EAB33962-EA0E-4CC0-84BF-E38C982C6BE0}" type="pres">
      <dgm:prSet presAssocID="{67E0AAD5-1173-4201-9C3D-DAEF4A7A15A2}" presName="arrow" presStyleLbl="node1" presStyleIdx="2" presStyleCnt="3"/>
      <dgm:spPr/>
    </dgm:pt>
    <dgm:pt modelId="{C39C55BD-32D2-4BE2-BAD2-193ECCF758AB}" type="pres">
      <dgm:prSet presAssocID="{67E0AAD5-1173-4201-9C3D-DAEF4A7A15A2}" presName="descendantArrow" presStyleCnt="0"/>
      <dgm:spPr/>
    </dgm:pt>
    <dgm:pt modelId="{149ED4EA-7A3A-419F-814F-58CE7B4BCA51}" type="pres">
      <dgm:prSet presAssocID="{FA16F75D-B24A-45EA-B6DB-E0954482B896}" presName="childTextArrow" presStyleLbl="fgAccFollowNode1" presStyleIdx="0" presStyleCnt="2">
        <dgm:presLayoutVars>
          <dgm:bulletEnabled val="1"/>
        </dgm:presLayoutVars>
      </dgm:prSet>
      <dgm:spPr/>
    </dgm:pt>
    <dgm:pt modelId="{6EC8CC45-C324-414A-BD2A-FBFE8F7D8756}" type="pres">
      <dgm:prSet presAssocID="{53AC8D7B-BA3B-4AFF-8F76-374CED96CC31}" presName="childTextArrow" presStyleLbl="fgAccFollowNode1" presStyleIdx="1" presStyleCnt="2">
        <dgm:presLayoutVars>
          <dgm:bulletEnabled val="1"/>
        </dgm:presLayoutVars>
      </dgm:prSet>
      <dgm:spPr/>
    </dgm:pt>
  </dgm:ptLst>
  <dgm:cxnLst>
    <dgm:cxn modelId="{B0F51715-AC52-4496-B1B6-78E7180DEC4F}" type="presOf" srcId="{53AC8D7B-BA3B-4AFF-8F76-374CED96CC31}" destId="{6EC8CC45-C324-414A-BD2A-FBFE8F7D8756}" srcOrd="0" destOrd="0" presId="urn:microsoft.com/office/officeart/2005/8/layout/process4"/>
    <dgm:cxn modelId="{F4010B24-6983-4A23-A178-EB0E2A537D1C}" type="presOf" srcId="{3E5362A1-E98A-4F73-B6ED-558694B2DA4D}" destId="{478A0017-07E4-4E88-969A-90DD3E20487D}" srcOrd="0" destOrd="0" presId="urn:microsoft.com/office/officeart/2005/8/layout/process4"/>
    <dgm:cxn modelId="{CD861030-747D-4252-AF71-E242B0C69B0D}" srcId="{06C7A34E-1198-4345-BFB2-A2478A13CCD6}" destId="{3E5362A1-E98A-4F73-B6ED-558694B2DA4D}" srcOrd="2" destOrd="0" parTransId="{EE824EFD-4E8C-4780-809B-801B1322A1C3}" sibTransId="{3E2477E8-66AF-46AA-A825-C1BA8D3BCBE4}"/>
    <dgm:cxn modelId="{0FA84D5E-9761-4CAD-93F3-59179F5D6EC3}" srcId="{67E0AAD5-1173-4201-9C3D-DAEF4A7A15A2}" destId="{FA16F75D-B24A-45EA-B6DB-E0954482B896}" srcOrd="0" destOrd="0" parTransId="{BF6045C1-855F-42F8-8E64-957B3802AF15}" sibTransId="{53ED8761-5142-419A-B852-5F0905442226}"/>
    <dgm:cxn modelId="{44589A68-5FA4-4BCA-B046-CEAEEBEB699A}" type="presOf" srcId="{1526EB44-947F-4FDC-A3BF-4B424BAC89F1}" destId="{5AB10898-A677-4E1C-80E8-FDA241637326}" srcOrd="0" destOrd="0" presId="urn:microsoft.com/office/officeart/2005/8/layout/process4"/>
    <dgm:cxn modelId="{E1462052-4366-4246-AA15-501AF31D606D}" type="presOf" srcId="{FA16F75D-B24A-45EA-B6DB-E0954482B896}" destId="{149ED4EA-7A3A-419F-814F-58CE7B4BCA51}" srcOrd="0" destOrd="0" presId="urn:microsoft.com/office/officeart/2005/8/layout/process4"/>
    <dgm:cxn modelId="{4F21F472-184F-4B8A-B473-8DBD3304AC4A}" type="presOf" srcId="{67E0AAD5-1173-4201-9C3D-DAEF4A7A15A2}" destId="{EAB33962-EA0E-4CC0-84BF-E38C982C6BE0}" srcOrd="1" destOrd="0" presId="urn:microsoft.com/office/officeart/2005/8/layout/process4"/>
    <dgm:cxn modelId="{CF43B053-B13C-4039-84CD-9AF0A89494B1}" type="presOf" srcId="{06C7A34E-1198-4345-BFB2-A2478A13CCD6}" destId="{6BEC0F3B-CB5B-4392-843B-F6C62BCB49B6}" srcOrd="0" destOrd="0" presId="urn:microsoft.com/office/officeart/2005/8/layout/process4"/>
    <dgm:cxn modelId="{11848B7A-B0B0-4460-92B9-5AC9C977C373}" srcId="{06C7A34E-1198-4345-BFB2-A2478A13CCD6}" destId="{1526EB44-947F-4FDC-A3BF-4B424BAC89F1}" srcOrd="1" destOrd="0" parTransId="{C937805E-4874-492E-AF38-6460037443DA}" sibTransId="{AE335C84-3036-4C29-8340-01D16A766760}"/>
    <dgm:cxn modelId="{9435AB90-1F91-4C57-85B1-DE5431B96E19}" srcId="{67E0AAD5-1173-4201-9C3D-DAEF4A7A15A2}" destId="{53AC8D7B-BA3B-4AFF-8F76-374CED96CC31}" srcOrd="1" destOrd="0" parTransId="{6CA7778C-6E20-4A66-AB38-DCDD5DF3E9C8}" sibTransId="{A28A3DF8-58DC-4234-A8B6-12463847F803}"/>
    <dgm:cxn modelId="{8E0A37C4-80D3-4373-86D7-EA369ADBF81B}" type="presOf" srcId="{67E0AAD5-1173-4201-9C3D-DAEF4A7A15A2}" destId="{3DEB5A0B-9EBD-423E-BCD7-1BF03AF157F4}" srcOrd="0" destOrd="0" presId="urn:microsoft.com/office/officeart/2005/8/layout/process4"/>
    <dgm:cxn modelId="{E6255BD7-9EC0-4749-83B3-3C20BE5A64BA}" srcId="{06C7A34E-1198-4345-BFB2-A2478A13CCD6}" destId="{67E0AAD5-1173-4201-9C3D-DAEF4A7A15A2}" srcOrd="0" destOrd="0" parTransId="{ECD7BF81-B947-417A-9F9A-35B07536FFA3}" sibTransId="{4CAB9672-93E1-4035-9118-C58A4F05CA10}"/>
    <dgm:cxn modelId="{E8277E75-1E2F-4AE6-81FF-C335C85CBD8E}" type="presParOf" srcId="{6BEC0F3B-CB5B-4392-843B-F6C62BCB49B6}" destId="{CB096A38-7F8E-42A8-87DB-DF1CF55A08B8}" srcOrd="0" destOrd="0" presId="urn:microsoft.com/office/officeart/2005/8/layout/process4"/>
    <dgm:cxn modelId="{76F45CF9-A73B-4488-956E-6F8889027AAA}" type="presParOf" srcId="{CB096A38-7F8E-42A8-87DB-DF1CF55A08B8}" destId="{478A0017-07E4-4E88-969A-90DD3E20487D}" srcOrd="0" destOrd="0" presId="urn:microsoft.com/office/officeart/2005/8/layout/process4"/>
    <dgm:cxn modelId="{CC81CF34-2696-4A82-8CE0-8D0B4EBCECED}" type="presParOf" srcId="{6BEC0F3B-CB5B-4392-843B-F6C62BCB49B6}" destId="{425C25B0-CE7F-4A32-A331-85FAA5FA51EF}" srcOrd="1" destOrd="0" presId="urn:microsoft.com/office/officeart/2005/8/layout/process4"/>
    <dgm:cxn modelId="{084D142A-F75C-4D60-A7F0-CD48CE6D2499}" type="presParOf" srcId="{6BEC0F3B-CB5B-4392-843B-F6C62BCB49B6}" destId="{D6B12234-DB3F-4533-A401-A0A016EE7DE9}" srcOrd="2" destOrd="0" presId="urn:microsoft.com/office/officeart/2005/8/layout/process4"/>
    <dgm:cxn modelId="{73901FDE-BA27-4694-BE43-4D6ABD5665C4}" type="presParOf" srcId="{D6B12234-DB3F-4533-A401-A0A016EE7DE9}" destId="{5AB10898-A677-4E1C-80E8-FDA241637326}" srcOrd="0" destOrd="0" presId="urn:microsoft.com/office/officeart/2005/8/layout/process4"/>
    <dgm:cxn modelId="{AF024377-0C2B-4D3D-91B7-E7C6C1328F32}" type="presParOf" srcId="{6BEC0F3B-CB5B-4392-843B-F6C62BCB49B6}" destId="{7654D42C-914F-4EC4-AE92-83B59717D025}" srcOrd="3" destOrd="0" presId="urn:microsoft.com/office/officeart/2005/8/layout/process4"/>
    <dgm:cxn modelId="{CEF3CD5A-7D16-41E3-988A-618C8BDAC380}" type="presParOf" srcId="{6BEC0F3B-CB5B-4392-843B-F6C62BCB49B6}" destId="{74CAC8D2-03A6-4F46-A2A6-6D14CB3CA532}" srcOrd="4" destOrd="0" presId="urn:microsoft.com/office/officeart/2005/8/layout/process4"/>
    <dgm:cxn modelId="{2E70BCAA-1C3B-4C1D-BAB4-2CD0DED55AE7}" type="presParOf" srcId="{74CAC8D2-03A6-4F46-A2A6-6D14CB3CA532}" destId="{3DEB5A0B-9EBD-423E-BCD7-1BF03AF157F4}" srcOrd="0" destOrd="0" presId="urn:microsoft.com/office/officeart/2005/8/layout/process4"/>
    <dgm:cxn modelId="{1A7BA0D0-46D3-44CF-BE3B-51CF85A0ED54}" type="presParOf" srcId="{74CAC8D2-03A6-4F46-A2A6-6D14CB3CA532}" destId="{EAB33962-EA0E-4CC0-84BF-E38C982C6BE0}" srcOrd="1" destOrd="0" presId="urn:microsoft.com/office/officeart/2005/8/layout/process4"/>
    <dgm:cxn modelId="{E17D64E0-5439-4E29-85F9-1351EC6B0539}" type="presParOf" srcId="{74CAC8D2-03A6-4F46-A2A6-6D14CB3CA532}" destId="{C39C55BD-32D2-4BE2-BAD2-193ECCF758AB}" srcOrd="2" destOrd="0" presId="urn:microsoft.com/office/officeart/2005/8/layout/process4"/>
    <dgm:cxn modelId="{05F7892C-9643-4AE9-A57B-8196CFC5D7AA}" type="presParOf" srcId="{C39C55BD-32D2-4BE2-BAD2-193ECCF758AB}" destId="{149ED4EA-7A3A-419F-814F-58CE7B4BCA51}" srcOrd="0" destOrd="0" presId="urn:microsoft.com/office/officeart/2005/8/layout/process4"/>
    <dgm:cxn modelId="{9EFB5A00-74A9-4450-82BC-9ECFB1501CB9}" type="presParOf" srcId="{C39C55BD-32D2-4BE2-BAD2-193ECCF758AB}" destId="{6EC8CC45-C324-414A-BD2A-FBFE8F7D875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88E261-10C3-4233-84FA-22E9E7C77659}" type="doc">
      <dgm:prSet loTypeId="urn:microsoft.com/office/officeart/2005/8/layout/vList2" loCatId="list" qsTypeId="urn:microsoft.com/office/officeart/2005/8/quickstyle/simple5" qsCatId="simple" csTypeId="urn:microsoft.com/office/officeart/2005/8/colors/colorful5" csCatId="colorful"/>
      <dgm:spPr/>
      <dgm:t>
        <a:bodyPr/>
        <a:lstStyle/>
        <a:p>
          <a:endParaRPr lang="en-US"/>
        </a:p>
      </dgm:t>
    </dgm:pt>
    <dgm:pt modelId="{E399E32A-BCD9-45FD-A5B5-5296306B2CF7}">
      <dgm:prSet/>
      <dgm:spPr/>
      <dgm:t>
        <a:bodyPr/>
        <a:lstStyle/>
        <a:p>
          <a:r>
            <a:rPr lang="pt-BR"/>
            <a:t>Assumimos que os atributos são independentes quando usamos Naive Bayes, oque é relativamente correto, visto que separamos cada carta em dois atributos, sendo naipe e valor, que podem ser considerados independentes.</a:t>
          </a:r>
          <a:endParaRPr lang="en-US"/>
        </a:p>
      </dgm:t>
    </dgm:pt>
    <dgm:pt modelId="{74AF54F3-355B-40C9-A46A-D3F3A9CC4A3D}" type="parTrans" cxnId="{332A3CCC-F9ED-47E8-86ED-1525EF021431}">
      <dgm:prSet/>
      <dgm:spPr/>
      <dgm:t>
        <a:bodyPr/>
        <a:lstStyle/>
        <a:p>
          <a:endParaRPr lang="en-US"/>
        </a:p>
      </dgm:t>
    </dgm:pt>
    <dgm:pt modelId="{96ABACD8-9A2D-4594-A274-9E03C97C125A}" type="sibTrans" cxnId="{332A3CCC-F9ED-47E8-86ED-1525EF021431}">
      <dgm:prSet/>
      <dgm:spPr/>
      <dgm:t>
        <a:bodyPr/>
        <a:lstStyle/>
        <a:p>
          <a:endParaRPr lang="en-US"/>
        </a:p>
      </dgm:t>
    </dgm:pt>
    <dgm:pt modelId="{334E3DD6-382E-4391-991B-212305B4B1A5}">
      <dgm:prSet/>
      <dgm:spPr/>
      <dgm:t>
        <a:bodyPr/>
        <a:lstStyle/>
        <a:p>
          <a:r>
            <a:rPr lang="pt-BR"/>
            <a:t>Foi comparado o uso de estimador de densidade Kernel com distribuição normal, onde o estimador de densidade Kernel e mostrou melhor. Achamos que é porque os atributos são igualmente distribuídos, fazendo com que a distribuição normal fosse pior.</a:t>
          </a:r>
          <a:endParaRPr lang="en-US"/>
        </a:p>
      </dgm:t>
    </dgm:pt>
    <dgm:pt modelId="{88854AC0-C8A1-4ACE-8549-ABACB0DEFD97}" type="parTrans" cxnId="{E8392180-6023-4E48-82E0-961C018529F0}">
      <dgm:prSet/>
      <dgm:spPr/>
      <dgm:t>
        <a:bodyPr/>
        <a:lstStyle/>
        <a:p>
          <a:endParaRPr lang="en-US"/>
        </a:p>
      </dgm:t>
    </dgm:pt>
    <dgm:pt modelId="{69EC5AB6-615A-4D83-9F0F-835E65E0729E}" type="sibTrans" cxnId="{E8392180-6023-4E48-82E0-961C018529F0}">
      <dgm:prSet/>
      <dgm:spPr/>
      <dgm:t>
        <a:bodyPr/>
        <a:lstStyle/>
        <a:p>
          <a:endParaRPr lang="en-US"/>
        </a:p>
      </dgm:t>
    </dgm:pt>
    <dgm:pt modelId="{497B008D-B2DB-4579-ACD8-8602B69934EA}" type="pres">
      <dgm:prSet presAssocID="{E788E261-10C3-4233-84FA-22E9E7C77659}" presName="linear" presStyleCnt="0">
        <dgm:presLayoutVars>
          <dgm:animLvl val="lvl"/>
          <dgm:resizeHandles val="exact"/>
        </dgm:presLayoutVars>
      </dgm:prSet>
      <dgm:spPr/>
    </dgm:pt>
    <dgm:pt modelId="{75C73C48-EB44-4310-A300-4E646C8AF8FF}" type="pres">
      <dgm:prSet presAssocID="{E399E32A-BCD9-45FD-A5B5-5296306B2CF7}" presName="parentText" presStyleLbl="node1" presStyleIdx="0" presStyleCnt="2">
        <dgm:presLayoutVars>
          <dgm:chMax val="0"/>
          <dgm:bulletEnabled val="1"/>
        </dgm:presLayoutVars>
      </dgm:prSet>
      <dgm:spPr/>
    </dgm:pt>
    <dgm:pt modelId="{BBA239A2-B0AC-41C1-9A05-2FADF82F31A8}" type="pres">
      <dgm:prSet presAssocID="{96ABACD8-9A2D-4594-A274-9E03C97C125A}" presName="spacer" presStyleCnt="0"/>
      <dgm:spPr/>
    </dgm:pt>
    <dgm:pt modelId="{D00B18F4-5BDC-419B-9127-678AB52D0757}" type="pres">
      <dgm:prSet presAssocID="{334E3DD6-382E-4391-991B-212305B4B1A5}" presName="parentText" presStyleLbl="node1" presStyleIdx="1" presStyleCnt="2">
        <dgm:presLayoutVars>
          <dgm:chMax val="0"/>
          <dgm:bulletEnabled val="1"/>
        </dgm:presLayoutVars>
      </dgm:prSet>
      <dgm:spPr/>
    </dgm:pt>
  </dgm:ptLst>
  <dgm:cxnLst>
    <dgm:cxn modelId="{870A254E-3BAB-4969-995A-ADF69D93630F}" type="presOf" srcId="{E788E261-10C3-4233-84FA-22E9E7C77659}" destId="{497B008D-B2DB-4579-ACD8-8602B69934EA}" srcOrd="0" destOrd="0" presId="urn:microsoft.com/office/officeart/2005/8/layout/vList2"/>
    <dgm:cxn modelId="{E8392180-6023-4E48-82E0-961C018529F0}" srcId="{E788E261-10C3-4233-84FA-22E9E7C77659}" destId="{334E3DD6-382E-4391-991B-212305B4B1A5}" srcOrd="1" destOrd="0" parTransId="{88854AC0-C8A1-4ACE-8549-ABACB0DEFD97}" sibTransId="{69EC5AB6-615A-4D83-9F0F-835E65E0729E}"/>
    <dgm:cxn modelId="{EBAD4AB7-4A38-4EF1-8847-6128228549B1}" type="presOf" srcId="{E399E32A-BCD9-45FD-A5B5-5296306B2CF7}" destId="{75C73C48-EB44-4310-A300-4E646C8AF8FF}" srcOrd="0" destOrd="0" presId="urn:microsoft.com/office/officeart/2005/8/layout/vList2"/>
    <dgm:cxn modelId="{332A3CCC-F9ED-47E8-86ED-1525EF021431}" srcId="{E788E261-10C3-4233-84FA-22E9E7C77659}" destId="{E399E32A-BCD9-45FD-A5B5-5296306B2CF7}" srcOrd="0" destOrd="0" parTransId="{74AF54F3-355B-40C9-A46A-D3F3A9CC4A3D}" sibTransId="{96ABACD8-9A2D-4594-A274-9E03C97C125A}"/>
    <dgm:cxn modelId="{89666DFC-F285-4A9A-8CFB-041A1A518362}" type="presOf" srcId="{334E3DD6-382E-4391-991B-212305B4B1A5}" destId="{D00B18F4-5BDC-419B-9127-678AB52D0757}" srcOrd="0" destOrd="0" presId="urn:microsoft.com/office/officeart/2005/8/layout/vList2"/>
    <dgm:cxn modelId="{FC1B5989-5DC4-47F5-A46D-AD7B2337D520}" type="presParOf" srcId="{497B008D-B2DB-4579-ACD8-8602B69934EA}" destId="{75C73C48-EB44-4310-A300-4E646C8AF8FF}" srcOrd="0" destOrd="0" presId="urn:microsoft.com/office/officeart/2005/8/layout/vList2"/>
    <dgm:cxn modelId="{A09F0CF9-B6E4-4F31-8B52-0F8B030D8815}" type="presParOf" srcId="{497B008D-B2DB-4579-ACD8-8602B69934EA}" destId="{BBA239A2-B0AC-41C1-9A05-2FADF82F31A8}" srcOrd="1" destOrd="0" presId="urn:microsoft.com/office/officeart/2005/8/layout/vList2"/>
    <dgm:cxn modelId="{5A381EBC-4C16-4D09-8416-E9D67D4BFDF7}" type="presParOf" srcId="{497B008D-B2DB-4579-ACD8-8602B69934EA}" destId="{D00B18F4-5BDC-419B-9127-678AB52D075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83E9F7-4231-4707-92EC-C25867ECE409}"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24C9EE6F-48BC-479B-AC41-F31D0DE319BA}">
      <dgm:prSet/>
      <dgm:spPr/>
      <dgm:t>
        <a:bodyPr/>
        <a:lstStyle/>
        <a:p>
          <a:r>
            <a:rPr lang="pt-BR"/>
            <a:t>A arvore de decisão necessita que os atributos sejam valores categóricos, como o naipe pode ser 4 (H,S,D,C) e o valor 13 (inteiros 1 até 13), esse método funciona. </a:t>
          </a:r>
          <a:endParaRPr lang="en-US"/>
        </a:p>
      </dgm:t>
    </dgm:pt>
    <dgm:pt modelId="{C39F3FFE-DCF5-4269-A421-2BB76BFD49B6}" type="parTrans" cxnId="{2AE11AEF-6F9A-4977-B7C9-EA63616C5BE7}">
      <dgm:prSet/>
      <dgm:spPr/>
      <dgm:t>
        <a:bodyPr/>
        <a:lstStyle/>
        <a:p>
          <a:endParaRPr lang="en-US"/>
        </a:p>
      </dgm:t>
    </dgm:pt>
    <dgm:pt modelId="{045B25D2-E3A3-4FAD-8BBC-A224C3888F00}" type="sibTrans" cxnId="{2AE11AEF-6F9A-4977-B7C9-EA63616C5BE7}">
      <dgm:prSet/>
      <dgm:spPr/>
      <dgm:t>
        <a:bodyPr/>
        <a:lstStyle/>
        <a:p>
          <a:endParaRPr lang="en-US"/>
        </a:p>
      </dgm:t>
    </dgm:pt>
    <dgm:pt modelId="{522B2983-EC30-44BA-80D1-46040EF9CFBE}">
      <dgm:prSet/>
      <dgm:spPr/>
      <dgm:t>
        <a:bodyPr/>
        <a:lstStyle/>
        <a:p>
          <a:r>
            <a:rPr lang="pt-BR"/>
            <a:t>Foi melhorado as configurações padrões do WEKA mudando parâmetros:</a:t>
          </a:r>
          <a:endParaRPr lang="en-US"/>
        </a:p>
      </dgm:t>
    </dgm:pt>
    <dgm:pt modelId="{EEA91B7D-CF5C-4A61-9FB6-D0F0E8CF3AF8}" type="parTrans" cxnId="{B8520093-6B14-4424-BD75-B088356D31CD}">
      <dgm:prSet/>
      <dgm:spPr/>
      <dgm:t>
        <a:bodyPr/>
        <a:lstStyle/>
        <a:p>
          <a:endParaRPr lang="en-US"/>
        </a:p>
      </dgm:t>
    </dgm:pt>
    <dgm:pt modelId="{B4173F7B-B1E7-4C56-AEED-9D9C28DA6FBA}" type="sibTrans" cxnId="{B8520093-6B14-4424-BD75-B088356D31CD}">
      <dgm:prSet/>
      <dgm:spPr/>
      <dgm:t>
        <a:bodyPr/>
        <a:lstStyle/>
        <a:p>
          <a:endParaRPr lang="en-US"/>
        </a:p>
      </dgm:t>
    </dgm:pt>
    <dgm:pt modelId="{1033938D-DFBF-43AF-AE8C-BA656FEBCFFD}">
      <dgm:prSet/>
      <dgm:spPr/>
      <dgm:t>
        <a:bodyPr/>
        <a:lstStyle/>
        <a:p>
          <a:r>
            <a:rPr lang="pt-BR"/>
            <a:t>Confiança de 0.25 para 0.5 para diminuir erro por podas, visto que a para classificar as cartas quase todos os atributos são necessários, podar a arvore sem cuidado aumentaria o erro.</a:t>
          </a:r>
          <a:endParaRPr lang="en-US"/>
        </a:p>
      </dgm:t>
    </dgm:pt>
    <dgm:pt modelId="{4AF0B659-C7A0-46FA-8D30-949298999814}" type="parTrans" cxnId="{AA152037-9B78-4D31-B9E0-0E578D3819BF}">
      <dgm:prSet/>
      <dgm:spPr/>
      <dgm:t>
        <a:bodyPr/>
        <a:lstStyle/>
        <a:p>
          <a:endParaRPr lang="en-US"/>
        </a:p>
      </dgm:t>
    </dgm:pt>
    <dgm:pt modelId="{2CEEDE83-B8F5-454F-9697-1DA826B40DF3}" type="sibTrans" cxnId="{AA152037-9B78-4D31-B9E0-0E578D3819BF}">
      <dgm:prSet/>
      <dgm:spPr/>
      <dgm:t>
        <a:bodyPr/>
        <a:lstStyle/>
        <a:p>
          <a:endParaRPr lang="en-US"/>
        </a:p>
      </dgm:t>
    </dgm:pt>
    <dgm:pt modelId="{F97CFF5C-8C57-4790-99A4-08A34DA41DDF}">
      <dgm:prSet/>
      <dgm:spPr/>
      <dgm:t>
        <a:bodyPr/>
        <a:lstStyle/>
        <a:p>
          <a:r>
            <a:rPr lang="pt-BR"/>
            <a:t>Número mínimo de instancias para cada folha de 1 (ao invés do padrão 2), visto que algumas poker hands são muito raras, poucas instancias poderiam acontecer para certas mãos.</a:t>
          </a:r>
          <a:endParaRPr lang="en-US"/>
        </a:p>
      </dgm:t>
    </dgm:pt>
    <dgm:pt modelId="{D5C4E642-3F85-4A81-9056-B95E4A8ED2E6}" type="parTrans" cxnId="{99504CD0-3235-4398-9F04-39AA12EC3C44}">
      <dgm:prSet/>
      <dgm:spPr/>
      <dgm:t>
        <a:bodyPr/>
        <a:lstStyle/>
        <a:p>
          <a:endParaRPr lang="en-US"/>
        </a:p>
      </dgm:t>
    </dgm:pt>
    <dgm:pt modelId="{7593CB5A-FBAA-431B-848E-C791C8FF7B98}" type="sibTrans" cxnId="{99504CD0-3235-4398-9F04-39AA12EC3C44}">
      <dgm:prSet/>
      <dgm:spPr/>
      <dgm:t>
        <a:bodyPr/>
        <a:lstStyle/>
        <a:p>
          <a:endParaRPr lang="en-US"/>
        </a:p>
      </dgm:t>
    </dgm:pt>
    <dgm:pt modelId="{90854F68-F792-4878-8761-A1F981F491E9}" type="pres">
      <dgm:prSet presAssocID="{6383E9F7-4231-4707-92EC-C25867ECE409}" presName="linear" presStyleCnt="0">
        <dgm:presLayoutVars>
          <dgm:animLvl val="lvl"/>
          <dgm:resizeHandles val="exact"/>
        </dgm:presLayoutVars>
      </dgm:prSet>
      <dgm:spPr/>
    </dgm:pt>
    <dgm:pt modelId="{AD670F0A-D80D-4530-B695-EBBD14105D37}" type="pres">
      <dgm:prSet presAssocID="{24C9EE6F-48BC-479B-AC41-F31D0DE319BA}" presName="parentText" presStyleLbl="node1" presStyleIdx="0" presStyleCnt="2">
        <dgm:presLayoutVars>
          <dgm:chMax val="0"/>
          <dgm:bulletEnabled val="1"/>
        </dgm:presLayoutVars>
      </dgm:prSet>
      <dgm:spPr/>
    </dgm:pt>
    <dgm:pt modelId="{87387985-381F-4804-867F-75D99CBC2972}" type="pres">
      <dgm:prSet presAssocID="{045B25D2-E3A3-4FAD-8BBC-A224C3888F00}" presName="spacer" presStyleCnt="0"/>
      <dgm:spPr/>
    </dgm:pt>
    <dgm:pt modelId="{135A2791-25AA-4687-BF74-882F4698CE88}" type="pres">
      <dgm:prSet presAssocID="{522B2983-EC30-44BA-80D1-46040EF9CFBE}" presName="parentText" presStyleLbl="node1" presStyleIdx="1" presStyleCnt="2">
        <dgm:presLayoutVars>
          <dgm:chMax val="0"/>
          <dgm:bulletEnabled val="1"/>
        </dgm:presLayoutVars>
      </dgm:prSet>
      <dgm:spPr/>
    </dgm:pt>
    <dgm:pt modelId="{4725A2F2-27D5-4D1D-B941-B0C2EFA348DE}" type="pres">
      <dgm:prSet presAssocID="{522B2983-EC30-44BA-80D1-46040EF9CFBE}" presName="childText" presStyleLbl="revTx" presStyleIdx="0" presStyleCnt="1">
        <dgm:presLayoutVars>
          <dgm:bulletEnabled val="1"/>
        </dgm:presLayoutVars>
      </dgm:prSet>
      <dgm:spPr/>
    </dgm:pt>
  </dgm:ptLst>
  <dgm:cxnLst>
    <dgm:cxn modelId="{D26A8D24-A95D-4B08-AFBD-5840560B7CE2}" type="presOf" srcId="{1033938D-DFBF-43AF-AE8C-BA656FEBCFFD}" destId="{4725A2F2-27D5-4D1D-B941-B0C2EFA348DE}" srcOrd="0" destOrd="0" presId="urn:microsoft.com/office/officeart/2005/8/layout/vList2"/>
    <dgm:cxn modelId="{AA152037-9B78-4D31-B9E0-0E578D3819BF}" srcId="{522B2983-EC30-44BA-80D1-46040EF9CFBE}" destId="{1033938D-DFBF-43AF-AE8C-BA656FEBCFFD}" srcOrd="0" destOrd="0" parTransId="{4AF0B659-C7A0-46FA-8D30-949298999814}" sibTransId="{2CEEDE83-B8F5-454F-9697-1DA826B40DF3}"/>
    <dgm:cxn modelId="{B380D86E-8D2F-4E55-923F-DC190073245B}" type="presOf" srcId="{F97CFF5C-8C57-4790-99A4-08A34DA41DDF}" destId="{4725A2F2-27D5-4D1D-B941-B0C2EFA348DE}" srcOrd="0" destOrd="1" presId="urn:microsoft.com/office/officeart/2005/8/layout/vList2"/>
    <dgm:cxn modelId="{6CD5EE8E-9614-4A87-8C9A-C2554F62E9DC}" type="presOf" srcId="{24C9EE6F-48BC-479B-AC41-F31D0DE319BA}" destId="{AD670F0A-D80D-4530-B695-EBBD14105D37}" srcOrd="0" destOrd="0" presId="urn:microsoft.com/office/officeart/2005/8/layout/vList2"/>
    <dgm:cxn modelId="{B8520093-6B14-4424-BD75-B088356D31CD}" srcId="{6383E9F7-4231-4707-92EC-C25867ECE409}" destId="{522B2983-EC30-44BA-80D1-46040EF9CFBE}" srcOrd="1" destOrd="0" parTransId="{EEA91B7D-CF5C-4A61-9FB6-D0F0E8CF3AF8}" sibTransId="{B4173F7B-B1E7-4C56-AEED-9D9C28DA6FBA}"/>
    <dgm:cxn modelId="{351A6BC8-E9C2-4029-B3D5-107B818EF83A}" type="presOf" srcId="{522B2983-EC30-44BA-80D1-46040EF9CFBE}" destId="{135A2791-25AA-4687-BF74-882F4698CE88}" srcOrd="0" destOrd="0" presId="urn:microsoft.com/office/officeart/2005/8/layout/vList2"/>
    <dgm:cxn modelId="{99504CD0-3235-4398-9F04-39AA12EC3C44}" srcId="{522B2983-EC30-44BA-80D1-46040EF9CFBE}" destId="{F97CFF5C-8C57-4790-99A4-08A34DA41DDF}" srcOrd="1" destOrd="0" parTransId="{D5C4E642-3F85-4A81-9056-B95E4A8ED2E6}" sibTransId="{7593CB5A-FBAA-431B-848E-C791C8FF7B98}"/>
    <dgm:cxn modelId="{2AE11AEF-6F9A-4977-B7C9-EA63616C5BE7}" srcId="{6383E9F7-4231-4707-92EC-C25867ECE409}" destId="{24C9EE6F-48BC-479B-AC41-F31D0DE319BA}" srcOrd="0" destOrd="0" parTransId="{C39F3FFE-DCF5-4269-A421-2BB76BFD49B6}" sibTransId="{045B25D2-E3A3-4FAD-8BBC-A224C3888F00}"/>
    <dgm:cxn modelId="{965EA6F8-3D3C-4629-9C51-6F5A6460A393}" type="presOf" srcId="{6383E9F7-4231-4707-92EC-C25867ECE409}" destId="{90854F68-F792-4878-8761-A1F981F491E9}" srcOrd="0" destOrd="0" presId="urn:microsoft.com/office/officeart/2005/8/layout/vList2"/>
    <dgm:cxn modelId="{6E883956-D84A-4DF2-9198-F4E4D918D3E1}" type="presParOf" srcId="{90854F68-F792-4878-8761-A1F981F491E9}" destId="{AD670F0A-D80D-4530-B695-EBBD14105D37}" srcOrd="0" destOrd="0" presId="urn:microsoft.com/office/officeart/2005/8/layout/vList2"/>
    <dgm:cxn modelId="{4997ADCA-3CF1-4AFA-97E0-93EA0814B508}" type="presParOf" srcId="{90854F68-F792-4878-8761-A1F981F491E9}" destId="{87387985-381F-4804-867F-75D99CBC2972}" srcOrd="1" destOrd="0" presId="urn:microsoft.com/office/officeart/2005/8/layout/vList2"/>
    <dgm:cxn modelId="{709AB71E-D1AF-49B1-8511-A8A4FD28E860}" type="presParOf" srcId="{90854F68-F792-4878-8761-A1F981F491E9}" destId="{135A2791-25AA-4687-BF74-882F4698CE88}" srcOrd="2" destOrd="0" presId="urn:microsoft.com/office/officeart/2005/8/layout/vList2"/>
    <dgm:cxn modelId="{33C5DE57-7C2E-4C03-9049-3C0249907557}" type="presParOf" srcId="{90854F68-F792-4878-8761-A1F981F491E9}" destId="{4725A2F2-27D5-4D1D-B941-B0C2EFA348D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A0017-07E4-4E88-969A-90DD3E20487D}">
      <dsp:nvSpPr>
        <dsp:cNvPr id="0" name=""/>
        <dsp:cNvSpPr/>
      </dsp:nvSpPr>
      <dsp:spPr>
        <a:xfrm>
          <a:off x="0" y="3405985"/>
          <a:ext cx="7315200" cy="111792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err="1"/>
            <a:t>Foi</a:t>
          </a:r>
          <a:r>
            <a:rPr lang="en-US" sz="2000" kern="1200" dirty="0"/>
            <a:t> </a:t>
          </a:r>
          <a:r>
            <a:rPr lang="en-US" sz="2000" kern="1200" dirty="0" err="1"/>
            <a:t>utilizado</a:t>
          </a:r>
          <a:r>
            <a:rPr lang="en-US" sz="2000" kern="1200" dirty="0"/>
            <a:t> 5-Fold Validation e dados com 25mil e 1milh</a:t>
          </a:r>
          <a:r>
            <a:rPr lang="pt-BR" sz="2000" kern="1200" dirty="0" err="1"/>
            <a:t>ão</a:t>
          </a:r>
          <a:r>
            <a:rPr lang="pt-BR" sz="2000" kern="1200" dirty="0"/>
            <a:t> de instancias (poker </a:t>
          </a:r>
          <a:r>
            <a:rPr lang="pt-BR" sz="2000" kern="1200" dirty="0" err="1"/>
            <a:t>hands</a:t>
          </a:r>
          <a:r>
            <a:rPr lang="pt-BR" sz="2000" kern="1200" dirty="0"/>
            <a:t>) comparadas.</a:t>
          </a:r>
          <a:endParaRPr lang="en-US" sz="2000" kern="1200" dirty="0"/>
        </a:p>
      </dsp:txBody>
      <dsp:txXfrm>
        <a:off x="0" y="3405985"/>
        <a:ext cx="7315200" cy="1117920"/>
      </dsp:txXfrm>
    </dsp:sp>
    <dsp:sp modelId="{5AB10898-A677-4E1C-80E8-FDA241637326}">
      <dsp:nvSpPr>
        <dsp:cNvPr id="0" name=""/>
        <dsp:cNvSpPr/>
      </dsp:nvSpPr>
      <dsp:spPr>
        <a:xfrm rot="10800000">
          <a:off x="0" y="1703392"/>
          <a:ext cx="7315200" cy="1719361"/>
        </a:xfrm>
        <a:prstGeom prst="upArrowCallout">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err="1"/>
            <a:t>Foi</a:t>
          </a:r>
          <a:r>
            <a:rPr lang="en-US" sz="2000" kern="1200" dirty="0"/>
            <a:t> </a:t>
          </a:r>
          <a:r>
            <a:rPr lang="en-US" sz="2000" kern="1200" dirty="0" err="1"/>
            <a:t>utilizado</a:t>
          </a:r>
          <a:r>
            <a:rPr lang="en-US" sz="2000" kern="1200" dirty="0"/>
            <a:t> </a:t>
          </a:r>
          <a:r>
            <a:rPr lang="en-US" sz="2000" kern="1200" dirty="0" err="1"/>
            <a:t>duas</a:t>
          </a:r>
          <a:r>
            <a:rPr lang="en-US" sz="2000" kern="1200" dirty="0"/>
            <a:t> </a:t>
          </a:r>
          <a:r>
            <a:rPr lang="en-US" sz="2000" kern="1200" dirty="0" err="1"/>
            <a:t>tecnicas</a:t>
          </a:r>
          <a:r>
            <a:rPr lang="en-US" sz="2000" kern="1200" dirty="0"/>
            <a:t> de Pre-</a:t>
          </a:r>
          <a:r>
            <a:rPr lang="en-US" sz="2000" kern="1200" dirty="0" err="1"/>
            <a:t>Processamento</a:t>
          </a:r>
          <a:r>
            <a:rPr lang="en-US" sz="2000" kern="1200" dirty="0"/>
            <a:t> do dados, </a:t>
          </a:r>
          <a:r>
            <a:rPr lang="en-US" sz="2000" kern="1200" dirty="0" err="1"/>
            <a:t>feitas</a:t>
          </a:r>
          <a:r>
            <a:rPr lang="en-US" sz="2000" kern="1200" dirty="0"/>
            <a:t> </a:t>
          </a:r>
          <a:r>
            <a:rPr lang="en-US" sz="2000" kern="1200" dirty="0" err="1"/>
            <a:t>em</a:t>
          </a:r>
          <a:r>
            <a:rPr lang="en-US" sz="2000" kern="1200" dirty="0"/>
            <a:t> script C#.</a:t>
          </a:r>
        </a:p>
      </dsp:txBody>
      <dsp:txXfrm rot="10800000">
        <a:off x="0" y="1703392"/>
        <a:ext cx="7315200" cy="1117189"/>
      </dsp:txXfrm>
    </dsp:sp>
    <dsp:sp modelId="{EAB33962-EA0E-4CC0-84BF-E38C982C6BE0}">
      <dsp:nvSpPr>
        <dsp:cNvPr id="0" name=""/>
        <dsp:cNvSpPr/>
      </dsp:nvSpPr>
      <dsp:spPr>
        <a:xfrm rot="10800000">
          <a:off x="0" y="799"/>
          <a:ext cx="7315200" cy="1719361"/>
        </a:xfrm>
        <a:prstGeom prst="upArrowCallou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pt-BR" sz="2000" kern="1200" dirty="0"/>
            <a:t>Foi utilizado os algoritmos já implementados no WEKA, utilizando 2 tipos de algoritmos de aprendizado diferentes</a:t>
          </a:r>
          <a:r>
            <a:rPr lang="en-US" sz="2000" kern="1200" dirty="0"/>
            <a:t>:</a:t>
          </a:r>
        </a:p>
      </dsp:txBody>
      <dsp:txXfrm rot="-10800000">
        <a:off x="0" y="799"/>
        <a:ext cx="7315200" cy="603495"/>
      </dsp:txXfrm>
    </dsp:sp>
    <dsp:sp modelId="{149ED4EA-7A3A-419F-814F-58CE7B4BCA51}">
      <dsp:nvSpPr>
        <dsp:cNvPr id="0" name=""/>
        <dsp:cNvSpPr/>
      </dsp:nvSpPr>
      <dsp:spPr>
        <a:xfrm>
          <a:off x="0" y="604295"/>
          <a:ext cx="3657599" cy="51408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pt-BR" sz="2000" kern="1200" dirty="0" err="1"/>
            <a:t>Naive</a:t>
          </a:r>
          <a:r>
            <a:rPr lang="pt-BR" sz="2000" kern="1200" dirty="0"/>
            <a:t> </a:t>
          </a:r>
          <a:r>
            <a:rPr lang="pt-BR" sz="2000" kern="1200" dirty="0" err="1"/>
            <a:t>Bayes</a:t>
          </a:r>
          <a:endParaRPr lang="en-US" sz="2000" kern="1200" dirty="0"/>
        </a:p>
      </dsp:txBody>
      <dsp:txXfrm>
        <a:off x="0" y="604295"/>
        <a:ext cx="3657599" cy="514089"/>
      </dsp:txXfrm>
    </dsp:sp>
    <dsp:sp modelId="{6EC8CC45-C324-414A-BD2A-FBFE8F7D8756}">
      <dsp:nvSpPr>
        <dsp:cNvPr id="0" name=""/>
        <dsp:cNvSpPr/>
      </dsp:nvSpPr>
      <dsp:spPr>
        <a:xfrm>
          <a:off x="3657600" y="604295"/>
          <a:ext cx="3657599" cy="514089"/>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pt-BR" sz="2000" kern="1200" dirty="0"/>
            <a:t>Arvore de decisão C4.5 (J48)</a:t>
          </a:r>
          <a:endParaRPr lang="en-US" sz="2000" kern="1200" dirty="0"/>
        </a:p>
      </dsp:txBody>
      <dsp:txXfrm>
        <a:off x="3657600" y="604295"/>
        <a:ext cx="3657599" cy="51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73C48-EB44-4310-A300-4E646C8AF8FF}">
      <dsp:nvSpPr>
        <dsp:cNvPr id="0" name=""/>
        <dsp:cNvSpPr/>
      </dsp:nvSpPr>
      <dsp:spPr>
        <a:xfrm>
          <a:off x="0" y="61852"/>
          <a:ext cx="7315200" cy="21645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Assumimos que os atributos são independentes quando usamos Naive Bayes, oque é relativamente correto, visto que separamos cada carta em dois atributos, sendo naipe e valor, que podem ser considerados independentes.</a:t>
          </a:r>
          <a:endParaRPr lang="en-US" sz="2500" kern="1200"/>
        </a:p>
      </dsp:txBody>
      <dsp:txXfrm>
        <a:off x="105662" y="167514"/>
        <a:ext cx="7103876" cy="1953176"/>
      </dsp:txXfrm>
    </dsp:sp>
    <dsp:sp modelId="{D00B18F4-5BDC-419B-9127-678AB52D0757}">
      <dsp:nvSpPr>
        <dsp:cNvPr id="0" name=""/>
        <dsp:cNvSpPr/>
      </dsp:nvSpPr>
      <dsp:spPr>
        <a:xfrm>
          <a:off x="0" y="2298353"/>
          <a:ext cx="7315200" cy="21645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Foi comparado o uso de estimador de densidade Kernel com distribuição normal, onde o estimador de densidade Kernel e mostrou melhor. Achamos que é porque os atributos são igualmente distribuídos, fazendo com que a distribuição normal fosse pior.</a:t>
          </a:r>
          <a:endParaRPr lang="en-US" sz="2500" kern="1200"/>
        </a:p>
      </dsp:txBody>
      <dsp:txXfrm>
        <a:off x="105662" y="2404015"/>
        <a:ext cx="7103876" cy="1953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70F0A-D80D-4530-B695-EBBD14105D37}">
      <dsp:nvSpPr>
        <dsp:cNvPr id="0" name=""/>
        <dsp:cNvSpPr/>
      </dsp:nvSpPr>
      <dsp:spPr>
        <a:xfrm>
          <a:off x="0" y="38632"/>
          <a:ext cx="7315200" cy="131975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kern="1200"/>
            <a:t>A arvore de decisão necessita que os atributos sejam valores categóricos, como o naipe pode ser 4 (H,S,D,C) e o valor 13 (inteiros 1 até 13), esse método funciona. </a:t>
          </a:r>
          <a:endParaRPr lang="en-US" sz="2400" kern="1200"/>
        </a:p>
      </dsp:txBody>
      <dsp:txXfrm>
        <a:off x="64425" y="103057"/>
        <a:ext cx="7186350" cy="1190909"/>
      </dsp:txXfrm>
    </dsp:sp>
    <dsp:sp modelId="{135A2791-25AA-4687-BF74-882F4698CE88}">
      <dsp:nvSpPr>
        <dsp:cNvPr id="0" name=""/>
        <dsp:cNvSpPr/>
      </dsp:nvSpPr>
      <dsp:spPr>
        <a:xfrm>
          <a:off x="0" y="1427512"/>
          <a:ext cx="7315200" cy="131975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kern="1200"/>
            <a:t>Foi melhorado as configurações padrões do WEKA mudando parâmetros:</a:t>
          </a:r>
          <a:endParaRPr lang="en-US" sz="2400" kern="1200"/>
        </a:p>
      </dsp:txBody>
      <dsp:txXfrm>
        <a:off x="64425" y="1491937"/>
        <a:ext cx="7186350" cy="1190909"/>
      </dsp:txXfrm>
    </dsp:sp>
    <dsp:sp modelId="{4725A2F2-27D5-4D1D-B941-B0C2EFA348DE}">
      <dsp:nvSpPr>
        <dsp:cNvPr id="0" name=""/>
        <dsp:cNvSpPr/>
      </dsp:nvSpPr>
      <dsp:spPr>
        <a:xfrm>
          <a:off x="0" y="2747273"/>
          <a:ext cx="7315200" cy="173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t-BR" sz="1900" kern="1200"/>
            <a:t>Confiança de 0.25 para 0.5 para diminuir erro por podas, visto que a para classificar as cartas quase todos os atributos são necessários, podar a arvore sem cuidado aumentaria o erro.</a:t>
          </a:r>
          <a:endParaRPr lang="en-US" sz="1900" kern="1200"/>
        </a:p>
        <a:p>
          <a:pPr marL="171450" lvl="1" indent="-171450" algn="l" defTabSz="844550">
            <a:lnSpc>
              <a:spcPct val="90000"/>
            </a:lnSpc>
            <a:spcBef>
              <a:spcPct val="0"/>
            </a:spcBef>
            <a:spcAft>
              <a:spcPct val="20000"/>
            </a:spcAft>
            <a:buChar char="•"/>
          </a:pPr>
          <a:r>
            <a:rPr lang="pt-BR" sz="1900" kern="1200"/>
            <a:t>Número mínimo de instancias para cada folha de 1 (ao invés do padrão 2), visto que algumas poker hands são muito raras, poucas instancias poderiam acontecer para certas mãos.</a:t>
          </a:r>
          <a:endParaRPr lang="en-US" sz="1900" kern="1200"/>
        </a:p>
      </dsp:txBody>
      <dsp:txXfrm>
        <a:off x="0" y="2747273"/>
        <a:ext cx="7315200" cy="17388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13AB-8F8F-4C6F-9D89-25255F0803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FF657FD6-F719-48C1-AC42-BA159C77C5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495F6871-BDA1-418B-88BE-794A7EA49F69}"/>
              </a:ext>
            </a:extLst>
          </p:cNvPr>
          <p:cNvSpPr>
            <a:spLocks noGrp="1"/>
          </p:cNvSpPr>
          <p:nvPr>
            <p:ph type="dt" sz="half" idx="10"/>
          </p:nvPr>
        </p:nvSpPr>
        <p:spPr/>
        <p:txBody>
          <a:bodyPr/>
          <a:lstStyle/>
          <a:p>
            <a:fld id="{5ACB6347-7B7F-458E-88A4-0BB1D6B5031F}" type="datetimeFigureOut">
              <a:rPr lang="pt-BR" smtClean="0"/>
              <a:t>11/12/2018</a:t>
            </a:fld>
            <a:endParaRPr lang="pt-BR"/>
          </a:p>
        </p:txBody>
      </p:sp>
      <p:sp>
        <p:nvSpPr>
          <p:cNvPr id="5" name="Footer Placeholder 4">
            <a:extLst>
              <a:ext uri="{FF2B5EF4-FFF2-40B4-BE49-F238E27FC236}">
                <a16:creationId xmlns:a16="http://schemas.microsoft.com/office/drawing/2014/main" id="{6B7CE33D-5941-44BF-A8AB-4661340E2A91}"/>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81788BD5-D6CA-4F22-B113-F9FD67523FB7}"/>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297101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F010-B92C-4746-8FA7-0BEAEF53A2FC}"/>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299ACDDE-376E-4AB8-9708-1A5D88DCBB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82D469CF-BA23-4E80-8174-C6CF83E675E6}"/>
              </a:ext>
            </a:extLst>
          </p:cNvPr>
          <p:cNvSpPr>
            <a:spLocks noGrp="1"/>
          </p:cNvSpPr>
          <p:nvPr>
            <p:ph type="dt" sz="half" idx="10"/>
          </p:nvPr>
        </p:nvSpPr>
        <p:spPr/>
        <p:txBody>
          <a:bodyPr/>
          <a:lstStyle/>
          <a:p>
            <a:fld id="{5ACB6347-7B7F-458E-88A4-0BB1D6B5031F}" type="datetimeFigureOut">
              <a:rPr lang="pt-BR" smtClean="0"/>
              <a:t>11/12/2018</a:t>
            </a:fld>
            <a:endParaRPr lang="pt-BR"/>
          </a:p>
        </p:txBody>
      </p:sp>
      <p:sp>
        <p:nvSpPr>
          <p:cNvPr id="5" name="Footer Placeholder 4">
            <a:extLst>
              <a:ext uri="{FF2B5EF4-FFF2-40B4-BE49-F238E27FC236}">
                <a16:creationId xmlns:a16="http://schemas.microsoft.com/office/drawing/2014/main" id="{4FD8F9D2-7C05-40B4-8DBE-20B88EBA4BA3}"/>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799D0D82-CE82-4E04-871C-D598EA84E2CC}"/>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56691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DCECD2-102D-4346-8CE5-2C095D0B3E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106B4268-2D9B-4056-82B6-996D83D74DD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A26F6E59-F1AF-4D17-8A8F-CF39E6837379}"/>
              </a:ext>
            </a:extLst>
          </p:cNvPr>
          <p:cNvSpPr>
            <a:spLocks noGrp="1"/>
          </p:cNvSpPr>
          <p:nvPr>
            <p:ph type="dt" sz="half" idx="10"/>
          </p:nvPr>
        </p:nvSpPr>
        <p:spPr/>
        <p:txBody>
          <a:bodyPr/>
          <a:lstStyle/>
          <a:p>
            <a:fld id="{5ACB6347-7B7F-458E-88A4-0BB1D6B5031F}" type="datetimeFigureOut">
              <a:rPr lang="pt-BR" smtClean="0"/>
              <a:t>11/12/2018</a:t>
            </a:fld>
            <a:endParaRPr lang="pt-BR"/>
          </a:p>
        </p:txBody>
      </p:sp>
      <p:sp>
        <p:nvSpPr>
          <p:cNvPr id="5" name="Footer Placeholder 4">
            <a:extLst>
              <a:ext uri="{FF2B5EF4-FFF2-40B4-BE49-F238E27FC236}">
                <a16:creationId xmlns:a16="http://schemas.microsoft.com/office/drawing/2014/main" id="{8C12BECB-C24F-4957-A608-47DCBE6761A8}"/>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B7338A6F-9379-4C2E-BFB5-DD50ABE42A6B}"/>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1592983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D628-0892-4E75-AEBD-BAE166EA61ED}"/>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301E51BE-D3AF-461B-8E9C-AF60F99890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B450C30-FE9D-4BAC-8BCB-E502665851A8}"/>
              </a:ext>
            </a:extLst>
          </p:cNvPr>
          <p:cNvSpPr>
            <a:spLocks noGrp="1"/>
          </p:cNvSpPr>
          <p:nvPr>
            <p:ph type="dt" sz="half" idx="10"/>
          </p:nvPr>
        </p:nvSpPr>
        <p:spPr/>
        <p:txBody>
          <a:bodyPr/>
          <a:lstStyle/>
          <a:p>
            <a:fld id="{5ACB6347-7B7F-458E-88A4-0BB1D6B5031F}" type="datetimeFigureOut">
              <a:rPr lang="pt-BR" smtClean="0"/>
              <a:t>11/12/2018</a:t>
            </a:fld>
            <a:endParaRPr lang="pt-BR"/>
          </a:p>
        </p:txBody>
      </p:sp>
      <p:sp>
        <p:nvSpPr>
          <p:cNvPr id="5" name="Footer Placeholder 4">
            <a:extLst>
              <a:ext uri="{FF2B5EF4-FFF2-40B4-BE49-F238E27FC236}">
                <a16:creationId xmlns:a16="http://schemas.microsoft.com/office/drawing/2014/main" id="{0742F710-4288-4D5D-9E49-733FBD0ABC9A}"/>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3FD57AE4-C633-4C74-9659-38060ECA57B7}"/>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907505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51E4-4181-4C08-8046-D51B72BF2E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111C6CCC-20DE-4D7B-B83B-0E7D9CE6A8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8A77C4-F959-4731-B855-148BABAD0414}"/>
              </a:ext>
            </a:extLst>
          </p:cNvPr>
          <p:cNvSpPr>
            <a:spLocks noGrp="1"/>
          </p:cNvSpPr>
          <p:nvPr>
            <p:ph type="dt" sz="half" idx="10"/>
          </p:nvPr>
        </p:nvSpPr>
        <p:spPr/>
        <p:txBody>
          <a:bodyPr/>
          <a:lstStyle/>
          <a:p>
            <a:fld id="{5ACB6347-7B7F-458E-88A4-0BB1D6B5031F}" type="datetimeFigureOut">
              <a:rPr lang="pt-BR" smtClean="0"/>
              <a:t>11/12/2018</a:t>
            </a:fld>
            <a:endParaRPr lang="pt-BR"/>
          </a:p>
        </p:txBody>
      </p:sp>
      <p:sp>
        <p:nvSpPr>
          <p:cNvPr id="5" name="Footer Placeholder 4">
            <a:extLst>
              <a:ext uri="{FF2B5EF4-FFF2-40B4-BE49-F238E27FC236}">
                <a16:creationId xmlns:a16="http://schemas.microsoft.com/office/drawing/2014/main" id="{8632C4DF-F21C-4F53-9A22-3A7139022A66}"/>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4F6FD023-F266-4AE2-8B17-4D5CB64282A9}"/>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1639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A4B4-BC45-4CCC-B2DC-9B24C17CFEAA}"/>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E8FFD292-A187-4D62-BD9F-5C23461AFF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6DD0C982-BFA1-45A7-8CFD-749D5A7B1E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9078488F-9BF1-409C-AC8F-AC80E6FFB535}"/>
              </a:ext>
            </a:extLst>
          </p:cNvPr>
          <p:cNvSpPr>
            <a:spLocks noGrp="1"/>
          </p:cNvSpPr>
          <p:nvPr>
            <p:ph type="dt" sz="half" idx="10"/>
          </p:nvPr>
        </p:nvSpPr>
        <p:spPr/>
        <p:txBody>
          <a:bodyPr/>
          <a:lstStyle/>
          <a:p>
            <a:fld id="{5ACB6347-7B7F-458E-88A4-0BB1D6B5031F}" type="datetimeFigureOut">
              <a:rPr lang="pt-BR" smtClean="0"/>
              <a:t>11/12/2018</a:t>
            </a:fld>
            <a:endParaRPr lang="pt-BR"/>
          </a:p>
        </p:txBody>
      </p:sp>
      <p:sp>
        <p:nvSpPr>
          <p:cNvPr id="6" name="Footer Placeholder 5">
            <a:extLst>
              <a:ext uri="{FF2B5EF4-FFF2-40B4-BE49-F238E27FC236}">
                <a16:creationId xmlns:a16="http://schemas.microsoft.com/office/drawing/2014/main" id="{02E0570C-FE0D-4B63-ABC4-79D01CD7B71D}"/>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253560C4-F876-40C4-9FA7-38350FBA532B}"/>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421415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8123-DB87-4728-B550-172B2619AEF7}"/>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4ACBAC3E-7BE6-4B47-8EE9-30597B6B7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BC746C-5E93-4E38-9F90-9601B31DBA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492B11E4-60E0-453E-A34A-A30EA3B58C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EF05DF-36CB-4B90-AF9C-2F764A5267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F880DB33-42FD-4031-8E18-10A5ED4830FE}"/>
              </a:ext>
            </a:extLst>
          </p:cNvPr>
          <p:cNvSpPr>
            <a:spLocks noGrp="1"/>
          </p:cNvSpPr>
          <p:nvPr>
            <p:ph type="dt" sz="half" idx="10"/>
          </p:nvPr>
        </p:nvSpPr>
        <p:spPr/>
        <p:txBody>
          <a:bodyPr/>
          <a:lstStyle/>
          <a:p>
            <a:fld id="{5ACB6347-7B7F-458E-88A4-0BB1D6B5031F}" type="datetimeFigureOut">
              <a:rPr lang="pt-BR" smtClean="0"/>
              <a:t>11/12/2018</a:t>
            </a:fld>
            <a:endParaRPr lang="pt-BR"/>
          </a:p>
        </p:txBody>
      </p:sp>
      <p:sp>
        <p:nvSpPr>
          <p:cNvPr id="8" name="Footer Placeholder 7">
            <a:extLst>
              <a:ext uri="{FF2B5EF4-FFF2-40B4-BE49-F238E27FC236}">
                <a16:creationId xmlns:a16="http://schemas.microsoft.com/office/drawing/2014/main" id="{11BF9F10-B222-43A0-BD87-C768F34DCCE0}"/>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DFC7CED2-8D43-44BC-868A-8520F116808F}"/>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384489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4425-ED4A-40C2-BD3B-C5B3D75AB024}"/>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CAD4FA19-E2BF-42D7-9A80-1343C2802AFC}"/>
              </a:ext>
            </a:extLst>
          </p:cNvPr>
          <p:cNvSpPr>
            <a:spLocks noGrp="1"/>
          </p:cNvSpPr>
          <p:nvPr>
            <p:ph type="dt" sz="half" idx="10"/>
          </p:nvPr>
        </p:nvSpPr>
        <p:spPr/>
        <p:txBody>
          <a:bodyPr/>
          <a:lstStyle/>
          <a:p>
            <a:fld id="{5ACB6347-7B7F-458E-88A4-0BB1D6B5031F}" type="datetimeFigureOut">
              <a:rPr lang="pt-BR" smtClean="0"/>
              <a:t>11/12/2018</a:t>
            </a:fld>
            <a:endParaRPr lang="pt-BR"/>
          </a:p>
        </p:txBody>
      </p:sp>
      <p:sp>
        <p:nvSpPr>
          <p:cNvPr id="4" name="Footer Placeholder 3">
            <a:extLst>
              <a:ext uri="{FF2B5EF4-FFF2-40B4-BE49-F238E27FC236}">
                <a16:creationId xmlns:a16="http://schemas.microsoft.com/office/drawing/2014/main" id="{05C17909-8380-4598-8A5A-2CE9C9B2A077}"/>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3EABCBCF-E10A-4A20-BE05-AC52A6B18000}"/>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3913135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78C14-36AF-4772-BF60-0DE7E4D054F4}"/>
              </a:ext>
            </a:extLst>
          </p:cNvPr>
          <p:cNvSpPr>
            <a:spLocks noGrp="1"/>
          </p:cNvSpPr>
          <p:nvPr>
            <p:ph type="dt" sz="half" idx="10"/>
          </p:nvPr>
        </p:nvSpPr>
        <p:spPr/>
        <p:txBody>
          <a:bodyPr/>
          <a:lstStyle/>
          <a:p>
            <a:fld id="{5ACB6347-7B7F-458E-88A4-0BB1D6B5031F}" type="datetimeFigureOut">
              <a:rPr lang="pt-BR" smtClean="0"/>
              <a:t>11/12/2018</a:t>
            </a:fld>
            <a:endParaRPr lang="pt-BR"/>
          </a:p>
        </p:txBody>
      </p:sp>
      <p:sp>
        <p:nvSpPr>
          <p:cNvPr id="3" name="Footer Placeholder 2">
            <a:extLst>
              <a:ext uri="{FF2B5EF4-FFF2-40B4-BE49-F238E27FC236}">
                <a16:creationId xmlns:a16="http://schemas.microsoft.com/office/drawing/2014/main" id="{342A4116-048D-4394-8037-E34CBD7B0000}"/>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258F7C70-3C59-4F85-B598-4010817C1012}"/>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146789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8EAF-2E8B-4B6E-B8C7-D15AEEB2E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57C56ABD-E84A-4EDD-A1AD-85EE035C4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6E545F98-4A01-4928-A908-700D981E2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295920-1DB8-4830-B862-3FD8A28CB578}"/>
              </a:ext>
            </a:extLst>
          </p:cNvPr>
          <p:cNvSpPr>
            <a:spLocks noGrp="1"/>
          </p:cNvSpPr>
          <p:nvPr>
            <p:ph type="dt" sz="half" idx="10"/>
          </p:nvPr>
        </p:nvSpPr>
        <p:spPr/>
        <p:txBody>
          <a:bodyPr/>
          <a:lstStyle/>
          <a:p>
            <a:fld id="{5ACB6347-7B7F-458E-88A4-0BB1D6B5031F}" type="datetimeFigureOut">
              <a:rPr lang="pt-BR" smtClean="0"/>
              <a:t>11/12/2018</a:t>
            </a:fld>
            <a:endParaRPr lang="pt-BR"/>
          </a:p>
        </p:txBody>
      </p:sp>
      <p:sp>
        <p:nvSpPr>
          <p:cNvPr id="6" name="Footer Placeholder 5">
            <a:extLst>
              <a:ext uri="{FF2B5EF4-FFF2-40B4-BE49-F238E27FC236}">
                <a16:creationId xmlns:a16="http://schemas.microsoft.com/office/drawing/2014/main" id="{8E515D4B-C06D-4263-894A-DA19D42ABBB6}"/>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7C97FBDD-2B40-4396-9627-F1CC793BE656}"/>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167926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558F-A78F-4F0E-8804-3FD0C83ED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79EDB248-E259-41A0-9794-681ACCDF17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AF90F834-2A6D-4681-BB78-1B52013D2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503E4B-AF4E-4595-BEA6-65FBC2817473}"/>
              </a:ext>
            </a:extLst>
          </p:cNvPr>
          <p:cNvSpPr>
            <a:spLocks noGrp="1"/>
          </p:cNvSpPr>
          <p:nvPr>
            <p:ph type="dt" sz="half" idx="10"/>
          </p:nvPr>
        </p:nvSpPr>
        <p:spPr/>
        <p:txBody>
          <a:bodyPr/>
          <a:lstStyle/>
          <a:p>
            <a:fld id="{5ACB6347-7B7F-458E-88A4-0BB1D6B5031F}" type="datetimeFigureOut">
              <a:rPr lang="pt-BR" smtClean="0"/>
              <a:t>11/12/2018</a:t>
            </a:fld>
            <a:endParaRPr lang="pt-BR"/>
          </a:p>
        </p:txBody>
      </p:sp>
      <p:sp>
        <p:nvSpPr>
          <p:cNvPr id="6" name="Footer Placeholder 5">
            <a:extLst>
              <a:ext uri="{FF2B5EF4-FFF2-40B4-BE49-F238E27FC236}">
                <a16:creationId xmlns:a16="http://schemas.microsoft.com/office/drawing/2014/main" id="{77FE4476-0569-4A21-9EFF-F1C428E2A198}"/>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5718F01E-7604-4D89-88A4-41604886A039}"/>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16046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9E192E-1E56-4024-8479-348753112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85DD47F0-114C-42FA-8FAC-2A87928D84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911B623C-8246-41E2-B1BF-D205BC8844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B6347-7B7F-458E-88A4-0BB1D6B5031F}" type="datetimeFigureOut">
              <a:rPr lang="pt-BR" smtClean="0"/>
              <a:t>11/12/2018</a:t>
            </a:fld>
            <a:endParaRPr lang="pt-BR"/>
          </a:p>
        </p:txBody>
      </p:sp>
      <p:sp>
        <p:nvSpPr>
          <p:cNvPr id="5" name="Footer Placeholder 4">
            <a:extLst>
              <a:ext uri="{FF2B5EF4-FFF2-40B4-BE49-F238E27FC236}">
                <a16:creationId xmlns:a16="http://schemas.microsoft.com/office/drawing/2014/main" id="{2ED60F47-57CA-4656-8F74-54A3B062B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10D98C47-EFD5-46DC-8413-E40A14D9C0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01B8F-27CB-4739-BB8D-615E19DF9B1D}" type="slidenum">
              <a:rPr lang="pt-BR" smtClean="0"/>
              <a:t>‹#›</a:t>
            </a:fld>
            <a:endParaRPr lang="pt-BR"/>
          </a:p>
        </p:txBody>
      </p:sp>
    </p:spTree>
    <p:extLst>
      <p:ext uri="{BB962C8B-B14F-4D97-AF65-F5344CB8AC3E}">
        <p14:creationId xmlns:p14="http://schemas.microsoft.com/office/powerpoint/2010/main" val="1641556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25858A-B0B2-4131-95D8-139E5F3AF6FA}"/>
              </a:ext>
            </a:extLst>
          </p:cNvPr>
          <p:cNvSpPr>
            <a:spLocks noGrp="1"/>
          </p:cNvSpPr>
          <p:nvPr>
            <p:ph type="ctrTitle"/>
          </p:nvPr>
        </p:nvSpPr>
        <p:spPr>
          <a:xfrm>
            <a:off x="838199" y="4525347"/>
            <a:ext cx="6801321" cy="1737360"/>
          </a:xfrm>
        </p:spPr>
        <p:txBody>
          <a:bodyPr anchor="ctr">
            <a:normAutofit/>
          </a:bodyPr>
          <a:lstStyle/>
          <a:p>
            <a:pPr algn="r"/>
            <a:r>
              <a:rPr lang="pt-BR" sz="2900" b="1"/>
              <a:t>INF1771 - Inteligência Artificial - (2018.2)</a:t>
            </a:r>
            <a:br>
              <a:rPr lang="pt-BR" sz="2900"/>
            </a:br>
            <a:r>
              <a:rPr lang="pt-BR" sz="2900" b="1"/>
              <a:t>Trabalho 3 – Aprendizado de Maquina Classificando Poker </a:t>
            </a:r>
            <a:r>
              <a:rPr lang="pt-BR" sz="2900" b="1" err="1"/>
              <a:t>Hands</a:t>
            </a:r>
            <a:br>
              <a:rPr lang="pt-BR" sz="2900"/>
            </a:br>
            <a:endParaRPr lang="pt-BR" sz="2900"/>
          </a:p>
        </p:txBody>
      </p:sp>
      <p:sp>
        <p:nvSpPr>
          <p:cNvPr id="3" name="Subtitle 2">
            <a:extLst>
              <a:ext uri="{FF2B5EF4-FFF2-40B4-BE49-F238E27FC236}">
                <a16:creationId xmlns:a16="http://schemas.microsoft.com/office/drawing/2014/main" id="{B92558C0-2A09-4EDD-9D77-97CFF5797BBE}"/>
              </a:ext>
            </a:extLst>
          </p:cNvPr>
          <p:cNvSpPr>
            <a:spLocks noGrp="1"/>
          </p:cNvSpPr>
          <p:nvPr>
            <p:ph type="subTitle" idx="1"/>
          </p:nvPr>
        </p:nvSpPr>
        <p:spPr>
          <a:xfrm>
            <a:off x="7961258" y="4525347"/>
            <a:ext cx="3258675" cy="1737360"/>
          </a:xfrm>
        </p:spPr>
        <p:txBody>
          <a:bodyPr anchor="ctr">
            <a:normAutofit/>
          </a:bodyPr>
          <a:lstStyle/>
          <a:p>
            <a:pPr algn="l"/>
            <a:endParaRPr lang="pt-BR" b="1"/>
          </a:p>
          <a:p>
            <a:pPr algn="l"/>
            <a:r>
              <a:rPr lang="pt-BR" b="1"/>
              <a:t>Rodrigo Pumar </a:t>
            </a:r>
            <a:endParaRPr lang="pt-BR"/>
          </a:p>
          <a:p>
            <a:pPr algn="l"/>
            <a:r>
              <a:rPr lang="pt-BR" b="1"/>
              <a:t>Bruno Pedrazza</a:t>
            </a:r>
            <a:endParaRPr lang="pt-BR"/>
          </a:p>
        </p:txBody>
      </p:sp>
      <p:sp>
        <p:nvSpPr>
          <p:cNvPr id="15"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763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DF7090C-4C09-4263-ADDB-85AD7BA843C8}"/>
              </a:ext>
            </a:extLst>
          </p:cNvPr>
          <p:cNvGraphicFramePr>
            <a:graphicFrameLocks noGrp="1"/>
          </p:cNvGraphicFramePr>
          <p:nvPr>
            <p:extLst>
              <p:ext uri="{D42A27DB-BD31-4B8C-83A1-F6EECF244321}">
                <p14:modId xmlns:p14="http://schemas.microsoft.com/office/powerpoint/2010/main" val="2914480653"/>
              </p:ext>
            </p:extLst>
          </p:nvPr>
        </p:nvGraphicFramePr>
        <p:xfrm>
          <a:off x="643467" y="879390"/>
          <a:ext cx="10905073" cy="5099234"/>
        </p:xfrm>
        <a:graphic>
          <a:graphicData uri="http://schemas.openxmlformats.org/drawingml/2006/table">
            <a:tbl>
              <a:tblPr firstRow="1" firstCol="1" bandRow="1"/>
              <a:tblGrid>
                <a:gridCol w="1218928">
                  <a:extLst>
                    <a:ext uri="{9D8B030D-6E8A-4147-A177-3AD203B41FA5}">
                      <a16:colId xmlns:a16="http://schemas.microsoft.com/office/drawing/2014/main" val="86070011"/>
                    </a:ext>
                  </a:extLst>
                </a:gridCol>
                <a:gridCol w="494044">
                  <a:extLst>
                    <a:ext uri="{9D8B030D-6E8A-4147-A177-3AD203B41FA5}">
                      <a16:colId xmlns:a16="http://schemas.microsoft.com/office/drawing/2014/main" val="1461740170"/>
                    </a:ext>
                  </a:extLst>
                </a:gridCol>
                <a:gridCol w="815094">
                  <a:extLst>
                    <a:ext uri="{9D8B030D-6E8A-4147-A177-3AD203B41FA5}">
                      <a16:colId xmlns:a16="http://schemas.microsoft.com/office/drawing/2014/main" val="2378438787"/>
                    </a:ext>
                  </a:extLst>
                </a:gridCol>
                <a:gridCol w="815094">
                  <a:extLst>
                    <a:ext uri="{9D8B030D-6E8A-4147-A177-3AD203B41FA5}">
                      <a16:colId xmlns:a16="http://schemas.microsoft.com/office/drawing/2014/main" val="1662230537"/>
                    </a:ext>
                  </a:extLst>
                </a:gridCol>
                <a:gridCol w="815094">
                  <a:extLst>
                    <a:ext uri="{9D8B030D-6E8A-4147-A177-3AD203B41FA5}">
                      <a16:colId xmlns:a16="http://schemas.microsoft.com/office/drawing/2014/main" val="866608255"/>
                    </a:ext>
                  </a:extLst>
                </a:gridCol>
                <a:gridCol w="730189">
                  <a:extLst>
                    <a:ext uri="{9D8B030D-6E8A-4147-A177-3AD203B41FA5}">
                      <a16:colId xmlns:a16="http://schemas.microsoft.com/office/drawing/2014/main" val="2011674984"/>
                    </a:ext>
                  </a:extLst>
                </a:gridCol>
                <a:gridCol w="730189">
                  <a:extLst>
                    <a:ext uri="{9D8B030D-6E8A-4147-A177-3AD203B41FA5}">
                      <a16:colId xmlns:a16="http://schemas.microsoft.com/office/drawing/2014/main" val="1395051843"/>
                    </a:ext>
                  </a:extLst>
                </a:gridCol>
                <a:gridCol w="517925">
                  <a:extLst>
                    <a:ext uri="{9D8B030D-6E8A-4147-A177-3AD203B41FA5}">
                      <a16:colId xmlns:a16="http://schemas.microsoft.com/office/drawing/2014/main" val="2086313995"/>
                    </a:ext>
                  </a:extLst>
                </a:gridCol>
                <a:gridCol w="730189">
                  <a:extLst>
                    <a:ext uri="{9D8B030D-6E8A-4147-A177-3AD203B41FA5}">
                      <a16:colId xmlns:a16="http://schemas.microsoft.com/office/drawing/2014/main" val="2534364946"/>
                    </a:ext>
                  </a:extLst>
                </a:gridCol>
                <a:gridCol w="730189">
                  <a:extLst>
                    <a:ext uri="{9D8B030D-6E8A-4147-A177-3AD203B41FA5}">
                      <a16:colId xmlns:a16="http://schemas.microsoft.com/office/drawing/2014/main" val="3985907073"/>
                    </a:ext>
                  </a:extLst>
                </a:gridCol>
                <a:gridCol w="730189">
                  <a:extLst>
                    <a:ext uri="{9D8B030D-6E8A-4147-A177-3AD203B41FA5}">
                      <a16:colId xmlns:a16="http://schemas.microsoft.com/office/drawing/2014/main" val="3861961730"/>
                    </a:ext>
                  </a:extLst>
                </a:gridCol>
                <a:gridCol w="756722">
                  <a:extLst>
                    <a:ext uri="{9D8B030D-6E8A-4147-A177-3AD203B41FA5}">
                      <a16:colId xmlns:a16="http://schemas.microsoft.com/office/drawing/2014/main" val="272236190"/>
                    </a:ext>
                  </a:extLst>
                </a:gridCol>
                <a:gridCol w="836321">
                  <a:extLst>
                    <a:ext uri="{9D8B030D-6E8A-4147-A177-3AD203B41FA5}">
                      <a16:colId xmlns:a16="http://schemas.microsoft.com/office/drawing/2014/main" val="4109124145"/>
                    </a:ext>
                  </a:extLst>
                </a:gridCol>
                <a:gridCol w="984906">
                  <a:extLst>
                    <a:ext uri="{9D8B030D-6E8A-4147-A177-3AD203B41FA5}">
                      <a16:colId xmlns:a16="http://schemas.microsoft.com/office/drawing/2014/main" val="327320106"/>
                    </a:ext>
                  </a:extLst>
                </a:gridCol>
              </a:tblGrid>
              <a:tr h="431958">
                <a:tc gridSpan="14">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Naive Bayes 25K ordenado kernel - Matriz de Confusão</a:t>
                      </a:r>
                      <a:endParaRPr lang="pt-BR" sz="3000" b="0" i="0" u="none" strike="noStrike">
                        <a:effectLst/>
                        <a:latin typeface="Arial" panose="020B0604020202020204" pitchFamily="34" charset="0"/>
                      </a:endParaRPr>
                    </a:p>
                  </a:txBody>
                  <a:tcPr marL="152830" marR="152830" marT="76415" marB="764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599352146"/>
                  </a:ext>
                </a:extLst>
              </a:tr>
              <a:tr h="431958">
                <a:tc rowSpan="2" gridSpan="2">
                  <a:txBody>
                    <a:bodyPr/>
                    <a:lstStyle/>
                    <a:p>
                      <a:pPr marL="0" marR="0" algn="ctr" fontAlgn="ctr">
                        <a:lnSpc>
                          <a:spcPct val="107000"/>
                        </a:lnSpc>
                        <a:spcBef>
                          <a:spcPts val="0"/>
                        </a:spcBef>
                        <a:spcAft>
                          <a:spcPts val="0"/>
                        </a:spcAft>
                      </a:pPr>
                      <a:r>
                        <a:rPr lang="pt-BR" sz="1800" kern="1200" dirty="0">
                          <a:solidFill>
                            <a:schemeClr val="tx1"/>
                          </a:solidFill>
                          <a:effectLst/>
                          <a:latin typeface="+mn-lt"/>
                          <a:ea typeface="+mn-ea"/>
                          <a:cs typeface="+mn-cs"/>
                        </a:rPr>
                        <a:t>Classificadores</a:t>
                      </a:r>
                      <a:endParaRPr lang="pt-BR" sz="3000" b="0" i="0" u="none" strike="noStrike" dirty="0">
                        <a:effectLst/>
                        <a:latin typeface="Arial" panose="020B0604020202020204" pitchFamily="34" charset="0"/>
                      </a:endParaRPr>
                    </a:p>
                  </a:txBody>
                  <a:tcPr marL="152830" marR="152830" marT="76415" marB="764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gridSpan="10">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Previsto</a:t>
                      </a:r>
                      <a:endParaRPr lang="pt-BR" sz="3000" b="0" i="0" u="none" strike="noStrike">
                        <a:effectLst/>
                        <a:latin typeface="Arial" panose="020B0604020202020204" pitchFamily="34" charset="0"/>
                      </a:endParaRPr>
                    </a:p>
                  </a:txBody>
                  <a:tcPr marL="152830" marR="152830" marT="76415" marB="764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rowSpan="2" gridSpan="2">
                  <a:txBody>
                    <a:bodyPr/>
                    <a:lstStyle/>
                    <a:p>
                      <a:pPr marL="0" marR="0" algn="ct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Falso Negativo</a:t>
                      </a:r>
                      <a:endParaRPr lang="pt-BR" sz="3000" b="0" i="0" u="none" strike="noStrike">
                        <a:effectLst/>
                        <a:latin typeface="Arial" panose="020B0604020202020204" pitchFamily="34" charset="0"/>
                      </a:endParaRPr>
                    </a:p>
                  </a:txBody>
                  <a:tcPr marL="152830" marR="152830" marT="76415" marB="764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extLst>
                  <a:ext uri="{0D108BD9-81ED-4DB2-BD59-A6C34878D82A}">
                    <a16:rowId xmlns:a16="http://schemas.microsoft.com/office/drawing/2014/main" val="963825704"/>
                  </a:ext>
                </a:extLst>
              </a:tr>
              <a:tr h="295048">
                <a:tc gridSpan="2" vMerge="1">
                  <a:txBody>
                    <a:bodyPr/>
                    <a:lstStyle/>
                    <a:p>
                      <a:endParaRPr lang="pt-BR"/>
                    </a:p>
                  </a:txBody>
                  <a:tcPr/>
                </a:tc>
                <a:tc hMerge="1"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FH</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pt-BR"/>
                    </a:p>
                  </a:txBody>
                  <a:tcPr/>
                </a:tc>
                <a:tc hMerge="1" vMerge="1">
                  <a:txBody>
                    <a:bodyPr/>
                    <a:lstStyle/>
                    <a:p>
                      <a:endParaRPr lang="pt-BR"/>
                    </a:p>
                  </a:txBody>
                  <a:tcPr/>
                </a:tc>
                <a:extLst>
                  <a:ext uri="{0D108BD9-81ED-4DB2-BD59-A6C34878D82A}">
                    <a16:rowId xmlns:a16="http://schemas.microsoft.com/office/drawing/2014/main" val="962260720"/>
                  </a:ext>
                </a:extLst>
              </a:tr>
              <a:tr h="295048">
                <a:tc rowSpan="10">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Realmente</a:t>
                      </a:r>
                      <a:endParaRPr lang="pt-BR" sz="3000" b="0" i="0" u="none" strike="noStrike">
                        <a:effectLst/>
                        <a:latin typeface="Arial" panose="020B0604020202020204" pitchFamily="34" charset="0"/>
                      </a:endParaRPr>
                    </a:p>
                  </a:txBody>
                  <a:tcPr marL="152830" marR="152830" marT="76415" marB="764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10728</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1765</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14.13%</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1765</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9025706"/>
                  </a:ext>
                </a:extLst>
              </a:tr>
              <a:tr h="29504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5809</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4723</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37</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0.63%</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67</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4255775"/>
                  </a:ext>
                </a:extLst>
              </a:tr>
              <a:tr h="29504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418</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709</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2.99%</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4252447"/>
                  </a:ext>
                </a:extLst>
              </a:tr>
              <a:tr h="29504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102</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287</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97</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1.75%</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876140"/>
                  </a:ext>
                </a:extLst>
              </a:tr>
              <a:tr h="29504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12.90%</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9892812"/>
                  </a:ext>
                </a:extLst>
              </a:tr>
              <a:tr h="29504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45</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950228"/>
                  </a:ext>
                </a:extLst>
              </a:tr>
              <a:tr h="29504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FH</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4389338"/>
                  </a:ext>
                </a:extLst>
              </a:tr>
              <a:tr h="29504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4915240"/>
                  </a:ext>
                </a:extLst>
              </a:tr>
              <a:tr h="29504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1573935"/>
                  </a:ext>
                </a:extLst>
              </a:tr>
              <a:tr h="29504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1889</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4063414"/>
                  </a:ext>
                </a:extLst>
              </a:tr>
              <a:tr h="295048">
                <a:tc rowSpan="2" gridSpan="2">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Falso Positivo</a:t>
                      </a:r>
                      <a:endParaRPr lang="pt-BR" sz="3000" b="0" i="0" u="none" strike="noStrike">
                        <a:effectLst/>
                        <a:latin typeface="Arial" panose="020B0604020202020204" pitchFamily="34" charset="0"/>
                      </a:endParaRPr>
                    </a:p>
                  </a:txBody>
                  <a:tcPr marL="152830" marR="152830" marT="76415" marB="764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37.32%</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14.53%</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21.57%</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4.26%</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2.17%</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Acertos</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Acerto</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7784139"/>
                  </a:ext>
                </a:extLst>
              </a:tr>
              <a:tr h="295048">
                <a:tc gridSpan="2" vMerge="1">
                  <a:txBody>
                    <a:bodyPr/>
                    <a:lstStyle/>
                    <a:p>
                      <a:endParaRPr lang="pt-BR"/>
                    </a:p>
                  </a:txBody>
                  <a:tcPr/>
                </a:tc>
                <a:tc hMerge="1" vMerge="1">
                  <a:txBody>
                    <a:bodyPr/>
                    <a:lstStyle/>
                    <a:p>
                      <a:endParaRPr lang="pt-BR"/>
                    </a:p>
                  </a:txBody>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6388</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1103</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7520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15601</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62.3790%</a:t>
                      </a:r>
                      <a:endParaRPr lang="pt-BR" sz="3000" b="0" i="0" u="none" strike="noStrike">
                        <a:effectLst/>
                        <a:latin typeface="Arial" panose="020B0604020202020204" pitchFamily="34" charset="0"/>
                      </a:endParaRPr>
                    </a:p>
                  </a:txBody>
                  <a:tcPr marL="74292" marR="74292" marT="159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6046611"/>
                  </a:ext>
                </a:extLst>
              </a:tr>
              <a:tr h="399694">
                <a:tc gridSpan="2">
                  <a:txBody>
                    <a:bodyPr/>
                    <a:lstStyle/>
                    <a:p>
                      <a:pPr marL="0" marR="0" algn="ct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Tempo de build</a:t>
                      </a:r>
                      <a:endParaRPr lang="pt-BR" sz="3000" b="0" i="0" u="none" strike="noStrike">
                        <a:effectLst/>
                        <a:latin typeface="Arial" panose="020B0604020202020204" pitchFamily="34" charset="0"/>
                      </a:endParaRPr>
                    </a:p>
                  </a:txBody>
                  <a:tcPr marL="152830" marR="152830" marT="76415" marB="764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a:t>
                      </a:r>
                      <a:endParaRPr lang="pt-BR" sz="3000" b="0" i="0" u="none" strike="noStrike">
                        <a:effectLst/>
                        <a:latin typeface="Arial" panose="020B0604020202020204" pitchFamily="34" charset="0"/>
                      </a:endParaRPr>
                    </a:p>
                  </a:txBody>
                  <a:tcPr marL="74292" marR="74292" marT="159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1">
                  <a:txBody>
                    <a:bodyPr/>
                    <a:lstStyle/>
                    <a:p>
                      <a:pPr marL="0" marR="0" algn="l" fontAlgn="b">
                        <a:lnSpc>
                          <a:spcPct val="107000"/>
                        </a:lnSpc>
                        <a:spcBef>
                          <a:spcPts val="0"/>
                        </a:spcBef>
                        <a:spcAft>
                          <a:spcPts val="0"/>
                        </a:spcAft>
                      </a:pPr>
                      <a:r>
                        <a:rPr lang="pt-BR" sz="1300" b="0"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segundos</a:t>
                      </a:r>
                      <a:endParaRPr lang="pt-BR" sz="3000" b="0" i="0" u="none" strike="noStrike" dirty="0">
                        <a:effectLst/>
                        <a:latin typeface="Arial" panose="020B0604020202020204" pitchFamily="34" charset="0"/>
                      </a:endParaRPr>
                    </a:p>
                  </a:txBody>
                  <a:tcPr marL="152830" marR="152830" marT="76415" marB="764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340981057"/>
                  </a:ext>
                </a:extLst>
              </a:tr>
            </a:tbl>
          </a:graphicData>
        </a:graphic>
      </p:graphicFrame>
    </p:spTree>
    <p:extLst>
      <p:ext uri="{BB962C8B-B14F-4D97-AF65-F5344CB8AC3E}">
        <p14:creationId xmlns:p14="http://schemas.microsoft.com/office/powerpoint/2010/main" val="87496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3A1663AC-E393-4E69-BFE2-A72E15722C45}"/>
              </a:ext>
            </a:extLst>
          </p:cNvPr>
          <p:cNvGraphicFramePr>
            <a:graphicFrameLocks noGrp="1"/>
          </p:cNvGraphicFramePr>
          <p:nvPr>
            <p:extLst>
              <p:ext uri="{D42A27DB-BD31-4B8C-83A1-F6EECF244321}">
                <p14:modId xmlns:p14="http://schemas.microsoft.com/office/powerpoint/2010/main" val="4050812574"/>
              </p:ext>
            </p:extLst>
          </p:nvPr>
        </p:nvGraphicFramePr>
        <p:xfrm>
          <a:off x="1120477" y="1143790"/>
          <a:ext cx="9951048" cy="4564282"/>
        </p:xfrm>
        <a:graphic>
          <a:graphicData uri="http://schemas.openxmlformats.org/drawingml/2006/table">
            <a:tbl>
              <a:tblPr firstRow="1" firstCol="1" bandRow="1"/>
              <a:tblGrid>
                <a:gridCol w="1091053">
                  <a:extLst>
                    <a:ext uri="{9D8B030D-6E8A-4147-A177-3AD203B41FA5}">
                      <a16:colId xmlns:a16="http://schemas.microsoft.com/office/drawing/2014/main" val="3653975219"/>
                    </a:ext>
                  </a:extLst>
                </a:gridCol>
                <a:gridCol w="442215">
                  <a:extLst>
                    <a:ext uri="{9D8B030D-6E8A-4147-A177-3AD203B41FA5}">
                      <a16:colId xmlns:a16="http://schemas.microsoft.com/office/drawing/2014/main" val="152678127"/>
                    </a:ext>
                  </a:extLst>
                </a:gridCol>
                <a:gridCol w="729585">
                  <a:extLst>
                    <a:ext uri="{9D8B030D-6E8A-4147-A177-3AD203B41FA5}">
                      <a16:colId xmlns:a16="http://schemas.microsoft.com/office/drawing/2014/main" val="1065560382"/>
                    </a:ext>
                  </a:extLst>
                </a:gridCol>
                <a:gridCol w="729585">
                  <a:extLst>
                    <a:ext uri="{9D8B030D-6E8A-4147-A177-3AD203B41FA5}">
                      <a16:colId xmlns:a16="http://schemas.microsoft.com/office/drawing/2014/main" val="2962015966"/>
                    </a:ext>
                  </a:extLst>
                </a:gridCol>
                <a:gridCol w="729585">
                  <a:extLst>
                    <a:ext uri="{9D8B030D-6E8A-4147-A177-3AD203B41FA5}">
                      <a16:colId xmlns:a16="http://schemas.microsoft.com/office/drawing/2014/main" val="600724299"/>
                    </a:ext>
                  </a:extLst>
                </a:gridCol>
                <a:gridCol w="653587">
                  <a:extLst>
                    <a:ext uri="{9D8B030D-6E8A-4147-A177-3AD203B41FA5}">
                      <a16:colId xmlns:a16="http://schemas.microsoft.com/office/drawing/2014/main" val="660559374"/>
                    </a:ext>
                  </a:extLst>
                </a:gridCol>
                <a:gridCol w="653587">
                  <a:extLst>
                    <a:ext uri="{9D8B030D-6E8A-4147-A177-3AD203B41FA5}">
                      <a16:colId xmlns:a16="http://schemas.microsoft.com/office/drawing/2014/main" val="87362279"/>
                    </a:ext>
                  </a:extLst>
                </a:gridCol>
                <a:gridCol w="653587">
                  <a:extLst>
                    <a:ext uri="{9D8B030D-6E8A-4147-A177-3AD203B41FA5}">
                      <a16:colId xmlns:a16="http://schemas.microsoft.com/office/drawing/2014/main" val="172207469"/>
                    </a:ext>
                  </a:extLst>
                </a:gridCol>
                <a:gridCol w="653587">
                  <a:extLst>
                    <a:ext uri="{9D8B030D-6E8A-4147-A177-3AD203B41FA5}">
                      <a16:colId xmlns:a16="http://schemas.microsoft.com/office/drawing/2014/main" val="199186335"/>
                    </a:ext>
                  </a:extLst>
                </a:gridCol>
                <a:gridCol w="653587">
                  <a:extLst>
                    <a:ext uri="{9D8B030D-6E8A-4147-A177-3AD203B41FA5}">
                      <a16:colId xmlns:a16="http://schemas.microsoft.com/office/drawing/2014/main" val="3115004238"/>
                    </a:ext>
                  </a:extLst>
                </a:gridCol>
                <a:gridCol w="653587">
                  <a:extLst>
                    <a:ext uri="{9D8B030D-6E8A-4147-A177-3AD203B41FA5}">
                      <a16:colId xmlns:a16="http://schemas.microsoft.com/office/drawing/2014/main" val="1941041423"/>
                    </a:ext>
                  </a:extLst>
                </a:gridCol>
                <a:gridCol w="677336">
                  <a:extLst>
                    <a:ext uri="{9D8B030D-6E8A-4147-A177-3AD203B41FA5}">
                      <a16:colId xmlns:a16="http://schemas.microsoft.com/office/drawing/2014/main" val="296028944"/>
                    </a:ext>
                  </a:extLst>
                </a:gridCol>
                <a:gridCol w="748585">
                  <a:extLst>
                    <a:ext uri="{9D8B030D-6E8A-4147-A177-3AD203B41FA5}">
                      <a16:colId xmlns:a16="http://schemas.microsoft.com/office/drawing/2014/main" val="238901353"/>
                    </a:ext>
                  </a:extLst>
                </a:gridCol>
                <a:gridCol w="881582">
                  <a:extLst>
                    <a:ext uri="{9D8B030D-6E8A-4147-A177-3AD203B41FA5}">
                      <a16:colId xmlns:a16="http://schemas.microsoft.com/office/drawing/2014/main" val="2639217853"/>
                    </a:ext>
                  </a:extLst>
                </a:gridCol>
              </a:tblGrid>
              <a:tr h="386642">
                <a:tc gridSpan="14">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Naive Bayes 25K ordenado kernel novo atributo - Matriz de Confusão</a:t>
                      </a:r>
                      <a:endParaRPr lang="pt-BR" sz="2700" b="0" i="0" u="none" strike="noStrike">
                        <a:effectLst/>
                        <a:latin typeface="Arial" panose="020B0604020202020204" pitchFamily="34" charset="0"/>
                      </a:endParaRPr>
                    </a:p>
                  </a:txBody>
                  <a:tcPr marL="136797" marR="136797" marT="68399" marB="683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4121962378"/>
                  </a:ext>
                </a:extLst>
              </a:tr>
              <a:tr h="386642">
                <a:tc rowSpan="2" gridSpan="2">
                  <a:txBody>
                    <a:bodyPr/>
                    <a:lstStyle/>
                    <a:p>
                      <a:pPr marL="0" marR="0" algn="ctr" fontAlgn="ctr">
                        <a:lnSpc>
                          <a:spcPct val="107000"/>
                        </a:lnSpc>
                        <a:spcBef>
                          <a:spcPts val="0"/>
                        </a:spcBef>
                        <a:spcAft>
                          <a:spcPts val="0"/>
                        </a:spcAft>
                      </a:pPr>
                      <a:r>
                        <a:rPr lang="pt-BR" sz="1400" kern="1200" dirty="0">
                          <a:solidFill>
                            <a:schemeClr val="tx1"/>
                          </a:solidFill>
                          <a:effectLst/>
                          <a:latin typeface="+mn-lt"/>
                          <a:ea typeface="+mn-ea"/>
                          <a:cs typeface="+mn-cs"/>
                        </a:rPr>
                        <a:t>Classificadores</a:t>
                      </a:r>
                      <a:endParaRPr lang="pt-BR" sz="1400" b="0" i="0" u="none" strike="noStrike" dirty="0">
                        <a:effectLst/>
                        <a:latin typeface="Arial" panose="020B0604020202020204" pitchFamily="34" charset="0"/>
                      </a:endParaRPr>
                    </a:p>
                  </a:txBody>
                  <a:tcPr marL="136797" marR="136797" marT="68399" marB="683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gridSpan="10">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Previsto</a:t>
                      </a:r>
                      <a:endParaRPr lang="pt-BR" sz="2700" b="0" i="0" u="none" strike="noStrike">
                        <a:effectLst/>
                        <a:latin typeface="Arial" panose="020B0604020202020204" pitchFamily="34" charset="0"/>
                      </a:endParaRPr>
                    </a:p>
                  </a:txBody>
                  <a:tcPr marL="136797" marR="136797" marT="68399" marB="683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rowSpan="2" gridSpan="2">
                  <a:txBody>
                    <a:bodyPr/>
                    <a:lstStyle/>
                    <a:p>
                      <a:pPr marL="0" marR="0" algn="ct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Falso Negativo</a:t>
                      </a:r>
                      <a:endParaRPr lang="pt-BR" sz="2700" b="0" i="0" u="none" strike="noStrike">
                        <a:effectLst/>
                        <a:latin typeface="Arial" panose="020B0604020202020204" pitchFamily="34" charset="0"/>
                      </a:endParaRPr>
                    </a:p>
                  </a:txBody>
                  <a:tcPr marL="136797" marR="136797" marT="68399" marB="683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extLst>
                  <a:ext uri="{0D108BD9-81ED-4DB2-BD59-A6C34878D82A}">
                    <a16:rowId xmlns:a16="http://schemas.microsoft.com/office/drawing/2014/main" val="1390946756"/>
                  </a:ext>
                </a:extLst>
              </a:tr>
              <a:tr h="264095">
                <a:tc gridSpan="2" vMerge="1">
                  <a:txBody>
                    <a:bodyPr/>
                    <a:lstStyle/>
                    <a:p>
                      <a:endParaRPr lang="pt-BR"/>
                    </a:p>
                  </a:txBody>
                  <a:tcPr/>
                </a:tc>
                <a:tc hMerge="1"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FH</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pt-BR"/>
                    </a:p>
                  </a:txBody>
                  <a:tcPr/>
                </a:tc>
                <a:tc hMerge="1" vMerge="1">
                  <a:txBody>
                    <a:bodyPr/>
                    <a:lstStyle/>
                    <a:p>
                      <a:endParaRPr lang="pt-BR"/>
                    </a:p>
                  </a:txBody>
                  <a:tcPr/>
                </a:tc>
                <a:extLst>
                  <a:ext uri="{0D108BD9-81ED-4DB2-BD59-A6C34878D82A}">
                    <a16:rowId xmlns:a16="http://schemas.microsoft.com/office/drawing/2014/main" val="1274022538"/>
                  </a:ext>
                </a:extLst>
              </a:tr>
              <a:tr h="264095">
                <a:tc rowSpan="10">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Realmente</a:t>
                      </a:r>
                      <a:endParaRPr lang="pt-BR" sz="2700" b="0" i="0" u="none" strike="noStrike">
                        <a:effectLst/>
                        <a:latin typeface="Arial" panose="020B0604020202020204" pitchFamily="34" charset="0"/>
                      </a:endParaRPr>
                    </a:p>
                  </a:txBody>
                  <a:tcPr marL="136797" marR="136797" marT="68399" marB="683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10728</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1765</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14.13%</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1765</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4761001"/>
                  </a:ext>
                </a:extLst>
              </a:tr>
              <a:tr h="264095">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5809</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4724</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0.62%</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66</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4852247"/>
                  </a:ext>
                </a:extLst>
              </a:tr>
              <a:tr h="264095">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418</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709</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2.99%</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5873742"/>
                  </a:ext>
                </a:extLst>
              </a:tr>
              <a:tr h="264095">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102</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287</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97</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1.75%</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236861"/>
                  </a:ext>
                </a:extLst>
              </a:tr>
              <a:tr h="264095">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71</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11.83%</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1170941"/>
                  </a:ext>
                </a:extLst>
              </a:tr>
              <a:tr h="264095">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51</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1.85%</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7792982"/>
                  </a:ext>
                </a:extLst>
              </a:tr>
              <a:tr h="264095">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FH</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1057559"/>
                  </a:ext>
                </a:extLst>
              </a:tr>
              <a:tr h="264095">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5572617"/>
                  </a:ext>
                </a:extLst>
              </a:tr>
              <a:tr h="264095">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0458734"/>
                  </a:ext>
                </a:extLst>
              </a:tr>
              <a:tr h="264095">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1888</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994178"/>
                  </a:ext>
                </a:extLst>
              </a:tr>
              <a:tr h="264095">
                <a:tc rowSpan="2" gridSpan="2">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Falso Positivo</a:t>
                      </a:r>
                      <a:endParaRPr lang="pt-BR" sz="2700" b="0" i="0" u="none" strike="noStrike">
                        <a:effectLst/>
                        <a:latin typeface="Arial" panose="020B0604020202020204" pitchFamily="34" charset="0"/>
                      </a:endParaRPr>
                    </a:p>
                  </a:txBody>
                  <a:tcPr marL="136797" marR="136797" marT="68399" marB="683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37.15%</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14.38%</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21.78%</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5.59%</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6.25%</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1.92%</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Acertos</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Acerto</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117859"/>
                  </a:ext>
                </a:extLst>
              </a:tr>
              <a:tr h="264095">
                <a:tc gridSpan="2" vMerge="1">
                  <a:txBody>
                    <a:bodyPr/>
                    <a:lstStyle/>
                    <a:p>
                      <a:endParaRPr lang="pt-BR"/>
                    </a:p>
                  </a:txBody>
                  <a:tcPr/>
                </a:tc>
                <a:tc hMerge="1" vMerge="1">
                  <a:txBody>
                    <a:bodyPr/>
                    <a:lstStyle/>
                    <a:p>
                      <a:endParaRPr lang="pt-BR"/>
                    </a:p>
                  </a:txBody>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6342</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1090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7466</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15656</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62.5990%</a:t>
                      </a:r>
                      <a:endParaRPr lang="pt-BR" sz="2700" b="0" i="0" u="none" strike="noStrike">
                        <a:effectLst/>
                        <a:latin typeface="Arial" panose="020B0604020202020204" pitchFamily="34" charset="0"/>
                      </a:endParaRPr>
                    </a:p>
                  </a:txBody>
                  <a:tcPr marL="66499" marR="66499" marT="142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45008"/>
                  </a:ext>
                </a:extLst>
              </a:tr>
              <a:tr h="357763">
                <a:tc gridSpan="2">
                  <a:txBody>
                    <a:bodyPr/>
                    <a:lstStyle/>
                    <a:p>
                      <a:pPr marL="0" marR="0" algn="ct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Tempo de build</a:t>
                      </a:r>
                      <a:endParaRPr lang="pt-BR" sz="2700" b="0" i="0" u="none" strike="noStrike">
                        <a:effectLst/>
                        <a:latin typeface="Arial" panose="020B0604020202020204" pitchFamily="34" charset="0"/>
                      </a:endParaRPr>
                    </a:p>
                  </a:txBody>
                  <a:tcPr marL="136797" marR="136797" marT="68399" marB="683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a:t>
                      </a:r>
                      <a:endParaRPr lang="pt-BR" sz="2700" b="0" i="0" u="none" strike="noStrike">
                        <a:effectLst/>
                        <a:latin typeface="Arial" panose="020B0604020202020204" pitchFamily="34" charset="0"/>
                      </a:endParaRPr>
                    </a:p>
                  </a:txBody>
                  <a:tcPr marL="66499" marR="66499" marT="142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1">
                  <a:txBody>
                    <a:bodyPr/>
                    <a:lstStyle/>
                    <a:p>
                      <a:pPr marL="0" marR="0" algn="l" fontAlgn="b">
                        <a:lnSpc>
                          <a:spcPct val="107000"/>
                        </a:lnSpc>
                        <a:spcBef>
                          <a:spcPts val="0"/>
                        </a:spcBef>
                        <a:spcAft>
                          <a:spcPts val="0"/>
                        </a:spcAft>
                      </a:pPr>
                      <a:r>
                        <a:rPr lang="pt-BR" sz="1200" b="0"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segundos</a:t>
                      </a:r>
                      <a:endParaRPr lang="pt-BR" sz="2700" b="0" i="0" u="none" strike="noStrike" dirty="0">
                        <a:effectLst/>
                        <a:latin typeface="Arial" panose="020B0604020202020204" pitchFamily="34" charset="0"/>
                      </a:endParaRPr>
                    </a:p>
                  </a:txBody>
                  <a:tcPr marL="136797" marR="136797" marT="68399" marB="683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881519563"/>
                  </a:ext>
                </a:extLst>
              </a:tr>
            </a:tbl>
          </a:graphicData>
        </a:graphic>
      </p:graphicFrame>
    </p:spTree>
    <p:extLst>
      <p:ext uri="{BB962C8B-B14F-4D97-AF65-F5344CB8AC3E}">
        <p14:creationId xmlns:p14="http://schemas.microsoft.com/office/powerpoint/2010/main" val="427212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73FB077-9436-412D-AFEB-CAF40D73E51E}"/>
              </a:ext>
            </a:extLst>
          </p:cNvPr>
          <p:cNvGraphicFramePr>
            <a:graphicFrameLocks noGrp="1"/>
          </p:cNvGraphicFramePr>
          <p:nvPr>
            <p:extLst>
              <p:ext uri="{D42A27DB-BD31-4B8C-83A1-F6EECF244321}">
                <p14:modId xmlns:p14="http://schemas.microsoft.com/office/powerpoint/2010/main" val="1803055138"/>
              </p:ext>
            </p:extLst>
          </p:nvPr>
        </p:nvGraphicFramePr>
        <p:xfrm>
          <a:off x="643467" y="963377"/>
          <a:ext cx="10905074" cy="4931249"/>
        </p:xfrm>
        <a:graphic>
          <a:graphicData uri="http://schemas.openxmlformats.org/drawingml/2006/table">
            <a:tbl>
              <a:tblPr firstRow="1" firstCol="1" bandRow="1"/>
              <a:tblGrid>
                <a:gridCol w="1178773">
                  <a:extLst>
                    <a:ext uri="{9D8B030D-6E8A-4147-A177-3AD203B41FA5}">
                      <a16:colId xmlns:a16="http://schemas.microsoft.com/office/drawing/2014/main" val="2933715734"/>
                    </a:ext>
                  </a:extLst>
                </a:gridCol>
                <a:gridCol w="477771">
                  <a:extLst>
                    <a:ext uri="{9D8B030D-6E8A-4147-A177-3AD203B41FA5}">
                      <a16:colId xmlns:a16="http://schemas.microsoft.com/office/drawing/2014/main" val="3224533809"/>
                    </a:ext>
                  </a:extLst>
                </a:gridCol>
                <a:gridCol w="793376">
                  <a:extLst>
                    <a:ext uri="{9D8B030D-6E8A-4147-A177-3AD203B41FA5}">
                      <a16:colId xmlns:a16="http://schemas.microsoft.com/office/drawing/2014/main" val="3137430848"/>
                    </a:ext>
                  </a:extLst>
                </a:gridCol>
                <a:gridCol w="793376">
                  <a:extLst>
                    <a:ext uri="{9D8B030D-6E8A-4147-A177-3AD203B41FA5}">
                      <a16:colId xmlns:a16="http://schemas.microsoft.com/office/drawing/2014/main" val="3626294406"/>
                    </a:ext>
                  </a:extLst>
                </a:gridCol>
                <a:gridCol w="788244">
                  <a:extLst>
                    <a:ext uri="{9D8B030D-6E8A-4147-A177-3AD203B41FA5}">
                      <a16:colId xmlns:a16="http://schemas.microsoft.com/office/drawing/2014/main" val="3585849202"/>
                    </a:ext>
                  </a:extLst>
                </a:gridCol>
                <a:gridCol w="706136">
                  <a:extLst>
                    <a:ext uri="{9D8B030D-6E8A-4147-A177-3AD203B41FA5}">
                      <a16:colId xmlns:a16="http://schemas.microsoft.com/office/drawing/2014/main" val="3303082305"/>
                    </a:ext>
                  </a:extLst>
                </a:gridCol>
                <a:gridCol w="706136">
                  <a:extLst>
                    <a:ext uri="{9D8B030D-6E8A-4147-A177-3AD203B41FA5}">
                      <a16:colId xmlns:a16="http://schemas.microsoft.com/office/drawing/2014/main" val="4230670697"/>
                    </a:ext>
                  </a:extLst>
                </a:gridCol>
                <a:gridCol w="706136">
                  <a:extLst>
                    <a:ext uri="{9D8B030D-6E8A-4147-A177-3AD203B41FA5}">
                      <a16:colId xmlns:a16="http://schemas.microsoft.com/office/drawing/2014/main" val="4063275813"/>
                    </a:ext>
                  </a:extLst>
                </a:gridCol>
                <a:gridCol w="788244">
                  <a:extLst>
                    <a:ext uri="{9D8B030D-6E8A-4147-A177-3AD203B41FA5}">
                      <a16:colId xmlns:a16="http://schemas.microsoft.com/office/drawing/2014/main" val="452907878"/>
                    </a:ext>
                  </a:extLst>
                </a:gridCol>
                <a:gridCol w="706136">
                  <a:extLst>
                    <a:ext uri="{9D8B030D-6E8A-4147-A177-3AD203B41FA5}">
                      <a16:colId xmlns:a16="http://schemas.microsoft.com/office/drawing/2014/main" val="3759964427"/>
                    </a:ext>
                  </a:extLst>
                </a:gridCol>
                <a:gridCol w="706136">
                  <a:extLst>
                    <a:ext uri="{9D8B030D-6E8A-4147-A177-3AD203B41FA5}">
                      <a16:colId xmlns:a16="http://schemas.microsoft.com/office/drawing/2014/main" val="1524230162"/>
                    </a:ext>
                  </a:extLst>
                </a:gridCol>
                <a:gridCol w="793376">
                  <a:extLst>
                    <a:ext uri="{9D8B030D-6E8A-4147-A177-3AD203B41FA5}">
                      <a16:colId xmlns:a16="http://schemas.microsoft.com/office/drawing/2014/main" val="1049304855"/>
                    </a:ext>
                  </a:extLst>
                </a:gridCol>
                <a:gridCol w="808772">
                  <a:extLst>
                    <a:ext uri="{9D8B030D-6E8A-4147-A177-3AD203B41FA5}">
                      <a16:colId xmlns:a16="http://schemas.microsoft.com/office/drawing/2014/main" val="4086152212"/>
                    </a:ext>
                  </a:extLst>
                </a:gridCol>
                <a:gridCol w="952462">
                  <a:extLst>
                    <a:ext uri="{9D8B030D-6E8A-4147-A177-3AD203B41FA5}">
                      <a16:colId xmlns:a16="http://schemas.microsoft.com/office/drawing/2014/main" val="3869445120"/>
                    </a:ext>
                  </a:extLst>
                </a:gridCol>
              </a:tblGrid>
              <a:tr h="417729">
                <a:tc gridSpan="14">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Naive Bayes 1M ordenado kernel novo atributo - Matriz de Confusão</a:t>
                      </a:r>
                      <a:endParaRPr lang="pt-BR" sz="2900" b="0" i="0" u="none" strike="noStrike">
                        <a:effectLst/>
                        <a:latin typeface="Arial" panose="020B0604020202020204" pitchFamily="34" charset="0"/>
                      </a:endParaRPr>
                    </a:p>
                  </a:txBody>
                  <a:tcPr marL="147796" marR="147796" marT="73898" marB="738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982909187"/>
                  </a:ext>
                </a:extLst>
              </a:tr>
              <a:tr h="417729">
                <a:tc rowSpan="2" gridSpan="2">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Classificadores</a:t>
                      </a:r>
                      <a:endParaRPr lang="pt-BR" sz="2900" b="0" i="0" u="none" strike="noStrike">
                        <a:effectLst/>
                        <a:latin typeface="Arial" panose="020B0604020202020204" pitchFamily="34" charset="0"/>
                      </a:endParaRPr>
                    </a:p>
                  </a:txBody>
                  <a:tcPr marL="147796" marR="147796" marT="73898" marB="738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gridSpan="10">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Previsto</a:t>
                      </a:r>
                      <a:endParaRPr lang="pt-BR" sz="2900" b="0" i="0" u="none" strike="noStrike">
                        <a:effectLst/>
                        <a:latin typeface="Arial" panose="020B0604020202020204" pitchFamily="34" charset="0"/>
                      </a:endParaRPr>
                    </a:p>
                  </a:txBody>
                  <a:tcPr marL="147796" marR="147796" marT="73898" marB="738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rowSpan="2" gridSpan="2">
                  <a:txBody>
                    <a:bodyPr/>
                    <a:lstStyle/>
                    <a:p>
                      <a:pPr marL="0" marR="0" algn="ct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Falso Negativo</a:t>
                      </a:r>
                      <a:endParaRPr lang="pt-BR" sz="2900" b="0" i="0" u="none" strike="noStrike">
                        <a:effectLst/>
                        <a:latin typeface="Arial" panose="020B0604020202020204" pitchFamily="34" charset="0"/>
                      </a:endParaRPr>
                    </a:p>
                  </a:txBody>
                  <a:tcPr marL="147796" marR="147796" marT="73898" marB="738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extLst>
                  <a:ext uri="{0D108BD9-81ED-4DB2-BD59-A6C34878D82A}">
                    <a16:rowId xmlns:a16="http://schemas.microsoft.com/office/drawing/2014/main" val="4184297095"/>
                  </a:ext>
                </a:extLst>
              </a:tr>
              <a:tr h="285328">
                <a:tc gridSpan="2" vMerge="1">
                  <a:txBody>
                    <a:bodyPr/>
                    <a:lstStyle/>
                    <a:p>
                      <a:endParaRPr lang="pt-BR"/>
                    </a:p>
                  </a:txBody>
                  <a:tcPr/>
                </a:tc>
                <a:tc hMerge="1"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FH</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pt-BR"/>
                    </a:p>
                  </a:txBody>
                  <a:tcPr/>
                </a:tc>
                <a:tc hMerge="1" vMerge="1">
                  <a:txBody>
                    <a:bodyPr/>
                    <a:lstStyle/>
                    <a:p>
                      <a:endParaRPr lang="pt-BR"/>
                    </a:p>
                  </a:txBody>
                  <a:tcPr/>
                </a:tc>
                <a:extLst>
                  <a:ext uri="{0D108BD9-81ED-4DB2-BD59-A6C34878D82A}">
                    <a16:rowId xmlns:a16="http://schemas.microsoft.com/office/drawing/2014/main" val="531944573"/>
                  </a:ext>
                </a:extLst>
              </a:tr>
              <a:tr h="285328">
                <a:tc rowSpan="10">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Realmente</a:t>
                      </a:r>
                      <a:endParaRPr lang="pt-BR" sz="2900" b="0" i="0" u="none" strike="noStrike">
                        <a:effectLst/>
                        <a:latin typeface="Arial" panose="020B0604020202020204" pitchFamily="34" charset="0"/>
                      </a:endParaRPr>
                    </a:p>
                  </a:txBody>
                  <a:tcPr marL="147796" marR="147796" marT="73898" marB="738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432972</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67818</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419</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13.61%</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68237</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3693293"/>
                  </a:ext>
                </a:extLst>
              </a:tr>
              <a:tr h="28532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236971</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182838</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1314</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592</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783</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0.64%</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2689</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14370"/>
                  </a:ext>
                </a:extLst>
              </a:tr>
              <a:tr h="28532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16971</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28304</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1806</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515</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1.14%</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541</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567900"/>
                  </a:ext>
                </a:extLst>
              </a:tr>
              <a:tr h="28532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4604</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12381</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322</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3781</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0.16%</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1474809"/>
                  </a:ext>
                </a:extLst>
              </a:tr>
              <a:tr h="28532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3472</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411</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5185919"/>
                  </a:ext>
                </a:extLst>
              </a:tr>
              <a:tr h="28532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1990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0.20%</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3476740"/>
                  </a:ext>
                </a:extLst>
              </a:tr>
              <a:tr h="28532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FH</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224</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826</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115</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0.42%</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9192242"/>
                  </a:ext>
                </a:extLst>
              </a:tr>
              <a:tr h="28532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147</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5850511"/>
                  </a:ext>
                </a:extLst>
              </a:tr>
              <a:tr h="28532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3646100"/>
                  </a:ext>
                </a:extLst>
              </a:tr>
              <a:tr h="285328">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71511</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6102141"/>
                  </a:ext>
                </a:extLst>
              </a:tr>
              <a:tr h="285328">
                <a:tc rowSpan="2" gridSpan="2">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Falso Positivo</a:t>
                      </a:r>
                      <a:endParaRPr lang="pt-BR" sz="2900" b="0" i="0" u="none" strike="noStrike">
                        <a:effectLst/>
                        <a:latin typeface="Arial" panose="020B0604020202020204" pitchFamily="34" charset="0"/>
                      </a:endParaRPr>
                    </a:p>
                  </a:txBody>
                  <a:tcPr marL="147796" marR="147796" marT="73898" marB="738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37.41%</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15.26%</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12.65%</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4.83%</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0.36%</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0.40%</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17.50%</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Acertos</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Acerto</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6881545"/>
                  </a:ext>
                </a:extLst>
              </a:tr>
              <a:tr h="285328">
                <a:tc gridSpan="2" vMerge="1">
                  <a:txBody>
                    <a:bodyPr/>
                    <a:lstStyle/>
                    <a:p>
                      <a:endParaRPr lang="pt-BR"/>
                    </a:p>
                  </a:txBody>
                  <a:tcPr/>
                </a:tc>
                <a:tc hMerge="1" vMerge="1">
                  <a:txBody>
                    <a:bodyPr/>
                    <a:lstStyle/>
                    <a:p>
                      <a:endParaRPr lang="pt-BR"/>
                    </a:p>
                  </a:txBody>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258771</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45130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452</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248</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304622</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623867</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62.3867%</a:t>
                      </a:r>
                      <a:endParaRPr lang="pt-BR" sz="2900" b="0" i="0" u="none" strike="noStrike">
                        <a:effectLst/>
                        <a:latin typeface="Arial" panose="020B0604020202020204" pitchFamily="34" charset="0"/>
                      </a:endParaRPr>
                    </a:p>
                  </a:txBody>
                  <a:tcPr marL="71845" marR="71845" marT="153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8991527"/>
                  </a:ext>
                </a:extLst>
              </a:tr>
              <a:tr h="386527">
                <a:tc gridSpan="2">
                  <a:txBody>
                    <a:bodyPr/>
                    <a:lstStyle/>
                    <a:p>
                      <a:pPr marL="0" marR="0" algn="ct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Tempo de build</a:t>
                      </a:r>
                      <a:endParaRPr lang="pt-BR" sz="2900" b="0" i="0" u="none" strike="noStrike">
                        <a:effectLst/>
                        <a:latin typeface="Arial" panose="020B0604020202020204" pitchFamily="34" charset="0"/>
                      </a:endParaRPr>
                    </a:p>
                  </a:txBody>
                  <a:tcPr marL="147796" marR="147796" marT="73898" marB="738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1.19</a:t>
                      </a:r>
                      <a:endParaRPr lang="pt-BR" sz="2900" b="0" i="0" u="none" strike="noStrike">
                        <a:effectLst/>
                        <a:latin typeface="Arial" panose="020B0604020202020204" pitchFamily="34" charset="0"/>
                      </a:endParaRPr>
                    </a:p>
                  </a:txBody>
                  <a:tcPr marL="71845" marR="71845" marT="153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1">
                  <a:txBody>
                    <a:bodyPr/>
                    <a:lstStyle/>
                    <a:p>
                      <a:pPr marL="0" marR="0" algn="l" fontAlgn="b">
                        <a:lnSpc>
                          <a:spcPct val="107000"/>
                        </a:lnSpc>
                        <a:spcBef>
                          <a:spcPts val="0"/>
                        </a:spcBef>
                        <a:spcAft>
                          <a:spcPts val="0"/>
                        </a:spcAft>
                      </a:pPr>
                      <a:r>
                        <a:rPr lang="pt-BR" sz="1300" b="0"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segundos</a:t>
                      </a:r>
                      <a:endParaRPr lang="pt-BR" sz="2900" b="0" i="0" u="none" strike="noStrike" dirty="0">
                        <a:effectLst/>
                        <a:latin typeface="Arial" panose="020B0604020202020204" pitchFamily="34" charset="0"/>
                      </a:endParaRPr>
                    </a:p>
                  </a:txBody>
                  <a:tcPr marL="147796" marR="147796" marT="73898" marB="738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104066392"/>
                  </a:ext>
                </a:extLst>
              </a:tr>
            </a:tbl>
          </a:graphicData>
        </a:graphic>
      </p:graphicFrame>
    </p:spTree>
    <p:extLst>
      <p:ext uri="{BB962C8B-B14F-4D97-AF65-F5344CB8AC3E}">
        <p14:creationId xmlns:p14="http://schemas.microsoft.com/office/powerpoint/2010/main" val="96776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01FC7AE1-0515-4662-9850-826DD5DB1683}"/>
              </a:ext>
            </a:extLst>
          </p:cNvPr>
          <p:cNvGraphicFramePr>
            <a:graphicFrameLocks noGrp="1"/>
          </p:cNvGraphicFramePr>
          <p:nvPr>
            <p:extLst>
              <p:ext uri="{D42A27DB-BD31-4B8C-83A1-F6EECF244321}">
                <p14:modId xmlns:p14="http://schemas.microsoft.com/office/powerpoint/2010/main" val="1842055281"/>
              </p:ext>
            </p:extLst>
          </p:nvPr>
        </p:nvGraphicFramePr>
        <p:xfrm>
          <a:off x="1120477" y="1189688"/>
          <a:ext cx="9951050" cy="4472479"/>
        </p:xfrm>
        <a:graphic>
          <a:graphicData uri="http://schemas.openxmlformats.org/drawingml/2006/table">
            <a:tbl>
              <a:tblPr firstRow="1" firstCol="1" bandRow="1"/>
              <a:tblGrid>
                <a:gridCol w="1069109">
                  <a:extLst>
                    <a:ext uri="{9D8B030D-6E8A-4147-A177-3AD203B41FA5}">
                      <a16:colId xmlns:a16="http://schemas.microsoft.com/office/drawing/2014/main" val="2991879589"/>
                    </a:ext>
                  </a:extLst>
                </a:gridCol>
                <a:gridCol w="433322">
                  <a:extLst>
                    <a:ext uri="{9D8B030D-6E8A-4147-A177-3AD203B41FA5}">
                      <a16:colId xmlns:a16="http://schemas.microsoft.com/office/drawing/2014/main" val="222108892"/>
                    </a:ext>
                  </a:extLst>
                </a:gridCol>
                <a:gridCol w="714912">
                  <a:extLst>
                    <a:ext uri="{9D8B030D-6E8A-4147-A177-3AD203B41FA5}">
                      <a16:colId xmlns:a16="http://schemas.microsoft.com/office/drawing/2014/main" val="3997158876"/>
                    </a:ext>
                  </a:extLst>
                </a:gridCol>
                <a:gridCol w="714912">
                  <a:extLst>
                    <a:ext uri="{9D8B030D-6E8A-4147-A177-3AD203B41FA5}">
                      <a16:colId xmlns:a16="http://schemas.microsoft.com/office/drawing/2014/main" val="888678618"/>
                    </a:ext>
                  </a:extLst>
                </a:gridCol>
                <a:gridCol w="640442">
                  <a:extLst>
                    <a:ext uri="{9D8B030D-6E8A-4147-A177-3AD203B41FA5}">
                      <a16:colId xmlns:a16="http://schemas.microsoft.com/office/drawing/2014/main" val="947203828"/>
                    </a:ext>
                  </a:extLst>
                </a:gridCol>
                <a:gridCol w="640442">
                  <a:extLst>
                    <a:ext uri="{9D8B030D-6E8A-4147-A177-3AD203B41FA5}">
                      <a16:colId xmlns:a16="http://schemas.microsoft.com/office/drawing/2014/main" val="2618990119"/>
                    </a:ext>
                  </a:extLst>
                </a:gridCol>
                <a:gridCol w="640442">
                  <a:extLst>
                    <a:ext uri="{9D8B030D-6E8A-4147-A177-3AD203B41FA5}">
                      <a16:colId xmlns:a16="http://schemas.microsoft.com/office/drawing/2014/main" val="3088114165"/>
                    </a:ext>
                  </a:extLst>
                </a:gridCol>
                <a:gridCol w="714912">
                  <a:extLst>
                    <a:ext uri="{9D8B030D-6E8A-4147-A177-3AD203B41FA5}">
                      <a16:colId xmlns:a16="http://schemas.microsoft.com/office/drawing/2014/main" val="2299483758"/>
                    </a:ext>
                  </a:extLst>
                </a:gridCol>
                <a:gridCol w="740510">
                  <a:extLst>
                    <a:ext uri="{9D8B030D-6E8A-4147-A177-3AD203B41FA5}">
                      <a16:colId xmlns:a16="http://schemas.microsoft.com/office/drawing/2014/main" val="614252294"/>
                    </a:ext>
                  </a:extLst>
                </a:gridCol>
                <a:gridCol w="640442">
                  <a:extLst>
                    <a:ext uri="{9D8B030D-6E8A-4147-A177-3AD203B41FA5}">
                      <a16:colId xmlns:a16="http://schemas.microsoft.com/office/drawing/2014/main" val="219616167"/>
                    </a:ext>
                  </a:extLst>
                </a:gridCol>
                <a:gridCol w="740510">
                  <a:extLst>
                    <a:ext uri="{9D8B030D-6E8A-4147-A177-3AD203B41FA5}">
                      <a16:colId xmlns:a16="http://schemas.microsoft.com/office/drawing/2014/main" val="3404709864"/>
                    </a:ext>
                  </a:extLst>
                </a:gridCol>
                <a:gridCol w="663714">
                  <a:extLst>
                    <a:ext uri="{9D8B030D-6E8A-4147-A177-3AD203B41FA5}">
                      <a16:colId xmlns:a16="http://schemas.microsoft.com/office/drawing/2014/main" val="3309804486"/>
                    </a:ext>
                  </a:extLst>
                </a:gridCol>
                <a:gridCol w="733529">
                  <a:extLst>
                    <a:ext uri="{9D8B030D-6E8A-4147-A177-3AD203B41FA5}">
                      <a16:colId xmlns:a16="http://schemas.microsoft.com/office/drawing/2014/main" val="1108685958"/>
                    </a:ext>
                  </a:extLst>
                </a:gridCol>
                <a:gridCol w="863852">
                  <a:extLst>
                    <a:ext uri="{9D8B030D-6E8A-4147-A177-3AD203B41FA5}">
                      <a16:colId xmlns:a16="http://schemas.microsoft.com/office/drawing/2014/main" val="1816989682"/>
                    </a:ext>
                  </a:extLst>
                </a:gridCol>
              </a:tblGrid>
              <a:tr h="378866">
                <a:tc gridSpan="14">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Árvore de decisão J48 25K padrão - Matriz de Confusão</a:t>
                      </a:r>
                      <a:endParaRPr lang="pt-BR" sz="2600" b="0" i="0" u="none" strike="noStrike">
                        <a:effectLst/>
                        <a:latin typeface="Arial" panose="020B0604020202020204" pitchFamily="34" charset="0"/>
                      </a:endParaRPr>
                    </a:p>
                  </a:txBody>
                  <a:tcPr marL="134046" marR="134046" marT="67023" marB="670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85831229"/>
                  </a:ext>
                </a:extLst>
              </a:tr>
              <a:tr h="378866">
                <a:tc rowSpan="2" gridSpan="2">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Classificadores</a:t>
                      </a:r>
                      <a:endParaRPr lang="pt-BR" sz="2600" b="0" i="0" u="none" strike="noStrike">
                        <a:effectLst/>
                        <a:latin typeface="Arial" panose="020B0604020202020204" pitchFamily="34" charset="0"/>
                      </a:endParaRPr>
                    </a:p>
                  </a:txBody>
                  <a:tcPr marL="134046" marR="134046" marT="67023" marB="670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gridSpan="10">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Previsto</a:t>
                      </a:r>
                      <a:endParaRPr lang="pt-BR" sz="2600" b="0" i="0" u="none" strike="noStrike">
                        <a:effectLst/>
                        <a:latin typeface="Arial" panose="020B0604020202020204" pitchFamily="34" charset="0"/>
                      </a:endParaRPr>
                    </a:p>
                  </a:txBody>
                  <a:tcPr marL="134046" marR="134046" marT="67023" marB="670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rowSpan="2" gridSpan="2">
                  <a:txBody>
                    <a:bodyPr/>
                    <a:lstStyle/>
                    <a:p>
                      <a:pPr marL="0" marR="0" algn="ct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Falso Negativo</a:t>
                      </a:r>
                      <a:endParaRPr lang="pt-BR" sz="2600" b="0" i="0" u="none" strike="noStrike">
                        <a:effectLst/>
                        <a:latin typeface="Arial" panose="020B0604020202020204" pitchFamily="34" charset="0"/>
                      </a:endParaRPr>
                    </a:p>
                  </a:txBody>
                  <a:tcPr marL="134046" marR="134046" marT="67023" marB="670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extLst>
                  <a:ext uri="{0D108BD9-81ED-4DB2-BD59-A6C34878D82A}">
                    <a16:rowId xmlns:a16="http://schemas.microsoft.com/office/drawing/2014/main" val="2141321724"/>
                  </a:ext>
                </a:extLst>
              </a:tr>
              <a:tr h="258783">
                <a:tc gridSpan="2" vMerge="1">
                  <a:txBody>
                    <a:bodyPr/>
                    <a:lstStyle/>
                    <a:p>
                      <a:endParaRPr lang="pt-BR"/>
                    </a:p>
                  </a:txBody>
                  <a:tcPr/>
                </a:tc>
                <a:tc hMerge="1"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FH</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pt-BR"/>
                    </a:p>
                  </a:txBody>
                  <a:tcPr/>
                </a:tc>
                <a:tc hMerge="1" vMerge="1">
                  <a:txBody>
                    <a:bodyPr/>
                    <a:lstStyle/>
                    <a:p>
                      <a:endParaRPr lang="pt-BR"/>
                    </a:p>
                  </a:txBody>
                  <a:tcPr/>
                </a:tc>
                <a:extLst>
                  <a:ext uri="{0D108BD9-81ED-4DB2-BD59-A6C34878D82A}">
                    <a16:rowId xmlns:a16="http://schemas.microsoft.com/office/drawing/2014/main" val="3470601719"/>
                  </a:ext>
                </a:extLst>
              </a:tr>
              <a:tr h="258783">
                <a:tc rowSpan="10">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Realmente</a:t>
                      </a:r>
                      <a:endParaRPr lang="pt-BR" sz="2600" b="0" i="0" u="none" strike="noStrike">
                        <a:effectLst/>
                        <a:latin typeface="Arial" panose="020B0604020202020204" pitchFamily="34" charset="0"/>
                      </a:endParaRPr>
                    </a:p>
                  </a:txBody>
                  <a:tcPr marL="134046" marR="134046" marT="67023" marB="670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8446</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3855</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147</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32.39%</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4047</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3694795"/>
                  </a:ext>
                </a:extLst>
              </a:tr>
              <a:tr h="258783">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5474</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4857</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208</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2.53%</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268</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3171887"/>
                  </a:ext>
                </a:extLst>
              </a:tr>
              <a:tr h="258783">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447</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703</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42</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1.16%</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683761"/>
                  </a:ext>
                </a:extLst>
              </a:tr>
              <a:tr h="258783">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188</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267</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42</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0.19%</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0980161"/>
                  </a:ext>
                </a:extLst>
              </a:tr>
              <a:tr h="258783">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53</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38</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6610831"/>
                  </a:ext>
                </a:extLst>
              </a:tr>
              <a:tr h="258783">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39</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7644835"/>
                  </a:ext>
                </a:extLst>
              </a:tr>
              <a:tr h="258783">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FH</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798557"/>
                  </a:ext>
                </a:extLst>
              </a:tr>
              <a:tr h="258783">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3210552"/>
                  </a:ext>
                </a:extLst>
              </a:tr>
              <a:tr h="258783">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6863903"/>
                  </a:ext>
                </a:extLst>
              </a:tr>
              <a:tr h="258783">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4330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5779222"/>
                  </a:ext>
                </a:extLst>
              </a:tr>
              <a:tr h="258783">
                <a:tc rowSpan="2" gridSpan="2">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Falso Positivo</a:t>
                      </a:r>
                      <a:endParaRPr lang="pt-BR" sz="2600" b="0" i="0" u="none" strike="noStrike">
                        <a:effectLst/>
                        <a:latin typeface="Arial" panose="020B0604020202020204" pitchFamily="34" charset="0"/>
                      </a:endParaRPr>
                    </a:p>
                  </a:txBody>
                  <a:tcPr marL="134046" marR="134046" marT="67023" marB="670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42.40%</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10.66%</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4.57%</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2.05%</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12.50%</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#DIV/0!</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#DIV/0!</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Acertos</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Acerto</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8933847"/>
                  </a:ext>
                </a:extLst>
              </a:tr>
              <a:tr h="258783">
                <a:tc gridSpan="2" vMerge="1">
                  <a:txBody>
                    <a:bodyPr/>
                    <a:lstStyle/>
                    <a:p>
                      <a:endParaRPr lang="pt-BR"/>
                    </a:p>
                  </a:txBody>
                  <a:tcPr/>
                </a:tc>
                <a:tc hMerge="1" vMerge="1">
                  <a:txBody>
                    <a:bodyPr/>
                    <a:lstStyle/>
                    <a:p>
                      <a:endParaRPr lang="pt-BR"/>
                    </a:p>
                  </a:txBody>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6218</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1039</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7281</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13399</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53.5746%</a:t>
                      </a:r>
                      <a:endParaRPr lang="pt-BR" sz="2600" b="0" i="0" u="none" strike="noStrike">
                        <a:effectLst/>
                        <a:latin typeface="Arial" panose="020B0604020202020204" pitchFamily="34" charset="0"/>
                      </a:endParaRPr>
                    </a:p>
                  </a:txBody>
                  <a:tcPr marL="65161" marR="65161" marT="139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4217456"/>
                  </a:ext>
                </a:extLst>
              </a:tr>
              <a:tr h="350568">
                <a:tc gridSpan="2">
                  <a:txBody>
                    <a:bodyPr/>
                    <a:lstStyle/>
                    <a:p>
                      <a:pPr marL="0" marR="0" algn="ct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Tempo de build</a:t>
                      </a:r>
                      <a:endParaRPr lang="pt-BR" sz="2600" b="0" i="0" u="none" strike="noStrike">
                        <a:effectLst/>
                        <a:latin typeface="Arial" panose="020B0604020202020204" pitchFamily="34" charset="0"/>
                      </a:endParaRPr>
                    </a:p>
                  </a:txBody>
                  <a:tcPr marL="134046" marR="134046" marT="67023" marB="670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a:t>
                      </a:r>
                      <a:endParaRPr lang="pt-BR" sz="2600" b="0" i="0" u="none" strike="noStrike">
                        <a:effectLst/>
                        <a:latin typeface="Arial" panose="020B0604020202020204" pitchFamily="34" charset="0"/>
                      </a:endParaRPr>
                    </a:p>
                  </a:txBody>
                  <a:tcPr marL="65161" marR="65161" marT="139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1">
                  <a:txBody>
                    <a:bodyPr/>
                    <a:lstStyle/>
                    <a:p>
                      <a:pPr marL="0" marR="0" algn="l" fontAlgn="b">
                        <a:lnSpc>
                          <a:spcPct val="107000"/>
                        </a:lnSpc>
                        <a:spcBef>
                          <a:spcPts val="0"/>
                        </a:spcBef>
                        <a:spcAft>
                          <a:spcPts val="0"/>
                        </a:spcAft>
                      </a:pPr>
                      <a:r>
                        <a:rPr lang="pt-BR" sz="1200" b="0"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segundos</a:t>
                      </a:r>
                      <a:endParaRPr lang="pt-BR" sz="2600" b="0" i="0" u="none" strike="noStrike" dirty="0">
                        <a:effectLst/>
                        <a:latin typeface="Arial" panose="020B0604020202020204" pitchFamily="34" charset="0"/>
                      </a:endParaRPr>
                    </a:p>
                  </a:txBody>
                  <a:tcPr marL="134046" marR="134046" marT="67023" marB="670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535315260"/>
                  </a:ext>
                </a:extLst>
              </a:tr>
            </a:tbl>
          </a:graphicData>
        </a:graphic>
      </p:graphicFrame>
    </p:spTree>
    <p:extLst>
      <p:ext uri="{BB962C8B-B14F-4D97-AF65-F5344CB8AC3E}">
        <p14:creationId xmlns:p14="http://schemas.microsoft.com/office/powerpoint/2010/main" val="727212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44FC9F09-664E-4D69-8533-829E5E2A54B8}"/>
              </a:ext>
            </a:extLst>
          </p:cNvPr>
          <p:cNvGraphicFramePr>
            <a:graphicFrameLocks noGrp="1"/>
          </p:cNvGraphicFramePr>
          <p:nvPr>
            <p:extLst>
              <p:ext uri="{D42A27DB-BD31-4B8C-83A1-F6EECF244321}">
                <p14:modId xmlns:p14="http://schemas.microsoft.com/office/powerpoint/2010/main" val="137068027"/>
              </p:ext>
            </p:extLst>
          </p:nvPr>
        </p:nvGraphicFramePr>
        <p:xfrm>
          <a:off x="643467" y="871924"/>
          <a:ext cx="10905072" cy="5114166"/>
        </p:xfrm>
        <a:graphic>
          <a:graphicData uri="http://schemas.openxmlformats.org/drawingml/2006/table">
            <a:tbl>
              <a:tblPr firstRow="1" firstCol="1" bandRow="1"/>
              <a:tblGrid>
                <a:gridCol w="1222496">
                  <a:extLst>
                    <a:ext uri="{9D8B030D-6E8A-4147-A177-3AD203B41FA5}">
                      <a16:colId xmlns:a16="http://schemas.microsoft.com/office/drawing/2014/main" val="3194906764"/>
                    </a:ext>
                  </a:extLst>
                </a:gridCol>
                <a:gridCol w="495491">
                  <a:extLst>
                    <a:ext uri="{9D8B030D-6E8A-4147-A177-3AD203B41FA5}">
                      <a16:colId xmlns:a16="http://schemas.microsoft.com/office/drawing/2014/main" val="2145936559"/>
                    </a:ext>
                  </a:extLst>
                </a:gridCol>
                <a:gridCol w="737649">
                  <a:extLst>
                    <a:ext uri="{9D8B030D-6E8A-4147-A177-3AD203B41FA5}">
                      <a16:colId xmlns:a16="http://schemas.microsoft.com/office/drawing/2014/main" val="2701962643"/>
                    </a:ext>
                  </a:extLst>
                </a:gridCol>
                <a:gridCol w="737649">
                  <a:extLst>
                    <a:ext uri="{9D8B030D-6E8A-4147-A177-3AD203B41FA5}">
                      <a16:colId xmlns:a16="http://schemas.microsoft.com/office/drawing/2014/main" val="496538663"/>
                    </a:ext>
                  </a:extLst>
                </a:gridCol>
                <a:gridCol w="732327">
                  <a:extLst>
                    <a:ext uri="{9D8B030D-6E8A-4147-A177-3AD203B41FA5}">
                      <a16:colId xmlns:a16="http://schemas.microsoft.com/office/drawing/2014/main" val="1124176008"/>
                    </a:ext>
                  </a:extLst>
                </a:gridCol>
                <a:gridCol w="732327">
                  <a:extLst>
                    <a:ext uri="{9D8B030D-6E8A-4147-A177-3AD203B41FA5}">
                      <a16:colId xmlns:a16="http://schemas.microsoft.com/office/drawing/2014/main" val="3180915405"/>
                    </a:ext>
                  </a:extLst>
                </a:gridCol>
                <a:gridCol w="732327">
                  <a:extLst>
                    <a:ext uri="{9D8B030D-6E8A-4147-A177-3AD203B41FA5}">
                      <a16:colId xmlns:a16="http://schemas.microsoft.com/office/drawing/2014/main" val="3012439220"/>
                    </a:ext>
                  </a:extLst>
                </a:gridCol>
                <a:gridCol w="732327">
                  <a:extLst>
                    <a:ext uri="{9D8B030D-6E8A-4147-A177-3AD203B41FA5}">
                      <a16:colId xmlns:a16="http://schemas.microsoft.com/office/drawing/2014/main" val="4060868141"/>
                    </a:ext>
                  </a:extLst>
                </a:gridCol>
                <a:gridCol w="732327">
                  <a:extLst>
                    <a:ext uri="{9D8B030D-6E8A-4147-A177-3AD203B41FA5}">
                      <a16:colId xmlns:a16="http://schemas.microsoft.com/office/drawing/2014/main" val="4261517890"/>
                    </a:ext>
                  </a:extLst>
                </a:gridCol>
                <a:gridCol w="732327">
                  <a:extLst>
                    <a:ext uri="{9D8B030D-6E8A-4147-A177-3AD203B41FA5}">
                      <a16:colId xmlns:a16="http://schemas.microsoft.com/office/drawing/2014/main" val="150715343"/>
                    </a:ext>
                  </a:extLst>
                </a:gridCol>
                <a:gridCol w="732327">
                  <a:extLst>
                    <a:ext uri="{9D8B030D-6E8A-4147-A177-3AD203B41FA5}">
                      <a16:colId xmlns:a16="http://schemas.microsoft.com/office/drawing/2014/main" val="572210566"/>
                    </a:ext>
                  </a:extLst>
                </a:gridCol>
                <a:gridCol w="758938">
                  <a:extLst>
                    <a:ext uri="{9D8B030D-6E8A-4147-A177-3AD203B41FA5}">
                      <a16:colId xmlns:a16="http://schemas.microsoft.com/office/drawing/2014/main" val="3181515975"/>
                    </a:ext>
                  </a:extLst>
                </a:gridCol>
                <a:gridCol w="838770">
                  <a:extLst>
                    <a:ext uri="{9D8B030D-6E8A-4147-A177-3AD203B41FA5}">
                      <a16:colId xmlns:a16="http://schemas.microsoft.com/office/drawing/2014/main" val="4206378953"/>
                    </a:ext>
                  </a:extLst>
                </a:gridCol>
                <a:gridCol w="987790">
                  <a:extLst>
                    <a:ext uri="{9D8B030D-6E8A-4147-A177-3AD203B41FA5}">
                      <a16:colId xmlns:a16="http://schemas.microsoft.com/office/drawing/2014/main" val="381635046"/>
                    </a:ext>
                  </a:extLst>
                </a:gridCol>
              </a:tblGrid>
              <a:tr h="433223">
                <a:tc gridSpan="14">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Árvore de decisão J48 25K ordenado otimizado - Matriz de Confusão</a:t>
                      </a:r>
                      <a:endParaRPr lang="pt-BR" sz="3000" b="0" i="0" u="none" strike="noStrike">
                        <a:effectLst/>
                        <a:latin typeface="Arial" panose="020B0604020202020204" pitchFamily="34" charset="0"/>
                      </a:endParaRPr>
                    </a:p>
                  </a:txBody>
                  <a:tcPr marL="153278" marR="153278" marT="76639" marB="766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084174422"/>
                  </a:ext>
                </a:extLst>
              </a:tr>
              <a:tr h="433223">
                <a:tc rowSpan="2" gridSpan="2">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Classificadores</a:t>
                      </a:r>
                      <a:endParaRPr lang="pt-BR" sz="3000" b="0" i="0" u="none" strike="noStrike">
                        <a:effectLst/>
                        <a:latin typeface="Arial" panose="020B0604020202020204" pitchFamily="34" charset="0"/>
                      </a:endParaRPr>
                    </a:p>
                  </a:txBody>
                  <a:tcPr marL="153278" marR="153278" marT="76639" marB="766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gridSpan="10">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Previsto</a:t>
                      </a:r>
                      <a:endParaRPr lang="pt-BR" sz="3000" b="0" i="0" u="none" strike="noStrike">
                        <a:effectLst/>
                        <a:latin typeface="Arial" panose="020B0604020202020204" pitchFamily="34" charset="0"/>
                      </a:endParaRPr>
                    </a:p>
                  </a:txBody>
                  <a:tcPr marL="153278" marR="153278" marT="76639" marB="766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rowSpan="2" gridSpan="2">
                  <a:txBody>
                    <a:bodyPr/>
                    <a:lstStyle/>
                    <a:p>
                      <a:pPr marL="0" marR="0" algn="ct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Falso Negativo</a:t>
                      </a:r>
                      <a:endParaRPr lang="pt-BR" sz="3000" b="0" i="0" u="none" strike="noStrike">
                        <a:effectLst/>
                        <a:latin typeface="Arial" panose="020B0604020202020204" pitchFamily="34" charset="0"/>
                      </a:endParaRPr>
                    </a:p>
                  </a:txBody>
                  <a:tcPr marL="153278" marR="153278" marT="76639" marB="766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extLst>
                  <a:ext uri="{0D108BD9-81ED-4DB2-BD59-A6C34878D82A}">
                    <a16:rowId xmlns:a16="http://schemas.microsoft.com/office/drawing/2014/main" val="372682410"/>
                  </a:ext>
                </a:extLst>
              </a:tr>
              <a:tr h="295912">
                <a:tc gridSpan="2" vMerge="1">
                  <a:txBody>
                    <a:bodyPr/>
                    <a:lstStyle/>
                    <a:p>
                      <a:endParaRPr lang="pt-BR"/>
                    </a:p>
                  </a:txBody>
                  <a:tcPr/>
                </a:tc>
                <a:tc hMerge="1"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FH</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pt-BR"/>
                    </a:p>
                  </a:txBody>
                  <a:tcPr/>
                </a:tc>
                <a:tc hMerge="1" vMerge="1">
                  <a:txBody>
                    <a:bodyPr/>
                    <a:lstStyle/>
                    <a:p>
                      <a:endParaRPr lang="pt-BR"/>
                    </a:p>
                  </a:txBody>
                  <a:tcPr/>
                </a:tc>
                <a:extLst>
                  <a:ext uri="{0D108BD9-81ED-4DB2-BD59-A6C34878D82A}">
                    <a16:rowId xmlns:a16="http://schemas.microsoft.com/office/drawing/2014/main" val="2625856374"/>
                  </a:ext>
                </a:extLst>
              </a:tr>
              <a:tr h="295912">
                <a:tc rowSpan="10">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Realmente</a:t>
                      </a:r>
                      <a:endParaRPr lang="pt-BR" sz="3000" b="0" i="0" u="none" strike="noStrike">
                        <a:effectLst/>
                        <a:latin typeface="Arial" panose="020B0604020202020204" pitchFamily="34" charset="0"/>
                      </a:endParaRPr>
                    </a:p>
                  </a:txBody>
                  <a:tcPr marL="153278" marR="153278" marT="76639" marB="766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12475</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0.14%</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310005"/>
                  </a:ext>
                </a:extLst>
              </a:tr>
              <a:tr h="29591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10238</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192</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2.09%</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221</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3079434"/>
                  </a:ext>
                </a:extLst>
              </a:tr>
              <a:tr h="29591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433</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764</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0.75%</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2935103"/>
                  </a:ext>
                </a:extLst>
              </a:tr>
              <a:tr h="29591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46</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448</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2.14%</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440209"/>
                  </a:ext>
                </a:extLst>
              </a:tr>
              <a:tr h="29591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3.23%</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5150829"/>
                  </a:ext>
                </a:extLst>
              </a:tr>
              <a:tr h="29591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54</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2672752"/>
                  </a:ext>
                </a:extLst>
              </a:tr>
              <a:tr h="29591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FH</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138825"/>
                  </a:ext>
                </a:extLst>
              </a:tr>
              <a:tr h="29591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677955"/>
                  </a:ext>
                </a:extLst>
              </a:tr>
              <a:tr h="29591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094193"/>
                  </a:ext>
                </a:extLst>
              </a:tr>
              <a:tr h="29591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262</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2901401"/>
                  </a:ext>
                </a:extLst>
              </a:tr>
              <a:tr h="295912">
                <a:tc rowSpan="2" gridSpan="2">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Falso Positivo</a:t>
                      </a:r>
                      <a:endParaRPr lang="pt-BR" sz="3000" b="0" i="0" u="none" strike="noStrike">
                        <a:effectLst/>
                        <a:latin typeface="Arial" panose="020B0604020202020204" pitchFamily="34" charset="0"/>
                      </a:endParaRPr>
                    </a:p>
                  </a:txBody>
                  <a:tcPr marL="153278" marR="153278" marT="76639" marB="766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1.53%</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4.66%</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1.75%</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5.94%</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9.28%</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Acertos</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Acerto</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4868264"/>
                  </a:ext>
                </a:extLst>
              </a:tr>
              <a:tr h="295912">
                <a:tc gridSpan="2" vMerge="1">
                  <a:txBody>
                    <a:bodyPr/>
                    <a:lstStyle/>
                    <a:p>
                      <a:endParaRPr lang="pt-BR"/>
                    </a:p>
                  </a:txBody>
                  <a:tcPr/>
                </a:tc>
                <a:tc hMerge="1" vMerge="1">
                  <a:txBody>
                    <a:bodyPr/>
                    <a:lstStyle/>
                    <a:p>
                      <a:endParaRPr lang="pt-BR"/>
                    </a:p>
                  </a:txBody>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194</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501</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750</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23998</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95.9536%</a:t>
                      </a:r>
                      <a:endParaRPr lang="pt-BR" sz="3000" b="0" i="0" u="none" strike="noStrike">
                        <a:effectLst/>
                        <a:latin typeface="Arial" panose="020B0604020202020204" pitchFamily="34" charset="0"/>
                      </a:endParaRPr>
                    </a:p>
                  </a:txBody>
                  <a:tcPr marL="74510" marR="74510" marT="159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9781842"/>
                  </a:ext>
                </a:extLst>
              </a:tr>
              <a:tr h="400864">
                <a:tc gridSpan="2">
                  <a:txBody>
                    <a:bodyPr/>
                    <a:lstStyle/>
                    <a:p>
                      <a:pPr marL="0" marR="0" algn="ct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Tempo de build</a:t>
                      </a:r>
                      <a:endParaRPr lang="pt-BR" sz="3000" b="0" i="0" u="none" strike="noStrike">
                        <a:effectLst/>
                        <a:latin typeface="Arial" panose="020B0604020202020204" pitchFamily="34" charset="0"/>
                      </a:endParaRPr>
                    </a:p>
                  </a:txBody>
                  <a:tcPr marL="153278" marR="153278" marT="76639" marB="766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a:t>
                      </a:r>
                      <a:endParaRPr lang="pt-BR" sz="3000" b="0" i="0" u="none" strike="noStrike">
                        <a:effectLst/>
                        <a:latin typeface="Arial" panose="020B0604020202020204" pitchFamily="34" charset="0"/>
                      </a:endParaRPr>
                    </a:p>
                  </a:txBody>
                  <a:tcPr marL="74510" marR="74510" marT="159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1">
                  <a:txBody>
                    <a:bodyPr/>
                    <a:lstStyle/>
                    <a:p>
                      <a:pPr marL="0" marR="0" algn="l" fontAlgn="b">
                        <a:lnSpc>
                          <a:spcPct val="107000"/>
                        </a:lnSpc>
                        <a:spcBef>
                          <a:spcPts val="0"/>
                        </a:spcBef>
                        <a:spcAft>
                          <a:spcPts val="0"/>
                        </a:spcAft>
                      </a:pPr>
                      <a:r>
                        <a:rPr lang="pt-BR" sz="1300" b="0"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segundos</a:t>
                      </a:r>
                      <a:endParaRPr lang="pt-BR" sz="3000" b="0" i="0" u="none" strike="noStrike" dirty="0">
                        <a:effectLst/>
                        <a:latin typeface="Arial" panose="020B0604020202020204" pitchFamily="34" charset="0"/>
                      </a:endParaRPr>
                    </a:p>
                  </a:txBody>
                  <a:tcPr marL="153278" marR="153278" marT="76639" marB="766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971710707"/>
                  </a:ext>
                </a:extLst>
              </a:tr>
            </a:tbl>
          </a:graphicData>
        </a:graphic>
      </p:graphicFrame>
    </p:spTree>
    <p:extLst>
      <p:ext uri="{BB962C8B-B14F-4D97-AF65-F5344CB8AC3E}">
        <p14:creationId xmlns:p14="http://schemas.microsoft.com/office/powerpoint/2010/main" val="85532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4B285D86-9DC5-4589-8E89-DE1A5A59F9E7}"/>
              </a:ext>
            </a:extLst>
          </p:cNvPr>
          <p:cNvGraphicFramePr>
            <a:graphicFrameLocks noGrp="1"/>
          </p:cNvGraphicFramePr>
          <p:nvPr>
            <p:extLst>
              <p:ext uri="{D42A27DB-BD31-4B8C-83A1-F6EECF244321}">
                <p14:modId xmlns:p14="http://schemas.microsoft.com/office/powerpoint/2010/main" val="773585199"/>
              </p:ext>
            </p:extLst>
          </p:nvPr>
        </p:nvGraphicFramePr>
        <p:xfrm>
          <a:off x="1186517" y="1123527"/>
          <a:ext cx="9818966" cy="4604810"/>
        </p:xfrm>
        <a:graphic>
          <a:graphicData uri="http://schemas.openxmlformats.org/drawingml/2006/table">
            <a:tbl>
              <a:tblPr firstRow="1" firstCol="1" bandRow="1"/>
              <a:tblGrid>
                <a:gridCol w="1100739">
                  <a:extLst>
                    <a:ext uri="{9D8B030D-6E8A-4147-A177-3AD203B41FA5}">
                      <a16:colId xmlns:a16="http://schemas.microsoft.com/office/drawing/2014/main" val="3606201507"/>
                    </a:ext>
                  </a:extLst>
                </a:gridCol>
                <a:gridCol w="446143">
                  <a:extLst>
                    <a:ext uri="{9D8B030D-6E8A-4147-A177-3AD203B41FA5}">
                      <a16:colId xmlns:a16="http://schemas.microsoft.com/office/drawing/2014/main" val="3851067820"/>
                    </a:ext>
                  </a:extLst>
                </a:gridCol>
                <a:gridCol w="664182">
                  <a:extLst>
                    <a:ext uri="{9D8B030D-6E8A-4147-A177-3AD203B41FA5}">
                      <a16:colId xmlns:a16="http://schemas.microsoft.com/office/drawing/2014/main" val="755797078"/>
                    </a:ext>
                  </a:extLst>
                </a:gridCol>
                <a:gridCol w="664182">
                  <a:extLst>
                    <a:ext uri="{9D8B030D-6E8A-4147-A177-3AD203B41FA5}">
                      <a16:colId xmlns:a16="http://schemas.microsoft.com/office/drawing/2014/main" val="147377387"/>
                    </a:ext>
                  </a:extLst>
                </a:gridCol>
                <a:gridCol w="659390">
                  <a:extLst>
                    <a:ext uri="{9D8B030D-6E8A-4147-A177-3AD203B41FA5}">
                      <a16:colId xmlns:a16="http://schemas.microsoft.com/office/drawing/2014/main" val="1879871323"/>
                    </a:ext>
                  </a:extLst>
                </a:gridCol>
                <a:gridCol w="659390">
                  <a:extLst>
                    <a:ext uri="{9D8B030D-6E8A-4147-A177-3AD203B41FA5}">
                      <a16:colId xmlns:a16="http://schemas.microsoft.com/office/drawing/2014/main" val="2868873965"/>
                    </a:ext>
                  </a:extLst>
                </a:gridCol>
                <a:gridCol w="659390">
                  <a:extLst>
                    <a:ext uri="{9D8B030D-6E8A-4147-A177-3AD203B41FA5}">
                      <a16:colId xmlns:a16="http://schemas.microsoft.com/office/drawing/2014/main" val="2690917033"/>
                    </a:ext>
                  </a:extLst>
                </a:gridCol>
                <a:gridCol w="659390">
                  <a:extLst>
                    <a:ext uri="{9D8B030D-6E8A-4147-A177-3AD203B41FA5}">
                      <a16:colId xmlns:a16="http://schemas.microsoft.com/office/drawing/2014/main" val="2738802988"/>
                    </a:ext>
                  </a:extLst>
                </a:gridCol>
                <a:gridCol w="659390">
                  <a:extLst>
                    <a:ext uri="{9D8B030D-6E8A-4147-A177-3AD203B41FA5}">
                      <a16:colId xmlns:a16="http://schemas.microsoft.com/office/drawing/2014/main" val="2468417617"/>
                    </a:ext>
                  </a:extLst>
                </a:gridCol>
                <a:gridCol w="659390">
                  <a:extLst>
                    <a:ext uri="{9D8B030D-6E8A-4147-A177-3AD203B41FA5}">
                      <a16:colId xmlns:a16="http://schemas.microsoft.com/office/drawing/2014/main" val="2637403546"/>
                    </a:ext>
                  </a:extLst>
                </a:gridCol>
                <a:gridCol w="659390">
                  <a:extLst>
                    <a:ext uri="{9D8B030D-6E8A-4147-A177-3AD203B41FA5}">
                      <a16:colId xmlns:a16="http://schemas.microsoft.com/office/drawing/2014/main" val="1064674940"/>
                    </a:ext>
                  </a:extLst>
                </a:gridCol>
                <a:gridCol w="683350">
                  <a:extLst>
                    <a:ext uri="{9D8B030D-6E8A-4147-A177-3AD203B41FA5}">
                      <a16:colId xmlns:a16="http://schemas.microsoft.com/office/drawing/2014/main" val="337519614"/>
                    </a:ext>
                  </a:extLst>
                </a:gridCol>
                <a:gridCol w="755231">
                  <a:extLst>
                    <a:ext uri="{9D8B030D-6E8A-4147-A177-3AD203B41FA5}">
                      <a16:colId xmlns:a16="http://schemas.microsoft.com/office/drawing/2014/main" val="729041994"/>
                    </a:ext>
                  </a:extLst>
                </a:gridCol>
                <a:gridCol w="889409">
                  <a:extLst>
                    <a:ext uri="{9D8B030D-6E8A-4147-A177-3AD203B41FA5}">
                      <a16:colId xmlns:a16="http://schemas.microsoft.com/office/drawing/2014/main" val="1501434292"/>
                    </a:ext>
                  </a:extLst>
                </a:gridCol>
              </a:tblGrid>
              <a:tr h="390075">
                <a:tc gridSpan="14">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Árvore de decisão J48 25K otimizado ordenado novo atributo - Matriz de Confusão</a:t>
                      </a:r>
                      <a:endParaRPr lang="pt-BR" sz="2700" b="0" i="0" u="none" strike="noStrike">
                        <a:effectLst/>
                        <a:latin typeface="Arial" panose="020B0604020202020204" pitchFamily="34" charset="0"/>
                      </a:endParaRPr>
                    </a:p>
                  </a:txBody>
                  <a:tcPr marL="138012" marR="138012" marT="69006" marB="69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836836224"/>
                  </a:ext>
                </a:extLst>
              </a:tr>
              <a:tr h="390075">
                <a:tc rowSpan="2" gridSpan="2">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Classificadores</a:t>
                      </a:r>
                      <a:endParaRPr lang="pt-BR" sz="2700" b="0" i="0" u="none" strike="noStrike">
                        <a:effectLst/>
                        <a:latin typeface="Arial" panose="020B0604020202020204" pitchFamily="34" charset="0"/>
                      </a:endParaRPr>
                    </a:p>
                  </a:txBody>
                  <a:tcPr marL="138012" marR="138012" marT="69006" marB="69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gridSpan="10">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Previsto</a:t>
                      </a:r>
                      <a:endParaRPr lang="pt-BR" sz="2700" b="0" i="0" u="none" strike="noStrike">
                        <a:effectLst/>
                        <a:latin typeface="Arial" panose="020B0604020202020204" pitchFamily="34" charset="0"/>
                      </a:endParaRPr>
                    </a:p>
                  </a:txBody>
                  <a:tcPr marL="138012" marR="138012" marT="69006" marB="69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rowSpan="2" gridSpan="2">
                  <a:txBody>
                    <a:bodyPr/>
                    <a:lstStyle/>
                    <a:p>
                      <a:pPr marL="0" marR="0" algn="ct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Falso Negativo</a:t>
                      </a:r>
                      <a:endParaRPr lang="pt-BR" sz="2700" b="0" i="0" u="none" strike="noStrike">
                        <a:effectLst/>
                        <a:latin typeface="Arial" panose="020B0604020202020204" pitchFamily="34" charset="0"/>
                      </a:endParaRPr>
                    </a:p>
                  </a:txBody>
                  <a:tcPr marL="138012" marR="138012" marT="69006" marB="69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extLst>
                  <a:ext uri="{0D108BD9-81ED-4DB2-BD59-A6C34878D82A}">
                    <a16:rowId xmlns:a16="http://schemas.microsoft.com/office/drawing/2014/main" val="525324456"/>
                  </a:ext>
                </a:extLst>
              </a:tr>
              <a:tr h="266440">
                <a:tc gridSpan="2" vMerge="1">
                  <a:txBody>
                    <a:bodyPr/>
                    <a:lstStyle/>
                    <a:p>
                      <a:endParaRPr lang="pt-BR"/>
                    </a:p>
                  </a:txBody>
                  <a:tcPr/>
                </a:tc>
                <a:tc hMerge="1"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FH</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pt-BR"/>
                    </a:p>
                  </a:txBody>
                  <a:tcPr/>
                </a:tc>
                <a:tc hMerge="1" vMerge="1">
                  <a:txBody>
                    <a:bodyPr/>
                    <a:lstStyle/>
                    <a:p>
                      <a:endParaRPr lang="pt-BR"/>
                    </a:p>
                  </a:txBody>
                  <a:tcPr/>
                </a:tc>
                <a:extLst>
                  <a:ext uri="{0D108BD9-81ED-4DB2-BD59-A6C34878D82A}">
                    <a16:rowId xmlns:a16="http://schemas.microsoft.com/office/drawing/2014/main" val="1798095085"/>
                  </a:ext>
                </a:extLst>
              </a:tr>
              <a:tr h="266440">
                <a:tc rowSpan="10">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Realmente</a:t>
                      </a:r>
                      <a:endParaRPr lang="pt-BR" sz="2700" b="0" i="0" u="none" strike="noStrike">
                        <a:effectLst/>
                        <a:latin typeface="Arial" panose="020B0604020202020204" pitchFamily="34" charset="0"/>
                      </a:endParaRPr>
                    </a:p>
                  </a:txBody>
                  <a:tcPr marL="138012" marR="138012" marT="69006" marB="69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12482</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30894"/>
                  </a:ext>
                </a:extLst>
              </a:tr>
              <a:tr h="266440">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123</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10276</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181</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1.89%</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0072903"/>
                  </a:ext>
                </a:extLst>
              </a:tr>
              <a:tr h="266440">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433</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761</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8824962"/>
                  </a:ext>
                </a:extLst>
              </a:tr>
              <a:tr h="266440">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454</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2.14%</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8644732"/>
                  </a:ext>
                </a:extLst>
              </a:tr>
              <a:tr h="266440">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85</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264005"/>
                  </a:ext>
                </a:extLst>
              </a:tr>
              <a:tr h="266440">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51</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5.56%</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8719817"/>
                  </a:ext>
                </a:extLst>
              </a:tr>
              <a:tr h="266440">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FH</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080293"/>
                  </a:ext>
                </a:extLst>
              </a:tr>
              <a:tr h="266440">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2700006"/>
                  </a:ext>
                </a:extLst>
              </a:tr>
              <a:tr h="266440">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20.00%</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962137"/>
                  </a:ext>
                </a:extLst>
              </a:tr>
              <a:tr h="266440">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238</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653936"/>
                  </a:ext>
                </a:extLst>
              </a:tr>
              <a:tr h="266440">
                <a:tc rowSpan="2" gridSpan="2">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Falso Positivo</a:t>
                      </a:r>
                      <a:endParaRPr lang="pt-BR" sz="2700" b="0" i="0" u="none" strike="noStrike">
                        <a:effectLst/>
                        <a:latin typeface="Arial" panose="020B0604020202020204" pitchFamily="34" charset="0"/>
                      </a:endParaRPr>
                    </a:p>
                  </a:txBody>
                  <a:tcPr marL="138012" marR="138012" marT="69006" marB="69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4.48%</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1.57%</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6.07%</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1.92%</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Acertos</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Acerto</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4335381"/>
                  </a:ext>
                </a:extLst>
              </a:tr>
              <a:tr h="266440">
                <a:tc gridSpan="2" vMerge="1">
                  <a:txBody>
                    <a:bodyPr/>
                    <a:lstStyle/>
                    <a:p>
                      <a:endParaRPr lang="pt-BR"/>
                    </a:p>
                  </a:txBody>
                  <a:tcPr/>
                </a:tc>
                <a:tc hMerge="1" vMerge="1">
                  <a:txBody>
                    <a:bodyPr/>
                    <a:lstStyle/>
                    <a:p>
                      <a:endParaRPr lang="pt-BR"/>
                    </a:p>
                  </a:txBody>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123</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483</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652</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24120</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96.4414%</a:t>
                      </a:r>
                      <a:endParaRPr lang="pt-BR" sz="2700" b="0" i="0" u="none" strike="noStrike">
                        <a:effectLst/>
                        <a:latin typeface="Arial" panose="020B0604020202020204" pitchFamily="34" charset="0"/>
                      </a:endParaRPr>
                    </a:p>
                  </a:txBody>
                  <a:tcPr marL="67089" marR="67089" marT="1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4143153"/>
                  </a:ext>
                </a:extLst>
              </a:tr>
              <a:tr h="360940">
                <a:tc gridSpan="2">
                  <a:txBody>
                    <a:bodyPr/>
                    <a:lstStyle/>
                    <a:p>
                      <a:pPr marL="0" marR="0" algn="ct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Tempo de build</a:t>
                      </a:r>
                      <a:endParaRPr lang="pt-BR" sz="2700" b="0" i="0" u="none" strike="noStrike">
                        <a:effectLst/>
                        <a:latin typeface="Arial" panose="020B0604020202020204" pitchFamily="34" charset="0"/>
                      </a:endParaRPr>
                    </a:p>
                  </a:txBody>
                  <a:tcPr marL="138012" marR="138012" marT="69006" marB="69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a:t>
                      </a:r>
                      <a:endParaRPr lang="pt-BR" sz="2700" b="0" i="0" u="none" strike="noStrike">
                        <a:effectLst/>
                        <a:latin typeface="Arial" panose="020B0604020202020204" pitchFamily="34" charset="0"/>
                      </a:endParaRPr>
                    </a:p>
                  </a:txBody>
                  <a:tcPr marL="67089" marR="67089" marT="1437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1">
                  <a:txBody>
                    <a:bodyPr/>
                    <a:lstStyle/>
                    <a:p>
                      <a:pPr marL="0" marR="0" algn="l" fontAlgn="b">
                        <a:lnSpc>
                          <a:spcPct val="107000"/>
                        </a:lnSpc>
                        <a:spcBef>
                          <a:spcPts val="0"/>
                        </a:spcBef>
                        <a:spcAft>
                          <a:spcPts val="0"/>
                        </a:spcAft>
                      </a:pPr>
                      <a:r>
                        <a:rPr lang="pt-BR" sz="1200" b="0"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segundos</a:t>
                      </a:r>
                      <a:endParaRPr lang="pt-BR" sz="2700" b="0" i="0" u="none" strike="noStrike" dirty="0">
                        <a:effectLst/>
                        <a:latin typeface="Arial" panose="020B0604020202020204" pitchFamily="34" charset="0"/>
                      </a:endParaRPr>
                    </a:p>
                  </a:txBody>
                  <a:tcPr marL="138012" marR="138012" marT="69006" marB="69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831555467"/>
                  </a:ext>
                </a:extLst>
              </a:tr>
            </a:tbl>
          </a:graphicData>
        </a:graphic>
      </p:graphicFrame>
    </p:spTree>
    <p:extLst>
      <p:ext uri="{BB962C8B-B14F-4D97-AF65-F5344CB8AC3E}">
        <p14:creationId xmlns:p14="http://schemas.microsoft.com/office/powerpoint/2010/main" val="1519558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F60F1999-91BB-4625-BDB7-11B02643FD2A}"/>
              </a:ext>
            </a:extLst>
          </p:cNvPr>
          <p:cNvGraphicFramePr>
            <a:graphicFrameLocks noGrp="1"/>
          </p:cNvGraphicFramePr>
          <p:nvPr>
            <p:extLst>
              <p:ext uri="{D42A27DB-BD31-4B8C-83A1-F6EECF244321}">
                <p14:modId xmlns:p14="http://schemas.microsoft.com/office/powerpoint/2010/main" val="1960166376"/>
              </p:ext>
            </p:extLst>
          </p:nvPr>
        </p:nvGraphicFramePr>
        <p:xfrm>
          <a:off x="1120477" y="1130642"/>
          <a:ext cx="9951046" cy="4590572"/>
        </p:xfrm>
        <a:graphic>
          <a:graphicData uri="http://schemas.openxmlformats.org/drawingml/2006/table">
            <a:tbl>
              <a:tblPr firstRow="1" firstCol="1" bandRow="1"/>
              <a:tblGrid>
                <a:gridCol w="1097337">
                  <a:extLst>
                    <a:ext uri="{9D8B030D-6E8A-4147-A177-3AD203B41FA5}">
                      <a16:colId xmlns:a16="http://schemas.microsoft.com/office/drawing/2014/main" val="115689415"/>
                    </a:ext>
                  </a:extLst>
                </a:gridCol>
                <a:gridCol w="444763">
                  <a:extLst>
                    <a:ext uri="{9D8B030D-6E8A-4147-A177-3AD203B41FA5}">
                      <a16:colId xmlns:a16="http://schemas.microsoft.com/office/drawing/2014/main" val="3270956812"/>
                    </a:ext>
                  </a:extLst>
                </a:gridCol>
                <a:gridCol w="738566">
                  <a:extLst>
                    <a:ext uri="{9D8B030D-6E8A-4147-A177-3AD203B41FA5}">
                      <a16:colId xmlns:a16="http://schemas.microsoft.com/office/drawing/2014/main" val="2242755312"/>
                    </a:ext>
                  </a:extLst>
                </a:gridCol>
                <a:gridCol w="738566">
                  <a:extLst>
                    <a:ext uri="{9D8B030D-6E8A-4147-A177-3AD203B41FA5}">
                      <a16:colId xmlns:a16="http://schemas.microsoft.com/office/drawing/2014/main" val="1872225539"/>
                    </a:ext>
                  </a:extLst>
                </a:gridCol>
                <a:gridCol w="662129">
                  <a:extLst>
                    <a:ext uri="{9D8B030D-6E8A-4147-A177-3AD203B41FA5}">
                      <a16:colId xmlns:a16="http://schemas.microsoft.com/office/drawing/2014/main" val="322420908"/>
                    </a:ext>
                  </a:extLst>
                </a:gridCol>
                <a:gridCol w="662129">
                  <a:extLst>
                    <a:ext uri="{9D8B030D-6E8A-4147-A177-3AD203B41FA5}">
                      <a16:colId xmlns:a16="http://schemas.microsoft.com/office/drawing/2014/main" val="1551374863"/>
                    </a:ext>
                  </a:extLst>
                </a:gridCol>
                <a:gridCol w="657352">
                  <a:extLst>
                    <a:ext uri="{9D8B030D-6E8A-4147-A177-3AD203B41FA5}">
                      <a16:colId xmlns:a16="http://schemas.microsoft.com/office/drawing/2014/main" val="1227061365"/>
                    </a:ext>
                  </a:extLst>
                </a:gridCol>
                <a:gridCol w="657352">
                  <a:extLst>
                    <a:ext uri="{9D8B030D-6E8A-4147-A177-3AD203B41FA5}">
                      <a16:colId xmlns:a16="http://schemas.microsoft.com/office/drawing/2014/main" val="3132243209"/>
                    </a:ext>
                  </a:extLst>
                </a:gridCol>
                <a:gridCol w="657352">
                  <a:extLst>
                    <a:ext uri="{9D8B030D-6E8A-4147-A177-3AD203B41FA5}">
                      <a16:colId xmlns:a16="http://schemas.microsoft.com/office/drawing/2014/main" val="308978273"/>
                    </a:ext>
                  </a:extLst>
                </a:gridCol>
                <a:gridCol w="657352">
                  <a:extLst>
                    <a:ext uri="{9D8B030D-6E8A-4147-A177-3AD203B41FA5}">
                      <a16:colId xmlns:a16="http://schemas.microsoft.com/office/drawing/2014/main" val="1870705028"/>
                    </a:ext>
                  </a:extLst>
                </a:gridCol>
                <a:gridCol w="657352">
                  <a:extLst>
                    <a:ext uri="{9D8B030D-6E8A-4147-A177-3AD203B41FA5}">
                      <a16:colId xmlns:a16="http://schemas.microsoft.com/office/drawing/2014/main" val="3476323278"/>
                    </a:ext>
                  </a:extLst>
                </a:gridCol>
                <a:gridCol w="681238">
                  <a:extLst>
                    <a:ext uri="{9D8B030D-6E8A-4147-A177-3AD203B41FA5}">
                      <a16:colId xmlns:a16="http://schemas.microsoft.com/office/drawing/2014/main" val="2956675989"/>
                    </a:ext>
                  </a:extLst>
                </a:gridCol>
                <a:gridCol w="752897">
                  <a:extLst>
                    <a:ext uri="{9D8B030D-6E8A-4147-A177-3AD203B41FA5}">
                      <a16:colId xmlns:a16="http://schemas.microsoft.com/office/drawing/2014/main" val="1656924657"/>
                    </a:ext>
                  </a:extLst>
                </a:gridCol>
                <a:gridCol w="886661">
                  <a:extLst>
                    <a:ext uri="{9D8B030D-6E8A-4147-A177-3AD203B41FA5}">
                      <a16:colId xmlns:a16="http://schemas.microsoft.com/office/drawing/2014/main" val="3391734292"/>
                    </a:ext>
                  </a:extLst>
                </a:gridCol>
              </a:tblGrid>
              <a:tr h="388870">
                <a:tc gridSpan="14">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Árvore de decisão J48 1M otimizado ordenado novo atributo - Matriz de Confusão</a:t>
                      </a:r>
                      <a:endParaRPr lang="pt-BR" sz="2700" b="0" i="0" u="none" strike="noStrike">
                        <a:effectLst/>
                        <a:latin typeface="Arial" panose="020B0604020202020204" pitchFamily="34" charset="0"/>
                      </a:endParaRPr>
                    </a:p>
                  </a:txBody>
                  <a:tcPr marL="137585" marR="137585" marT="68793" marB="68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421256980"/>
                  </a:ext>
                </a:extLst>
              </a:tr>
              <a:tr h="388870">
                <a:tc rowSpan="2" gridSpan="2">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Classificadores</a:t>
                      </a:r>
                      <a:endParaRPr lang="pt-BR" sz="2700" b="0" i="0" u="none" strike="noStrike">
                        <a:effectLst/>
                        <a:latin typeface="Arial" panose="020B0604020202020204" pitchFamily="34" charset="0"/>
                      </a:endParaRPr>
                    </a:p>
                  </a:txBody>
                  <a:tcPr marL="137585" marR="137585" marT="68793" marB="68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gridSpan="10">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Previsto</a:t>
                      </a:r>
                      <a:endParaRPr lang="pt-BR" sz="2700" b="0" i="0" u="none" strike="noStrike">
                        <a:effectLst/>
                        <a:latin typeface="Arial" panose="020B0604020202020204" pitchFamily="34" charset="0"/>
                      </a:endParaRPr>
                    </a:p>
                  </a:txBody>
                  <a:tcPr marL="137585" marR="137585" marT="68793" marB="68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rowSpan="2" gridSpan="2">
                  <a:txBody>
                    <a:bodyPr/>
                    <a:lstStyle/>
                    <a:p>
                      <a:pPr marL="0" marR="0" algn="ct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Falso Negativo</a:t>
                      </a:r>
                      <a:endParaRPr lang="pt-BR" sz="2700" b="0" i="0" u="none" strike="noStrike">
                        <a:effectLst/>
                        <a:latin typeface="Arial" panose="020B0604020202020204" pitchFamily="34" charset="0"/>
                      </a:endParaRPr>
                    </a:p>
                  </a:txBody>
                  <a:tcPr marL="137585" marR="137585" marT="68793" marB="68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extLst>
                  <a:ext uri="{0D108BD9-81ED-4DB2-BD59-A6C34878D82A}">
                    <a16:rowId xmlns:a16="http://schemas.microsoft.com/office/drawing/2014/main" val="2941663764"/>
                  </a:ext>
                </a:extLst>
              </a:tr>
              <a:tr h="265616">
                <a:tc gridSpan="2" vMerge="1">
                  <a:txBody>
                    <a:bodyPr/>
                    <a:lstStyle/>
                    <a:p>
                      <a:endParaRPr lang="pt-BR"/>
                    </a:p>
                  </a:txBody>
                  <a:tcPr/>
                </a:tc>
                <a:tc hMerge="1"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FH</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pt-BR"/>
                    </a:p>
                  </a:txBody>
                  <a:tcPr/>
                </a:tc>
                <a:tc hMerge="1" vMerge="1">
                  <a:txBody>
                    <a:bodyPr/>
                    <a:lstStyle/>
                    <a:p>
                      <a:endParaRPr lang="pt-BR"/>
                    </a:p>
                  </a:txBody>
                  <a:tcPr/>
                </a:tc>
                <a:extLst>
                  <a:ext uri="{0D108BD9-81ED-4DB2-BD59-A6C34878D82A}">
                    <a16:rowId xmlns:a16="http://schemas.microsoft.com/office/drawing/2014/main" val="1103591926"/>
                  </a:ext>
                </a:extLst>
              </a:tr>
              <a:tr h="265616">
                <a:tc rowSpan="10">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Realmente</a:t>
                      </a:r>
                      <a:endParaRPr lang="pt-BR" sz="2700" b="0" i="0" u="none" strike="noStrike">
                        <a:effectLst/>
                        <a:latin typeface="Arial" panose="020B0604020202020204" pitchFamily="34" charset="0"/>
                      </a:endParaRPr>
                    </a:p>
                  </a:txBody>
                  <a:tcPr marL="137585" marR="137585" marT="68793" marB="68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501209</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6185166"/>
                  </a:ext>
                </a:extLst>
              </a:tr>
              <a:tr h="265616">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422498</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0887454"/>
                  </a:ext>
                </a:extLst>
              </a:tr>
              <a:tr h="265616">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47622</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063689"/>
                  </a:ext>
                </a:extLst>
              </a:tr>
              <a:tr h="265616">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21121</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7673358"/>
                  </a:ext>
                </a:extLst>
              </a:tr>
              <a:tr h="265616">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3885</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8396659"/>
                  </a:ext>
                </a:extLst>
              </a:tr>
              <a:tr h="265616">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1994</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0.10%</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736080"/>
                  </a:ext>
                </a:extLst>
              </a:tr>
              <a:tr h="265616">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FH</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1420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332807"/>
                  </a:ext>
                </a:extLst>
              </a:tr>
              <a:tr h="265616">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194</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6643238"/>
                  </a:ext>
                </a:extLst>
              </a:tr>
              <a:tr h="265616">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7806537"/>
                  </a:ext>
                </a:extLst>
              </a:tr>
              <a:tr h="265616">
                <a:tc vMerge="1">
                  <a:txBody>
                    <a:bodyPr/>
                    <a:lstStyle/>
                    <a:p>
                      <a:endParaRPr lang="pt-BR"/>
                    </a:p>
                  </a:txBody>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036182"/>
                  </a:ext>
                </a:extLst>
              </a:tr>
              <a:tr h="265616">
                <a:tc rowSpan="2" gridSpan="2">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Falso Positivo</a:t>
                      </a:r>
                      <a:endParaRPr lang="pt-BR" sz="2700" b="0" i="0" u="none" strike="noStrike">
                        <a:effectLst/>
                        <a:latin typeface="Arial" panose="020B0604020202020204" pitchFamily="34" charset="0"/>
                      </a:endParaRPr>
                    </a:p>
                  </a:txBody>
                  <a:tcPr marL="137585" marR="137585" marT="68793" marB="68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0.17%</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0.30%</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0.21%</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Acertos</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Acerto</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0880844"/>
                  </a:ext>
                </a:extLst>
              </a:tr>
              <a:tr h="265616">
                <a:tc gridSpan="2" vMerge="1">
                  <a:txBody>
                    <a:bodyPr/>
                    <a:lstStyle/>
                    <a:p>
                      <a:endParaRPr lang="pt-BR"/>
                    </a:p>
                  </a:txBody>
                  <a:tcPr/>
                </a:tc>
                <a:tc hMerge="1" vMerge="1">
                  <a:txBody>
                    <a:bodyPr/>
                    <a:lstStyle/>
                    <a:p>
                      <a:endParaRPr lang="pt-BR"/>
                    </a:p>
                  </a:txBody>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46</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999952</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99.9952%</a:t>
                      </a:r>
                      <a:endParaRPr lang="pt-BR" sz="2700" b="0" i="0" u="none" strike="noStrike">
                        <a:effectLst/>
                        <a:latin typeface="Arial" panose="020B0604020202020204" pitchFamily="34" charset="0"/>
                      </a:endParaRPr>
                    </a:p>
                  </a:txBody>
                  <a:tcPr marL="66882" marR="66882" marT="1433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7827"/>
                  </a:ext>
                </a:extLst>
              </a:tr>
              <a:tr h="359824">
                <a:tc gridSpan="2">
                  <a:txBody>
                    <a:bodyPr/>
                    <a:lstStyle/>
                    <a:p>
                      <a:pPr marL="0" marR="0" algn="ct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Tempo de build</a:t>
                      </a:r>
                      <a:endParaRPr lang="pt-BR" sz="2700" b="0" i="0" u="none" strike="noStrike">
                        <a:effectLst/>
                        <a:latin typeface="Arial" panose="020B0604020202020204" pitchFamily="34" charset="0"/>
                      </a:endParaRPr>
                    </a:p>
                  </a:txBody>
                  <a:tcPr marL="137585" marR="137585" marT="68793" marB="68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marL="0" marR="0" algn="r" fontAlgn="b">
                        <a:lnSpc>
                          <a:spcPct val="107000"/>
                        </a:lnSpc>
                        <a:spcBef>
                          <a:spcPts val="0"/>
                        </a:spcBef>
                        <a:spcAft>
                          <a:spcPts val="0"/>
                        </a:spcAft>
                      </a:pPr>
                      <a:r>
                        <a:rPr lang="pt-BR" sz="12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157.8</a:t>
                      </a:r>
                      <a:endParaRPr lang="pt-BR" sz="2700" b="0" i="0" u="none" strike="noStrike">
                        <a:effectLst/>
                        <a:latin typeface="Arial" panose="020B0604020202020204" pitchFamily="34" charset="0"/>
                      </a:endParaRPr>
                    </a:p>
                  </a:txBody>
                  <a:tcPr marL="66882" marR="66882" marT="143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1">
                  <a:txBody>
                    <a:bodyPr/>
                    <a:lstStyle/>
                    <a:p>
                      <a:pPr marL="0" marR="0" algn="l" fontAlgn="b">
                        <a:lnSpc>
                          <a:spcPct val="107000"/>
                        </a:lnSpc>
                        <a:spcBef>
                          <a:spcPts val="0"/>
                        </a:spcBef>
                        <a:spcAft>
                          <a:spcPts val="0"/>
                        </a:spcAft>
                      </a:pPr>
                      <a:r>
                        <a:rPr lang="pt-BR" sz="1200" b="0"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segundos</a:t>
                      </a:r>
                      <a:endParaRPr lang="pt-BR" sz="2700" b="0" i="0" u="none" strike="noStrike" dirty="0">
                        <a:effectLst/>
                        <a:latin typeface="Arial" panose="020B0604020202020204" pitchFamily="34" charset="0"/>
                      </a:endParaRPr>
                    </a:p>
                  </a:txBody>
                  <a:tcPr marL="137585" marR="137585" marT="68793" marB="68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988258884"/>
                  </a:ext>
                </a:extLst>
              </a:tr>
            </a:tbl>
          </a:graphicData>
        </a:graphic>
      </p:graphicFrame>
    </p:spTree>
    <p:extLst>
      <p:ext uri="{BB962C8B-B14F-4D97-AF65-F5344CB8AC3E}">
        <p14:creationId xmlns:p14="http://schemas.microsoft.com/office/powerpoint/2010/main" val="1425706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01AA06-EB15-459D-BDB1-46F7AC4EC704}"/>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Resultados Finais</a:t>
            </a:r>
          </a:p>
        </p:txBody>
      </p:sp>
      <p:cxnSp>
        <p:nvCxnSpPr>
          <p:cNvPr id="28" name="Straight Connector 2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483C4E6D-3FAD-4E39-B7B4-259B60B81B34}"/>
              </a:ext>
            </a:extLst>
          </p:cNvPr>
          <p:cNvGraphicFramePr>
            <a:graphicFrameLocks noGrp="1"/>
          </p:cNvGraphicFramePr>
          <p:nvPr>
            <p:extLst>
              <p:ext uri="{D42A27DB-BD31-4B8C-83A1-F6EECF244321}">
                <p14:modId xmlns:p14="http://schemas.microsoft.com/office/powerpoint/2010/main" val="3522174414"/>
              </p:ext>
            </p:extLst>
          </p:nvPr>
        </p:nvGraphicFramePr>
        <p:xfrm>
          <a:off x="320040" y="2754566"/>
          <a:ext cx="11496826" cy="3927632"/>
        </p:xfrm>
        <a:graphic>
          <a:graphicData uri="http://schemas.openxmlformats.org/drawingml/2006/table">
            <a:tbl>
              <a:tblPr firstRow="1" firstCol="1" bandRow="1">
                <a:tableStyleId>{68D230F3-CF80-4859-8CE7-A43EE81993B5}</a:tableStyleId>
              </a:tblPr>
              <a:tblGrid>
                <a:gridCol w="4970811">
                  <a:extLst>
                    <a:ext uri="{9D8B030D-6E8A-4147-A177-3AD203B41FA5}">
                      <a16:colId xmlns:a16="http://schemas.microsoft.com/office/drawing/2014/main" val="143697585"/>
                    </a:ext>
                  </a:extLst>
                </a:gridCol>
                <a:gridCol w="1080437">
                  <a:extLst>
                    <a:ext uri="{9D8B030D-6E8A-4147-A177-3AD203B41FA5}">
                      <a16:colId xmlns:a16="http://schemas.microsoft.com/office/drawing/2014/main" val="67720330"/>
                    </a:ext>
                  </a:extLst>
                </a:gridCol>
                <a:gridCol w="1619128">
                  <a:extLst>
                    <a:ext uri="{9D8B030D-6E8A-4147-A177-3AD203B41FA5}">
                      <a16:colId xmlns:a16="http://schemas.microsoft.com/office/drawing/2014/main" val="2397511614"/>
                    </a:ext>
                  </a:extLst>
                </a:gridCol>
                <a:gridCol w="798233">
                  <a:extLst>
                    <a:ext uri="{9D8B030D-6E8A-4147-A177-3AD203B41FA5}">
                      <a16:colId xmlns:a16="http://schemas.microsoft.com/office/drawing/2014/main" val="3401763252"/>
                    </a:ext>
                  </a:extLst>
                </a:gridCol>
                <a:gridCol w="1068918">
                  <a:extLst>
                    <a:ext uri="{9D8B030D-6E8A-4147-A177-3AD203B41FA5}">
                      <a16:colId xmlns:a16="http://schemas.microsoft.com/office/drawing/2014/main" val="705153849"/>
                    </a:ext>
                  </a:extLst>
                </a:gridCol>
                <a:gridCol w="890381">
                  <a:extLst>
                    <a:ext uri="{9D8B030D-6E8A-4147-A177-3AD203B41FA5}">
                      <a16:colId xmlns:a16="http://schemas.microsoft.com/office/drawing/2014/main" val="1891493207"/>
                    </a:ext>
                  </a:extLst>
                </a:gridCol>
                <a:gridCol w="1068918">
                  <a:extLst>
                    <a:ext uri="{9D8B030D-6E8A-4147-A177-3AD203B41FA5}">
                      <a16:colId xmlns:a16="http://schemas.microsoft.com/office/drawing/2014/main" val="2193826763"/>
                    </a:ext>
                  </a:extLst>
                </a:gridCol>
              </a:tblGrid>
              <a:tr h="540020">
                <a:tc>
                  <a:txBody>
                    <a:bodyPr/>
                    <a:lstStyle/>
                    <a:p>
                      <a:pPr marL="0" marR="0" algn="ctr" fontAlgn="ctr">
                        <a:lnSpc>
                          <a:spcPct val="107000"/>
                        </a:lnSpc>
                        <a:spcBef>
                          <a:spcPts val="0"/>
                        </a:spcBef>
                        <a:spcAft>
                          <a:spcPts val="0"/>
                        </a:spcAft>
                      </a:pPr>
                      <a:r>
                        <a:rPr lang="pt-BR" sz="1500" u="none" strike="noStrike">
                          <a:effectLst/>
                        </a:rPr>
                        <a:t>Método</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 Acertos</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Tempo de build </a:t>
                      </a:r>
                      <a:endParaRPr lang="pt-BR" sz="3300" u="none" strike="noStrike">
                        <a:effectLst/>
                      </a:endParaRPr>
                    </a:p>
                    <a:p>
                      <a:pPr marL="0" marR="0" algn="ctr" fontAlgn="ctr">
                        <a:lnSpc>
                          <a:spcPct val="107000"/>
                        </a:lnSpc>
                        <a:spcBef>
                          <a:spcPts val="0"/>
                        </a:spcBef>
                        <a:spcAft>
                          <a:spcPts val="0"/>
                        </a:spcAft>
                      </a:pPr>
                      <a:r>
                        <a:rPr lang="pt-BR" sz="1500" u="none" strike="noStrike">
                          <a:effectLst/>
                        </a:rPr>
                        <a:t>5-fold (segundos)</a:t>
                      </a:r>
                      <a:endParaRPr lang="pt-BR" sz="3300" b="0" i="0" u="none" strike="noStrike">
                        <a:effectLst/>
                        <a:latin typeface="Arial" panose="020B0604020202020204" pitchFamily="34" charset="0"/>
                      </a:endParaRPr>
                    </a:p>
                  </a:txBody>
                  <a:tcPr marL="80629" marR="80629" marT="17278" marB="0" anchor="ctr"/>
                </a:tc>
                <a:tc gridSpan="2">
                  <a:txBody>
                    <a:bodyPr/>
                    <a:lstStyle/>
                    <a:p>
                      <a:pPr marL="0" marR="0" algn="ctr" fontAlgn="ctr">
                        <a:lnSpc>
                          <a:spcPct val="107000"/>
                        </a:lnSpc>
                        <a:spcBef>
                          <a:spcPts val="0"/>
                        </a:spcBef>
                        <a:spcAft>
                          <a:spcPts val="0"/>
                        </a:spcAft>
                      </a:pPr>
                      <a:r>
                        <a:rPr lang="pt-BR" sz="1500" u="none" strike="noStrike">
                          <a:effectLst/>
                        </a:rPr>
                        <a:t>Falso Negativo</a:t>
                      </a:r>
                      <a:endParaRPr lang="pt-BR" sz="3300" b="0" i="0" u="none" strike="noStrike">
                        <a:effectLst/>
                        <a:latin typeface="Arial" panose="020B0604020202020204" pitchFamily="34" charset="0"/>
                      </a:endParaRPr>
                    </a:p>
                  </a:txBody>
                  <a:tcPr marL="165866" marR="165866" marT="82933" marB="82933"/>
                </a:tc>
                <a:tc hMerge="1">
                  <a:txBody>
                    <a:bodyPr/>
                    <a:lstStyle/>
                    <a:p>
                      <a:endParaRPr lang="pt-BR"/>
                    </a:p>
                  </a:txBody>
                  <a:tcPr/>
                </a:tc>
                <a:tc gridSpan="2">
                  <a:txBody>
                    <a:bodyPr/>
                    <a:lstStyle/>
                    <a:p>
                      <a:pPr marL="0" marR="0" algn="ctr" fontAlgn="ctr">
                        <a:lnSpc>
                          <a:spcPct val="107000"/>
                        </a:lnSpc>
                        <a:spcBef>
                          <a:spcPts val="0"/>
                        </a:spcBef>
                        <a:spcAft>
                          <a:spcPts val="0"/>
                        </a:spcAft>
                      </a:pPr>
                      <a:r>
                        <a:rPr lang="pt-BR" sz="1500" u="none" strike="noStrike">
                          <a:effectLst/>
                        </a:rPr>
                        <a:t>Falso Positivo</a:t>
                      </a:r>
                      <a:endParaRPr lang="pt-BR" sz="3300" b="0" i="0" u="none" strike="noStrike">
                        <a:effectLst/>
                        <a:latin typeface="Arial" panose="020B0604020202020204" pitchFamily="34" charset="0"/>
                      </a:endParaRPr>
                    </a:p>
                  </a:txBody>
                  <a:tcPr marL="165866" marR="165866" marT="82933" marB="82933"/>
                </a:tc>
                <a:tc hMerge="1">
                  <a:txBody>
                    <a:bodyPr/>
                    <a:lstStyle/>
                    <a:p>
                      <a:endParaRPr lang="pt-BR"/>
                    </a:p>
                  </a:txBody>
                  <a:tcPr/>
                </a:tc>
                <a:extLst>
                  <a:ext uri="{0D108BD9-81ED-4DB2-BD59-A6C34878D82A}">
                    <a16:rowId xmlns:a16="http://schemas.microsoft.com/office/drawing/2014/main" val="1083876323"/>
                  </a:ext>
                </a:extLst>
              </a:tr>
              <a:tr h="296831">
                <a:tc>
                  <a:txBody>
                    <a:bodyPr/>
                    <a:lstStyle/>
                    <a:p>
                      <a:pPr marL="0" marR="0" algn="l" fontAlgn="ctr">
                        <a:lnSpc>
                          <a:spcPct val="107000"/>
                        </a:lnSpc>
                        <a:spcBef>
                          <a:spcPts val="0"/>
                        </a:spcBef>
                        <a:spcAft>
                          <a:spcPts val="0"/>
                        </a:spcAft>
                      </a:pPr>
                      <a:r>
                        <a:rPr lang="pt-BR" sz="1500" u="none" strike="noStrike">
                          <a:effectLst/>
                        </a:rPr>
                        <a:t>Naive Bayes 25K padrão</a:t>
                      </a:r>
                      <a:endParaRPr lang="pt-BR" sz="3300" b="1"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49.8481%</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dirty="0">
                          <a:effectLst/>
                        </a:rPr>
                        <a:t>0.02</a:t>
                      </a:r>
                      <a:endParaRPr lang="pt-BR" sz="3300" b="0" i="0" u="none" strike="noStrike" dirty="0">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68</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0.2719%</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12475</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49.8800%</a:t>
                      </a:r>
                      <a:endParaRPr lang="pt-BR" sz="3300" b="0" i="0" u="none" strike="noStrike">
                        <a:effectLst/>
                        <a:latin typeface="Arial" panose="020B0604020202020204" pitchFamily="34" charset="0"/>
                      </a:endParaRPr>
                    </a:p>
                  </a:txBody>
                  <a:tcPr marL="80629" marR="80629" marT="17278" marB="0" anchor="ctr"/>
                </a:tc>
                <a:extLst>
                  <a:ext uri="{0D108BD9-81ED-4DB2-BD59-A6C34878D82A}">
                    <a16:rowId xmlns:a16="http://schemas.microsoft.com/office/drawing/2014/main" val="530195121"/>
                  </a:ext>
                </a:extLst>
              </a:tr>
              <a:tr h="296831">
                <a:tc>
                  <a:txBody>
                    <a:bodyPr/>
                    <a:lstStyle/>
                    <a:p>
                      <a:pPr marL="0" marR="0" algn="l" fontAlgn="ctr">
                        <a:lnSpc>
                          <a:spcPct val="107000"/>
                        </a:lnSpc>
                        <a:spcBef>
                          <a:spcPts val="0"/>
                        </a:spcBef>
                        <a:spcAft>
                          <a:spcPts val="0"/>
                        </a:spcAft>
                      </a:pPr>
                      <a:r>
                        <a:rPr lang="pt-BR" sz="1500" u="none" strike="noStrike">
                          <a:effectLst/>
                        </a:rPr>
                        <a:t>Naive Bayes 25K ordenado padrão</a:t>
                      </a:r>
                      <a:endParaRPr lang="pt-BR" sz="3300" b="1"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58.9924%</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dirty="0">
                          <a:effectLst/>
                        </a:rPr>
                        <a:t>0.06</a:t>
                      </a:r>
                      <a:endParaRPr lang="pt-BR" sz="3300" b="0" i="0" u="none" strike="noStrike" dirty="0">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2820</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11.2755%</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7436</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29.7321%</a:t>
                      </a:r>
                      <a:endParaRPr lang="pt-BR" sz="3300" b="0" i="0" u="none" strike="noStrike">
                        <a:effectLst/>
                        <a:latin typeface="Arial" panose="020B0604020202020204" pitchFamily="34" charset="0"/>
                      </a:endParaRPr>
                    </a:p>
                  </a:txBody>
                  <a:tcPr marL="80629" marR="80629" marT="17278" marB="0" anchor="ctr"/>
                </a:tc>
                <a:extLst>
                  <a:ext uri="{0D108BD9-81ED-4DB2-BD59-A6C34878D82A}">
                    <a16:rowId xmlns:a16="http://schemas.microsoft.com/office/drawing/2014/main" val="323569950"/>
                  </a:ext>
                </a:extLst>
              </a:tr>
              <a:tr h="296831">
                <a:tc>
                  <a:txBody>
                    <a:bodyPr/>
                    <a:lstStyle/>
                    <a:p>
                      <a:pPr marL="0" marR="0" algn="l" fontAlgn="ctr">
                        <a:lnSpc>
                          <a:spcPct val="107000"/>
                        </a:lnSpc>
                        <a:spcBef>
                          <a:spcPts val="0"/>
                        </a:spcBef>
                        <a:spcAft>
                          <a:spcPts val="0"/>
                        </a:spcAft>
                      </a:pPr>
                      <a:r>
                        <a:rPr lang="en-US" sz="1500" u="none" strike="noStrike">
                          <a:effectLst/>
                        </a:rPr>
                        <a:t>Naive Bayes 25K ordenado kernel</a:t>
                      </a:r>
                      <a:endParaRPr lang="en-US" sz="3300" b="1"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dirty="0">
                          <a:effectLst/>
                        </a:rPr>
                        <a:t>62.3790%</a:t>
                      </a:r>
                      <a:endParaRPr lang="pt-BR" sz="3300" b="0" i="0" u="none" strike="noStrike" dirty="0">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0.02</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1889</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7.5530%</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7520</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30.0680%</a:t>
                      </a:r>
                      <a:endParaRPr lang="pt-BR" sz="3300" b="0" i="0" u="none" strike="noStrike">
                        <a:effectLst/>
                        <a:latin typeface="Arial" panose="020B0604020202020204" pitchFamily="34" charset="0"/>
                      </a:endParaRPr>
                    </a:p>
                  </a:txBody>
                  <a:tcPr marL="80629" marR="80629" marT="17278" marB="0" anchor="ctr"/>
                </a:tc>
                <a:extLst>
                  <a:ext uri="{0D108BD9-81ED-4DB2-BD59-A6C34878D82A}">
                    <a16:rowId xmlns:a16="http://schemas.microsoft.com/office/drawing/2014/main" val="2949483178"/>
                  </a:ext>
                </a:extLst>
              </a:tr>
              <a:tr h="296831">
                <a:tc>
                  <a:txBody>
                    <a:bodyPr/>
                    <a:lstStyle/>
                    <a:p>
                      <a:pPr marL="0" marR="0" algn="l" fontAlgn="ctr">
                        <a:lnSpc>
                          <a:spcPct val="107000"/>
                        </a:lnSpc>
                        <a:spcBef>
                          <a:spcPts val="0"/>
                        </a:spcBef>
                        <a:spcAft>
                          <a:spcPts val="0"/>
                        </a:spcAft>
                      </a:pPr>
                      <a:r>
                        <a:rPr lang="pt-BR" sz="1500" u="none" strike="noStrike">
                          <a:effectLst/>
                        </a:rPr>
                        <a:t>Naive Bayes 25K ordenado kernel novo atributo</a:t>
                      </a:r>
                      <a:endParaRPr lang="pt-BR" sz="3300" b="1"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62.5990%</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0.02</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1888</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7.5490%</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7466</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29.8521%</a:t>
                      </a:r>
                      <a:endParaRPr lang="pt-BR" sz="3300" b="0" i="0" u="none" strike="noStrike">
                        <a:effectLst/>
                        <a:latin typeface="Arial" panose="020B0604020202020204" pitchFamily="34" charset="0"/>
                      </a:endParaRPr>
                    </a:p>
                  </a:txBody>
                  <a:tcPr marL="80629" marR="80629" marT="17278" marB="0" anchor="ctr"/>
                </a:tc>
                <a:extLst>
                  <a:ext uri="{0D108BD9-81ED-4DB2-BD59-A6C34878D82A}">
                    <a16:rowId xmlns:a16="http://schemas.microsoft.com/office/drawing/2014/main" val="668709606"/>
                  </a:ext>
                </a:extLst>
              </a:tr>
              <a:tr h="296831">
                <a:tc>
                  <a:txBody>
                    <a:bodyPr/>
                    <a:lstStyle/>
                    <a:p>
                      <a:pPr marL="0" marR="0" algn="l" fontAlgn="ctr">
                        <a:lnSpc>
                          <a:spcPct val="107000"/>
                        </a:lnSpc>
                        <a:spcBef>
                          <a:spcPts val="0"/>
                        </a:spcBef>
                        <a:spcAft>
                          <a:spcPts val="0"/>
                        </a:spcAft>
                      </a:pPr>
                      <a:r>
                        <a:rPr lang="pt-BR" sz="1500" u="none" strike="noStrike" dirty="0" err="1">
                          <a:effectLst/>
                        </a:rPr>
                        <a:t>Naive</a:t>
                      </a:r>
                      <a:r>
                        <a:rPr lang="pt-BR" sz="1500" u="none" strike="noStrike" dirty="0">
                          <a:effectLst/>
                        </a:rPr>
                        <a:t> </a:t>
                      </a:r>
                      <a:r>
                        <a:rPr lang="pt-BR" sz="1500" u="none" strike="noStrike" dirty="0" err="1">
                          <a:effectLst/>
                        </a:rPr>
                        <a:t>Bayes</a:t>
                      </a:r>
                      <a:r>
                        <a:rPr lang="pt-BR" sz="1500" u="none" strike="noStrike" dirty="0">
                          <a:effectLst/>
                        </a:rPr>
                        <a:t> 1M ordenado kernel novo atributo</a:t>
                      </a:r>
                      <a:endParaRPr lang="pt-BR" sz="3300" b="1" i="0" u="none" strike="noStrike" dirty="0">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62.3867%</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1.19</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71511</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7.1511%</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304622</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dirty="0">
                          <a:effectLst/>
                        </a:rPr>
                        <a:t>30.4622%</a:t>
                      </a:r>
                      <a:endParaRPr lang="pt-BR" sz="3300" b="0" i="0" u="none" strike="noStrike" dirty="0">
                        <a:effectLst/>
                        <a:latin typeface="Arial" panose="020B0604020202020204" pitchFamily="34" charset="0"/>
                      </a:endParaRPr>
                    </a:p>
                  </a:txBody>
                  <a:tcPr marL="80629" marR="80629" marT="17278" marB="0" anchor="ctr"/>
                </a:tc>
                <a:extLst>
                  <a:ext uri="{0D108BD9-81ED-4DB2-BD59-A6C34878D82A}">
                    <a16:rowId xmlns:a16="http://schemas.microsoft.com/office/drawing/2014/main" val="3261900641"/>
                  </a:ext>
                </a:extLst>
              </a:tr>
              <a:tr h="296831">
                <a:tc>
                  <a:txBody>
                    <a:bodyPr/>
                    <a:lstStyle/>
                    <a:p>
                      <a:pPr marL="0" marR="0" algn="l" fontAlgn="ctr">
                        <a:lnSpc>
                          <a:spcPct val="107000"/>
                        </a:lnSpc>
                        <a:spcBef>
                          <a:spcPts val="0"/>
                        </a:spcBef>
                        <a:spcAft>
                          <a:spcPts val="0"/>
                        </a:spcAft>
                      </a:pPr>
                      <a:r>
                        <a:rPr lang="pt-BR" sz="1500" u="none" strike="noStrike">
                          <a:effectLst/>
                        </a:rPr>
                        <a:t>Árvore de decisão J48  25K padrão</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53.5746%</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dirty="0">
                          <a:effectLst/>
                        </a:rPr>
                        <a:t>2.9</a:t>
                      </a:r>
                      <a:endParaRPr lang="pt-BR" sz="3300" b="0" i="0" u="none" strike="noStrike" dirty="0">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4330</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dirty="0">
                          <a:effectLst/>
                        </a:rPr>
                        <a:t>17.3131%</a:t>
                      </a:r>
                      <a:endParaRPr lang="pt-BR" sz="3300" b="0" i="0" u="none" strike="noStrike" dirty="0">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7281</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29.1124%</a:t>
                      </a:r>
                      <a:endParaRPr lang="pt-BR" sz="3300" b="0" i="0" u="none" strike="noStrike">
                        <a:effectLst/>
                        <a:latin typeface="Arial" panose="020B0604020202020204" pitchFamily="34" charset="0"/>
                      </a:endParaRPr>
                    </a:p>
                  </a:txBody>
                  <a:tcPr marL="80629" marR="80629" marT="17278" marB="0" anchor="ctr"/>
                </a:tc>
                <a:extLst>
                  <a:ext uri="{0D108BD9-81ED-4DB2-BD59-A6C34878D82A}">
                    <a16:rowId xmlns:a16="http://schemas.microsoft.com/office/drawing/2014/main" val="776332893"/>
                  </a:ext>
                </a:extLst>
              </a:tr>
              <a:tr h="296831">
                <a:tc>
                  <a:txBody>
                    <a:bodyPr/>
                    <a:lstStyle/>
                    <a:p>
                      <a:pPr marL="0" marR="0" algn="l" fontAlgn="ctr">
                        <a:lnSpc>
                          <a:spcPct val="107000"/>
                        </a:lnSpc>
                        <a:spcBef>
                          <a:spcPts val="0"/>
                        </a:spcBef>
                        <a:spcAft>
                          <a:spcPts val="0"/>
                        </a:spcAft>
                      </a:pPr>
                      <a:r>
                        <a:rPr lang="pt-BR" sz="1500" u="none" strike="noStrike">
                          <a:effectLst/>
                        </a:rPr>
                        <a:t>Árvore de decisão J48  25K ordenado padrão</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95.6663%</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0.93</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191</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0.7637%</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892</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3.5666%</a:t>
                      </a:r>
                      <a:endParaRPr lang="pt-BR" sz="3300" b="0" i="0" u="none" strike="noStrike">
                        <a:effectLst/>
                        <a:latin typeface="Arial" panose="020B0604020202020204" pitchFamily="34" charset="0"/>
                      </a:endParaRPr>
                    </a:p>
                  </a:txBody>
                  <a:tcPr marL="80629" marR="80629" marT="17278" marB="0" anchor="ctr"/>
                </a:tc>
                <a:extLst>
                  <a:ext uri="{0D108BD9-81ED-4DB2-BD59-A6C34878D82A}">
                    <a16:rowId xmlns:a16="http://schemas.microsoft.com/office/drawing/2014/main" val="483705230"/>
                  </a:ext>
                </a:extLst>
              </a:tr>
              <a:tr h="296831">
                <a:tc>
                  <a:txBody>
                    <a:bodyPr/>
                    <a:lstStyle/>
                    <a:p>
                      <a:pPr marL="0" marR="0" algn="l" fontAlgn="ctr">
                        <a:lnSpc>
                          <a:spcPct val="107000"/>
                        </a:lnSpc>
                        <a:spcBef>
                          <a:spcPts val="0"/>
                        </a:spcBef>
                        <a:spcAft>
                          <a:spcPts val="0"/>
                        </a:spcAft>
                      </a:pPr>
                      <a:r>
                        <a:rPr lang="pt-BR" sz="1500" u="none" strike="noStrike">
                          <a:effectLst/>
                        </a:rPr>
                        <a:t>Árvore de decisão J48  25K ordenado otimizado</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dirty="0">
                          <a:effectLst/>
                        </a:rPr>
                        <a:t>95.9536%</a:t>
                      </a:r>
                      <a:endParaRPr lang="pt-BR" sz="3300" b="0" i="0" u="none" strike="noStrike" dirty="0">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0.94</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262</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1.0476%</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750</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2.9988%</a:t>
                      </a:r>
                      <a:endParaRPr lang="pt-BR" sz="3300" b="0" i="0" u="none" strike="noStrike">
                        <a:effectLst/>
                        <a:latin typeface="Arial" panose="020B0604020202020204" pitchFamily="34" charset="0"/>
                      </a:endParaRPr>
                    </a:p>
                  </a:txBody>
                  <a:tcPr marL="80629" marR="80629" marT="17278" marB="0" anchor="ctr"/>
                </a:tc>
                <a:extLst>
                  <a:ext uri="{0D108BD9-81ED-4DB2-BD59-A6C34878D82A}">
                    <a16:rowId xmlns:a16="http://schemas.microsoft.com/office/drawing/2014/main" val="1935734448"/>
                  </a:ext>
                </a:extLst>
              </a:tr>
              <a:tr h="296831">
                <a:tc>
                  <a:txBody>
                    <a:bodyPr/>
                    <a:lstStyle/>
                    <a:p>
                      <a:pPr marL="0" marR="0" algn="l" fontAlgn="ctr">
                        <a:lnSpc>
                          <a:spcPct val="107000"/>
                        </a:lnSpc>
                        <a:spcBef>
                          <a:spcPts val="0"/>
                        </a:spcBef>
                        <a:spcAft>
                          <a:spcPts val="0"/>
                        </a:spcAft>
                      </a:pPr>
                      <a:r>
                        <a:rPr lang="pt-BR" sz="1500" u="none" strike="noStrike">
                          <a:effectLst/>
                        </a:rPr>
                        <a:t>Árvore de decisão J48  25K ordenado otimizado novo atributo</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dirty="0">
                          <a:effectLst/>
                        </a:rPr>
                        <a:t>96.4414%</a:t>
                      </a:r>
                      <a:endParaRPr lang="pt-BR" sz="3300" b="0" i="0" u="none" strike="noStrike" dirty="0">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0.98</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238</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0.9516%</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652</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2.6070%</a:t>
                      </a:r>
                      <a:endParaRPr lang="pt-BR" sz="3300" b="0" i="0" u="none" strike="noStrike">
                        <a:effectLst/>
                        <a:latin typeface="Arial" panose="020B0604020202020204" pitchFamily="34" charset="0"/>
                      </a:endParaRPr>
                    </a:p>
                  </a:txBody>
                  <a:tcPr marL="80629" marR="80629" marT="17278" marB="0" anchor="ctr"/>
                </a:tc>
                <a:extLst>
                  <a:ext uri="{0D108BD9-81ED-4DB2-BD59-A6C34878D82A}">
                    <a16:rowId xmlns:a16="http://schemas.microsoft.com/office/drawing/2014/main" val="3518100667"/>
                  </a:ext>
                </a:extLst>
              </a:tr>
              <a:tr h="296831">
                <a:tc>
                  <a:txBody>
                    <a:bodyPr/>
                    <a:lstStyle/>
                    <a:p>
                      <a:pPr marL="0" marR="0" algn="l" fontAlgn="ctr">
                        <a:lnSpc>
                          <a:spcPct val="107000"/>
                        </a:lnSpc>
                        <a:spcBef>
                          <a:spcPts val="0"/>
                        </a:spcBef>
                        <a:spcAft>
                          <a:spcPts val="0"/>
                        </a:spcAft>
                      </a:pPr>
                      <a:r>
                        <a:rPr lang="pt-BR" sz="1500" u="none" strike="noStrike">
                          <a:effectLst/>
                        </a:rPr>
                        <a:t>Árvore de decisão J48  1M  ordenado otimizado novo atributo</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99.9952%</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157.8</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2</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0.0002%</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a:effectLst/>
                        </a:rPr>
                        <a:t>46</a:t>
                      </a:r>
                      <a:endParaRPr lang="pt-BR" sz="3300" b="0" i="0" u="none" strike="noStrike">
                        <a:effectLst/>
                        <a:latin typeface="Arial" panose="020B0604020202020204" pitchFamily="34" charset="0"/>
                      </a:endParaRPr>
                    </a:p>
                  </a:txBody>
                  <a:tcPr marL="80629" marR="80629" marT="17278" marB="0" anchor="ctr"/>
                </a:tc>
                <a:tc>
                  <a:txBody>
                    <a:bodyPr/>
                    <a:lstStyle/>
                    <a:p>
                      <a:pPr marL="0" marR="0" algn="ctr" fontAlgn="ctr">
                        <a:lnSpc>
                          <a:spcPct val="107000"/>
                        </a:lnSpc>
                        <a:spcBef>
                          <a:spcPts val="0"/>
                        </a:spcBef>
                        <a:spcAft>
                          <a:spcPts val="0"/>
                        </a:spcAft>
                      </a:pPr>
                      <a:r>
                        <a:rPr lang="pt-BR" sz="1500" u="none" strike="noStrike" dirty="0">
                          <a:effectLst/>
                        </a:rPr>
                        <a:t>0.0046%</a:t>
                      </a:r>
                      <a:endParaRPr lang="pt-BR" sz="3300" b="0" i="0" u="none" strike="noStrike" dirty="0">
                        <a:effectLst/>
                        <a:latin typeface="Arial" panose="020B0604020202020204" pitchFamily="34" charset="0"/>
                      </a:endParaRPr>
                    </a:p>
                  </a:txBody>
                  <a:tcPr marL="80629" marR="80629" marT="17278" marB="0" anchor="ctr"/>
                </a:tc>
                <a:extLst>
                  <a:ext uri="{0D108BD9-81ED-4DB2-BD59-A6C34878D82A}">
                    <a16:rowId xmlns:a16="http://schemas.microsoft.com/office/drawing/2014/main" val="280520577"/>
                  </a:ext>
                </a:extLst>
              </a:tr>
            </a:tbl>
          </a:graphicData>
        </a:graphic>
      </p:graphicFrame>
    </p:spTree>
    <p:extLst>
      <p:ext uri="{BB962C8B-B14F-4D97-AF65-F5344CB8AC3E}">
        <p14:creationId xmlns:p14="http://schemas.microsoft.com/office/powerpoint/2010/main" val="2419190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AA06-EB15-459D-BDB1-46F7AC4EC704}"/>
              </a:ext>
            </a:extLst>
          </p:cNvPr>
          <p:cNvSpPr>
            <a:spLocks noGrp="1"/>
          </p:cNvSpPr>
          <p:nvPr>
            <p:ph type="title"/>
          </p:nvPr>
        </p:nvSpPr>
        <p:spPr/>
        <p:txBody>
          <a:bodyPr/>
          <a:lstStyle/>
          <a:p>
            <a:r>
              <a:rPr lang="en-US" dirty="0" err="1"/>
              <a:t>Conclus</a:t>
            </a:r>
            <a:r>
              <a:rPr lang="pt-BR" dirty="0" err="1"/>
              <a:t>ão</a:t>
            </a:r>
            <a:endParaRPr lang="pt-BR" dirty="0"/>
          </a:p>
        </p:txBody>
      </p:sp>
      <p:sp>
        <p:nvSpPr>
          <p:cNvPr id="3" name="Content Placeholder 2">
            <a:extLst>
              <a:ext uri="{FF2B5EF4-FFF2-40B4-BE49-F238E27FC236}">
                <a16:creationId xmlns:a16="http://schemas.microsoft.com/office/drawing/2014/main" id="{1074435D-1642-4487-A46D-CD7DBDC98956}"/>
              </a:ext>
            </a:extLst>
          </p:cNvPr>
          <p:cNvSpPr>
            <a:spLocks noGrp="1"/>
          </p:cNvSpPr>
          <p:nvPr>
            <p:ph idx="1"/>
          </p:nvPr>
        </p:nvSpPr>
        <p:spPr/>
        <p:txBody>
          <a:bodyPr>
            <a:normAutofit fontScale="92500" lnSpcReduction="10000"/>
          </a:bodyPr>
          <a:lstStyle/>
          <a:p>
            <a:r>
              <a:rPr lang="pt-BR" dirty="0"/>
              <a:t>Aprendemos que o pré-processamento é importante para o tratamento de dados. Tivemos os exemplos prático de muito proveito com simples ordenação e criação de um atributo agregador de informação. Para problemas reais isso é útil ao invés de simplesmente tentar ajustar o algoritmo.</a:t>
            </a:r>
          </a:p>
          <a:p>
            <a:r>
              <a:rPr lang="pt-BR" dirty="0"/>
              <a:t>No caso de arvore de decisão, a analise de raridade de algumas instancias e o modo de poda da arvore foi essencial para conseguir bons resultados.</a:t>
            </a:r>
          </a:p>
          <a:p>
            <a:r>
              <a:rPr lang="pt-BR" dirty="0"/>
              <a:t>O quão bem um algoritmo escala tanto com pré-processamento e com número de instancias também varia, assim como seu tempo para criação de modelo. Portanto, para problemas reais onde o numero de instancias pode ser enorme e o tempo para criação do modelo crítico a analise de tempo de criação do modelo faz se essencial.</a:t>
            </a:r>
          </a:p>
        </p:txBody>
      </p:sp>
    </p:spTree>
    <p:extLst>
      <p:ext uri="{BB962C8B-B14F-4D97-AF65-F5344CB8AC3E}">
        <p14:creationId xmlns:p14="http://schemas.microsoft.com/office/powerpoint/2010/main" val="10358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FC46FC-D0FC-4B5F-8330-42A0C2D4899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Poker Hands</a:t>
            </a:r>
          </a:p>
        </p:txBody>
      </p:sp>
      <p:cxnSp>
        <p:nvCxnSpPr>
          <p:cNvPr id="22"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C15965FA-B7D5-4A72-8E41-BFDB97CB220A}"/>
              </a:ext>
            </a:extLst>
          </p:cNvPr>
          <p:cNvGraphicFramePr>
            <a:graphicFrameLocks noGrp="1"/>
          </p:cNvGraphicFramePr>
          <p:nvPr>
            <p:ph idx="1"/>
            <p:extLst>
              <p:ext uri="{D42A27DB-BD31-4B8C-83A1-F6EECF244321}">
                <p14:modId xmlns:p14="http://schemas.microsoft.com/office/powerpoint/2010/main" val="4006309201"/>
              </p:ext>
            </p:extLst>
          </p:nvPr>
        </p:nvGraphicFramePr>
        <p:xfrm>
          <a:off x="320040" y="2762814"/>
          <a:ext cx="11496823" cy="3491836"/>
        </p:xfrm>
        <a:graphic>
          <a:graphicData uri="http://schemas.openxmlformats.org/drawingml/2006/table">
            <a:tbl>
              <a:tblPr firstRow="1" bandRow="1">
                <a:tableStyleId>{5C22544A-7EE6-4342-B048-85BDC9FD1C3A}</a:tableStyleId>
              </a:tblPr>
              <a:tblGrid>
                <a:gridCol w="2411748">
                  <a:extLst>
                    <a:ext uri="{9D8B030D-6E8A-4147-A177-3AD203B41FA5}">
                      <a16:colId xmlns:a16="http://schemas.microsoft.com/office/drawing/2014/main" val="298500161"/>
                    </a:ext>
                  </a:extLst>
                </a:gridCol>
                <a:gridCol w="3408914">
                  <a:extLst>
                    <a:ext uri="{9D8B030D-6E8A-4147-A177-3AD203B41FA5}">
                      <a16:colId xmlns:a16="http://schemas.microsoft.com/office/drawing/2014/main" val="4068198421"/>
                    </a:ext>
                  </a:extLst>
                </a:gridCol>
                <a:gridCol w="2390693">
                  <a:extLst>
                    <a:ext uri="{9D8B030D-6E8A-4147-A177-3AD203B41FA5}">
                      <a16:colId xmlns:a16="http://schemas.microsoft.com/office/drawing/2014/main" val="1760265842"/>
                    </a:ext>
                  </a:extLst>
                </a:gridCol>
                <a:gridCol w="1808813">
                  <a:extLst>
                    <a:ext uri="{9D8B030D-6E8A-4147-A177-3AD203B41FA5}">
                      <a16:colId xmlns:a16="http://schemas.microsoft.com/office/drawing/2014/main" val="144191679"/>
                    </a:ext>
                  </a:extLst>
                </a:gridCol>
                <a:gridCol w="1476655">
                  <a:extLst>
                    <a:ext uri="{9D8B030D-6E8A-4147-A177-3AD203B41FA5}">
                      <a16:colId xmlns:a16="http://schemas.microsoft.com/office/drawing/2014/main" val="2362648511"/>
                    </a:ext>
                  </a:extLst>
                </a:gridCol>
              </a:tblGrid>
              <a:tr h="455164">
                <a:tc>
                  <a:txBody>
                    <a:bodyPr/>
                    <a:lstStyle/>
                    <a:p>
                      <a:pPr algn="ctr" fontAlgn="ctr"/>
                      <a:r>
                        <a:rPr lang="pt-BR" sz="1300" u="none" strike="noStrike">
                          <a:effectLst/>
                        </a:rPr>
                        <a:t>Poker </a:t>
                      </a:r>
                      <a:r>
                        <a:rPr lang="pt-BR" sz="1300" u="none" strike="noStrike" err="1">
                          <a:effectLst/>
                        </a:rPr>
                        <a:t>Hands</a:t>
                      </a:r>
                      <a:r>
                        <a:rPr lang="pt-BR" sz="1300" u="none" strike="noStrike">
                          <a:effectLst/>
                        </a:rPr>
                        <a:t> - Classificador</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Exemplo - 10 Atributos, 5 pares de naipe e valor (ordenados)</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Possible hands</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of combinations</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200" u="none" strike="noStrike">
                          <a:effectLst/>
                        </a:rPr>
                        <a:t>% of hands</a:t>
                      </a:r>
                      <a:endParaRPr lang="pt-BR" sz="1200" b="0" i="0" u="none" strike="noStrike">
                        <a:solidFill>
                          <a:srgbClr val="000000"/>
                        </a:solidFill>
                        <a:effectLst/>
                        <a:latin typeface="Calibri" panose="020F0502020204030204" pitchFamily="34" charset="0"/>
                      </a:endParaRPr>
                    </a:p>
                  </a:txBody>
                  <a:tcPr marL="10526" marR="10526" marT="10526" marB="0" anchor="ctr"/>
                </a:tc>
                <a:extLst>
                  <a:ext uri="{0D108BD9-81ED-4DB2-BD59-A6C34878D82A}">
                    <a16:rowId xmlns:a16="http://schemas.microsoft.com/office/drawing/2014/main" val="481257515"/>
                  </a:ext>
                </a:extLst>
              </a:tr>
              <a:tr h="253056">
                <a:tc>
                  <a:txBody>
                    <a:bodyPr/>
                    <a:lstStyle/>
                    <a:p>
                      <a:pPr algn="ctr" fontAlgn="ctr"/>
                      <a:r>
                        <a:rPr lang="pt-BR" sz="1300" u="none" strike="noStrike">
                          <a:effectLst/>
                        </a:rPr>
                        <a:t>Royal Straight Flush (RF)</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H,1,H,10,H,11,H,12,H,13</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4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480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200" u="none" strike="noStrike">
                          <a:effectLst/>
                        </a:rPr>
                        <a:t>0.000154%</a:t>
                      </a:r>
                      <a:endParaRPr lang="pt-BR" sz="1200" b="0" i="0" u="none" strike="noStrike">
                        <a:solidFill>
                          <a:srgbClr val="000000"/>
                        </a:solidFill>
                        <a:effectLst/>
                        <a:latin typeface="Calibri" panose="020F0502020204030204" pitchFamily="34" charset="0"/>
                      </a:endParaRPr>
                    </a:p>
                  </a:txBody>
                  <a:tcPr marL="10526" marR="10526" marT="10526" marB="0" anchor="ctr"/>
                </a:tc>
                <a:extLst>
                  <a:ext uri="{0D108BD9-81ED-4DB2-BD59-A6C34878D82A}">
                    <a16:rowId xmlns:a16="http://schemas.microsoft.com/office/drawing/2014/main" val="2117533545"/>
                  </a:ext>
                </a:extLst>
              </a:tr>
              <a:tr h="253056">
                <a:tc>
                  <a:txBody>
                    <a:bodyPr/>
                    <a:lstStyle/>
                    <a:p>
                      <a:pPr algn="ctr" fontAlgn="ctr"/>
                      <a:r>
                        <a:rPr lang="pt-BR" sz="1300" u="none" strike="noStrike">
                          <a:effectLst/>
                        </a:rPr>
                        <a:t>Straight Flush (SF)</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H,2,H,3,H,4,H,5,H,6</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36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4,320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200" u="none" strike="noStrike">
                          <a:effectLst/>
                        </a:rPr>
                        <a:t>0.001385%</a:t>
                      </a:r>
                      <a:endParaRPr lang="pt-BR" sz="1200" b="0" i="0" u="none" strike="noStrike">
                        <a:solidFill>
                          <a:srgbClr val="000000"/>
                        </a:solidFill>
                        <a:effectLst/>
                        <a:latin typeface="Calibri" panose="020F0502020204030204" pitchFamily="34" charset="0"/>
                      </a:endParaRPr>
                    </a:p>
                  </a:txBody>
                  <a:tcPr marL="10526" marR="10526" marT="10526" marB="0" anchor="ctr"/>
                </a:tc>
                <a:extLst>
                  <a:ext uri="{0D108BD9-81ED-4DB2-BD59-A6C34878D82A}">
                    <a16:rowId xmlns:a16="http://schemas.microsoft.com/office/drawing/2014/main" val="1275581196"/>
                  </a:ext>
                </a:extLst>
              </a:tr>
              <a:tr h="253056">
                <a:tc>
                  <a:txBody>
                    <a:bodyPr/>
                    <a:lstStyle/>
                    <a:p>
                      <a:pPr algn="ctr" fontAlgn="ctr"/>
                      <a:r>
                        <a:rPr lang="pt-BR" sz="1300" u="none" strike="noStrike">
                          <a:effectLst/>
                        </a:rPr>
                        <a:t>Four of a Kind (4)</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D,8,C,8,H,8,S,8,H,12</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624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74,880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200" u="none" strike="noStrike">
                          <a:effectLst/>
                        </a:rPr>
                        <a:t>0.024010%</a:t>
                      </a:r>
                      <a:endParaRPr lang="pt-BR" sz="1200" b="0" i="0" u="none" strike="noStrike">
                        <a:solidFill>
                          <a:srgbClr val="000000"/>
                        </a:solidFill>
                        <a:effectLst/>
                        <a:latin typeface="Calibri" panose="020F0502020204030204" pitchFamily="34" charset="0"/>
                      </a:endParaRPr>
                    </a:p>
                  </a:txBody>
                  <a:tcPr marL="10526" marR="10526" marT="10526" marB="0" anchor="ctr"/>
                </a:tc>
                <a:extLst>
                  <a:ext uri="{0D108BD9-81ED-4DB2-BD59-A6C34878D82A}">
                    <a16:rowId xmlns:a16="http://schemas.microsoft.com/office/drawing/2014/main" val="3320703247"/>
                  </a:ext>
                </a:extLst>
              </a:tr>
              <a:tr h="253056">
                <a:tc>
                  <a:txBody>
                    <a:bodyPr/>
                    <a:lstStyle/>
                    <a:p>
                      <a:pPr algn="ctr" fontAlgn="ctr"/>
                      <a:r>
                        <a:rPr lang="pt-BR" sz="1300" u="none" strike="noStrike">
                          <a:effectLst/>
                        </a:rPr>
                        <a:t>Full House (FH)</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S,2,H,2,D,7,H,7,S,7</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3,744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449,280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200" u="none" strike="noStrike">
                          <a:effectLst/>
                        </a:rPr>
                        <a:t>0.144058%</a:t>
                      </a:r>
                      <a:endParaRPr lang="pt-BR" sz="1200" b="0" i="0" u="none" strike="noStrike">
                        <a:solidFill>
                          <a:srgbClr val="000000"/>
                        </a:solidFill>
                        <a:effectLst/>
                        <a:latin typeface="Calibri" panose="020F0502020204030204" pitchFamily="34" charset="0"/>
                      </a:endParaRPr>
                    </a:p>
                  </a:txBody>
                  <a:tcPr marL="10526" marR="10526" marT="10526" marB="0" anchor="ctr"/>
                </a:tc>
                <a:extLst>
                  <a:ext uri="{0D108BD9-81ED-4DB2-BD59-A6C34878D82A}">
                    <a16:rowId xmlns:a16="http://schemas.microsoft.com/office/drawing/2014/main" val="2604319807"/>
                  </a:ext>
                </a:extLst>
              </a:tr>
              <a:tr h="253056">
                <a:tc>
                  <a:txBody>
                    <a:bodyPr/>
                    <a:lstStyle/>
                    <a:p>
                      <a:pPr algn="ctr" fontAlgn="ctr"/>
                      <a:r>
                        <a:rPr lang="pt-BR" sz="1300" u="none" strike="noStrike">
                          <a:effectLst/>
                        </a:rPr>
                        <a:t>Flush (F)</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C,2,C,3,C,4,C,5,C,12</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5,108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612,960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200" u="none" strike="noStrike">
                          <a:effectLst/>
                        </a:rPr>
                        <a:t>0.196540%</a:t>
                      </a:r>
                      <a:endParaRPr lang="pt-BR" sz="1200" b="0" i="0" u="none" strike="noStrike">
                        <a:solidFill>
                          <a:srgbClr val="000000"/>
                        </a:solidFill>
                        <a:effectLst/>
                        <a:latin typeface="Calibri" panose="020F0502020204030204" pitchFamily="34" charset="0"/>
                      </a:endParaRPr>
                    </a:p>
                  </a:txBody>
                  <a:tcPr marL="10526" marR="10526" marT="10526" marB="0" anchor="ctr"/>
                </a:tc>
                <a:extLst>
                  <a:ext uri="{0D108BD9-81ED-4DB2-BD59-A6C34878D82A}">
                    <a16:rowId xmlns:a16="http://schemas.microsoft.com/office/drawing/2014/main" val="3749666293"/>
                  </a:ext>
                </a:extLst>
              </a:tr>
              <a:tr h="253056">
                <a:tc>
                  <a:txBody>
                    <a:bodyPr/>
                    <a:lstStyle/>
                    <a:p>
                      <a:pPr algn="ctr" fontAlgn="ctr"/>
                      <a:r>
                        <a:rPr lang="pt-BR" sz="1300" u="none" strike="noStrike">
                          <a:effectLst/>
                        </a:rPr>
                        <a:t>Straight (S)</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C,9,D,10,H,11,D,12,S,13</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10,200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1,224,000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200" u="none" strike="noStrike">
                          <a:effectLst/>
                        </a:rPr>
                        <a:t>0.392465%</a:t>
                      </a:r>
                      <a:endParaRPr lang="pt-BR" sz="1200" b="0" i="0" u="none" strike="noStrike">
                        <a:solidFill>
                          <a:srgbClr val="000000"/>
                        </a:solidFill>
                        <a:effectLst/>
                        <a:latin typeface="Calibri" panose="020F0502020204030204" pitchFamily="34" charset="0"/>
                      </a:endParaRPr>
                    </a:p>
                  </a:txBody>
                  <a:tcPr marL="10526" marR="10526" marT="10526" marB="0" anchor="ctr"/>
                </a:tc>
                <a:extLst>
                  <a:ext uri="{0D108BD9-81ED-4DB2-BD59-A6C34878D82A}">
                    <a16:rowId xmlns:a16="http://schemas.microsoft.com/office/drawing/2014/main" val="180910518"/>
                  </a:ext>
                </a:extLst>
              </a:tr>
              <a:tr h="253056">
                <a:tc>
                  <a:txBody>
                    <a:bodyPr/>
                    <a:lstStyle/>
                    <a:p>
                      <a:pPr algn="ctr" fontAlgn="ctr"/>
                      <a:r>
                        <a:rPr lang="pt-BR" sz="1300" u="none" strike="noStrike">
                          <a:effectLst/>
                        </a:rPr>
                        <a:t>Three of a Kind (3)</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S,7,C,11,D,11,S,11,D,13</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54,912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6,589,440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200" u="none" strike="noStrike">
                          <a:effectLst/>
                        </a:rPr>
                        <a:t>2.112845%</a:t>
                      </a:r>
                      <a:endParaRPr lang="pt-BR" sz="1200" b="0" i="0" u="none" strike="noStrike">
                        <a:solidFill>
                          <a:srgbClr val="000000"/>
                        </a:solidFill>
                        <a:effectLst/>
                        <a:latin typeface="Calibri" panose="020F0502020204030204" pitchFamily="34" charset="0"/>
                      </a:endParaRPr>
                    </a:p>
                  </a:txBody>
                  <a:tcPr marL="10526" marR="10526" marT="10526" marB="0" anchor="ctr"/>
                </a:tc>
                <a:extLst>
                  <a:ext uri="{0D108BD9-81ED-4DB2-BD59-A6C34878D82A}">
                    <a16:rowId xmlns:a16="http://schemas.microsoft.com/office/drawing/2014/main" val="1460447503"/>
                  </a:ext>
                </a:extLst>
              </a:tr>
              <a:tr h="253056">
                <a:tc>
                  <a:txBody>
                    <a:bodyPr/>
                    <a:lstStyle/>
                    <a:p>
                      <a:pPr algn="ctr" fontAlgn="ctr"/>
                      <a:r>
                        <a:rPr lang="pt-BR" sz="1300" u="none" strike="noStrike">
                          <a:effectLst/>
                        </a:rPr>
                        <a:t>Two Pairs (2)</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D,1,C,1,H,4,C,4,S,13</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123,552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14,826,240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200" u="none" strike="noStrike">
                          <a:effectLst/>
                        </a:rPr>
                        <a:t>4.753902%</a:t>
                      </a:r>
                      <a:endParaRPr lang="pt-BR" sz="1200" b="0" i="0" u="none" strike="noStrike">
                        <a:solidFill>
                          <a:srgbClr val="000000"/>
                        </a:solidFill>
                        <a:effectLst/>
                        <a:latin typeface="Calibri" panose="020F0502020204030204" pitchFamily="34" charset="0"/>
                      </a:endParaRPr>
                    </a:p>
                  </a:txBody>
                  <a:tcPr marL="10526" marR="10526" marT="10526" marB="0" anchor="ctr"/>
                </a:tc>
                <a:extLst>
                  <a:ext uri="{0D108BD9-81ED-4DB2-BD59-A6C34878D82A}">
                    <a16:rowId xmlns:a16="http://schemas.microsoft.com/office/drawing/2014/main" val="2797293277"/>
                  </a:ext>
                </a:extLst>
              </a:tr>
              <a:tr h="253056">
                <a:tc>
                  <a:txBody>
                    <a:bodyPr/>
                    <a:lstStyle/>
                    <a:p>
                      <a:pPr algn="ctr" fontAlgn="ctr"/>
                      <a:r>
                        <a:rPr lang="pt-BR" sz="1300" u="none" strike="noStrike">
                          <a:effectLst/>
                        </a:rPr>
                        <a:t>One Pair (1)</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H,1,S,1,S,3,H,5,D,9</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1,098,240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131,788,800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200" u="none" strike="noStrike">
                          <a:effectLst/>
                        </a:rPr>
                        <a:t>42.256903%</a:t>
                      </a:r>
                      <a:endParaRPr lang="pt-BR" sz="1200" b="0" i="0" u="none" strike="noStrike">
                        <a:solidFill>
                          <a:srgbClr val="000000"/>
                        </a:solidFill>
                        <a:effectLst/>
                        <a:latin typeface="Calibri" panose="020F0502020204030204" pitchFamily="34" charset="0"/>
                      </a:endParaRPr>
                    </a:p>
                  </a:txBody>
                  <a:tcPr marL="10526" marR="10526" marT="10526" marB="0" anchor="ctr"/>
                </a:tc>
                <a:extLst>
                  <a:ext uri="{0D108BD9-81ED-4DB2-BD59-A6C34878D82A}">
                    <a16:rowId xmlns:a16="http://schemas.microsoft.com/office/drawing/2014/main" val="3799334354"/>
                  </a:ext>
                </a:extLst>
              </a:tr>
              <a:tr h="253056">
                <a:tc>
                  <a:txBody>
                    <a:bodyPr/>
                    <a:lstStyle/>
                    <a:p>
                      <a:pPr algn="ctr" fontAlgn="ctr"/>
                      <a:r>
                        <a:rPr lang="pt-BR" sz="1300" u="none" strike="noStrike">
                          <a:effectLst/>
                        </a:rPr>
                        <a:t>Only Singles(0)</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S,1,S,4,S,6,C,9,C,13</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1,302,540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300" u="none" strike="noStrike">
                          <a:effectLst/>
                        </a:rPr>
                        <a:t>   156,304,800 </a:t>
                      </a:r>
                      <a:endParaRPr lang="pt-BR" sz="1300" b="0"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200" u="none" strike="noStrike">
                          <a:effectLst/>
                        </a:rPr>
                        <a:t>50.117739%</a:t>
                      </a:r>
                      <a:endParaRPr lang="pt-BR" sz="1200" b="0" i="0" u="none" strike="noStrike">
                        <a:solidFill>
                          <a:srgbClr val="000000"/>
                        </a:solidFill>
                        <a:effectLst/>
                        <a:latin typeface="Calibri" panose="020F0502020204030204" pitchFamily="34" charset="0"/>
                      </a:endParaRPr>
                    </a:p>
                  </a:txBody>
                  <a:tcPr marL="10526" marR="10526" marT="10526" marB="0" anchor="ctr"/>
                </a:tc>
                <a:extLst>
                  <a:ext uri="{0D108BD9-81ED-4DB2-BD59-A6C34878D82A}">
                    <a16:rowId xmlns:a16="http://schemas.microsoft.com/office/drawing/2014/main" val="232289237"/>
                  </a:ext>
                </a:extLst>
              </a:tr>
              <a:tr h="253056">
                <a:tc rowSpan="2">
                  <a:txBody>
                    <a:bodyPr/>
                    <a:lstStyle/>
                    <a:p>
                      <a:pPr algn="ctr" fontAlgn="ctr"/>
                      <a:r>
                        <a:rPr lang="pt-BR" sz="1300" u="none" strike="noStrike">
                          <a:effectLst/>
                        </a:rPr>
                        <a:t>10 Classificadores</a:t>
                      </a:r>
                      <a:endParaRPr lang="pt-BR" sz="1300" b="1" i="0" u="none" strike="noStrike">
                        <a:solidFill>
                          <a:srgbClr val="000000"/>
                        </a:solidFill>
                        <a:effectLst/>
                        <a:latin typeface="Calibri" panose="020F0502020204030204" pitchFamily="34" charset="0"/>
                      </a:endParaRPr>
                    </a:p>
                  </a:txBody>
                  <a:tcPr marL="10526" marR="10526" marT="10526" marB="0" anchor="ctr"/>
                </a:tc>
                <a:tc rowSpan="2">
                  <a:txBody>
                    <a:bodyPr/>
                    <a:lstStyle/>
                    <a:p>
                      <a:pPr algn="ctr" fontAlgn="ctr"/>
                      <a:r>
                        <a:rPr lang="pt-BR" sz="1300" u="none" strike="noStrike">
                          <a:effectLst/>
                        </a:rPr>
                        <a:t>Total</a:t>
                      </a:r>
                      <a:endParaRPr lang="pt-BR" sz="1300" b="1" i="0" u="none" strike="noStrike">
                        <a:solidFill>
                          <a:srgbClr val="000000"/>
                        </a:solidFill>
                        <a:effectLst/>
                        <a:latin typeface="Calibri" panose="020F0502020204030204" pitchFamily="34" charset="0"/>
                      </a:endParaRPr>
                    </a:p>
                  </a:txBody>
                  <a:tcPr marL="10526" marR="10526" marT="10526" marB="0" anchor="ctr"/>
                </a:tc>
                <a:tc>
                  <a:txBody>
                    <a:bodyPr/>
                    <a:lstStyle/>
                    <a:p>
                      <a:pPr algn="ctr" fontAlgn="ctr"/>
                      <a:r>
                        <a:rPr lang="pt-BR" sz="1200" u="none" strike="noStrike">
                          <a:effectLst/>
                        </a:rPr>
                        <a:t>                2,598,960 </a:t>
                      </a:r>
                      <a:endParaRPr lang="pt-BR" sz="1200" b="1" i="0" u="none" strike="noStrike">
                        <a:solidFill>
                          <a:srgbClr val="222222"/>
                        </a:solidFill>
                        <a:effectLst/>
                        <a:latin typeface="Arial" panose="020B0604020202020204" pitchFamily="34" charset="0"/>
                      </a:endParaRPr>
                    </a:p>
                  </a:txBody>
                  <a:tcPr marL="10526" marR="10526" marT="10526" marB="0" anchor="ctr"/>
                </a:tc>
                <a:tc>
                  <a:txBody>
                    <a:bodyPr/>
                    <a:lstStyle/>
                    <a:p>
                      <a:pPr algn="ctr" fontAlgn="ctr"/>
                      <a:r>
                        <a:rPr lang="pt-BR" sz="1300" u="none" strike="noStrike">
                          <a:effectLst/>
                        </a:rPr>
                        <a:t>   311,875,200 </a:t>
                      </a:r>
                      <a:endParaRPr lang="pt-BR" sz="1300" b="0" i="0" u="none" strike="noStrike">
                        <a:solidFill>
                          <a:srgbClr val="000000"/>
                        </a:solidFill>
                        <a:effectLst/>
                        <a:latin typeface="Calibri" panose="020F0502020204030204" pitchFamily="34" charset="0"/>
                      </a:endParaRPr>
                    </a:p>
                  </a:txBody>
                  <a:tcPr marL="10526" marR="10526" marT="10526" marB="0" anchor="ctr"/>
                </a:tc>
                <a:tc rowSpan="2">
                  <a:txBody>
                    <a:bodyPr/>
                    <a:lstStyle/>
                    <a:p>
                      <a:pPr algn="ctr" fontAlgn="ctr"/>
                      <a:r>
                        <a:rPr lang="pt-BR" sz="1200" u="none" strike="noStrike">
                          <a:effectLst/>
                        </a:rPr>
                        <a:t>100%</a:t>
                      </a:r>
                      <a:endParaRPr lang="pt-BR" sz="1200" b="0" i="0" u="none" strike="noStrike">
                        <a:solidFill>
                          <a:srgbClr val="000000"/>
                        </a:solidFill>
                        <a:effectLst/>
                        <a:latin typeface="Calibri" panose="020F0502020204030204" pitchFamily="34" charset="0"/>
                      </a:endParaRPr>
                    </a:p>
                  </a:txBody>
                  <a:tcPr marL="10526" marR="10526" marT="10526" marB="0" anchor="ctr"/>
                </a:tc>
                <a:extLst>
                  <a:ext uri="{0D108BD9-81ED-4DB2-BD59-A6C34878D82A}">
                    <a16:rowId xmlns:a16="http://schemas.microsoft.com/office/drawing/2014/main" val="789085115"/>
                  </a:ext>
                </a:extLst>
              </a:tr>
              <a:tr h="253056">
                <a:tc vMerge="1">
                  <a:txBody>
                    <a:bodyPr/>
                    <a:lstStyle/>
                    <a:p>
                      <a:endParaRPr lang="pt-BR"/>
                    </a:p>
                  </a:txBody>
                  <a:tcPr/>
                </a:tc>
                <a:tc vMerge="1">
                  <a:txBody>
                    <a:bodyPr/>
                    <a:lstStyle/>
                    <a:p>
                      <a:endParaRPr lang="pt-BR"/>
                    </a:p>
                  </a:txBody>
                  <a:tcPr/>
                </a:tc>
                <a:tc>
                  <a:txBody>
                    <a:bodyPr/>
                    <a:lstStyle/>
                    <a:p>
                      <a:pPr algn="ctr" fontAlgn="ctr"/>
                      <a:r>
                        <a:rPr lang="pt-BR" sz="1200" u="none" strike="noStrike">
                          <a:effectLst/>
                        </a:rPr>
                        <a:t>(2.5 milhões)</a:t>
                      </a:r>
                      <a:endParaRPr lang="pt-BR" sz="1200" b="1" i="0" u="none" strike="noStrike">
                        <a:solidFill>
                          <a:srgbClr val="222222"/>
                        </a:solidFill>
                        <a:effectLst/>
                        <a:latin typeface="Arial" panose="020B0604020202020204" pitchFamily="34" charset="0"/>
                      </a:endParaRPr>
                    </a:p>
                  </a:txBody>
                  <a:tcPr marL="10526" marR="10526" marT="10526" marB="0" anchor="ctr"/>
                </a:tc>
                <a:tc>
                  <a:txBody>
                    <a:bodyPr/>
                    <a:lstStyle/>
                    <a:p>
                      <a:pPr algn="ctr" fontAlgn="ctr"/>
                      <a:r>
                        <a:rPr lang="pt-BR" sz="1300" u="none" strike="noStrike">
                          <a:effectLst/>
                        </a:rPr>
                        <a:t>311 </a:t>
                      </a:r>
                      <a:r>
                        <a:rPr lang="pt-BR" sz="1300" u="none" strike="noStrike" err="1">
                          <a:effectLst/>
                        </a:rPr>
                        <a:t>milhöes</a:t>
                      </a:r>
                      <a:endParaRPr lang="pt-BR" sz="1300" b="0" i="0" u="none" strike="noStrike">
                        <a:solidFill>
                          <a:srgbClr val="000000"/>
                        </a:solidFill>
                        <a:effectLst/>
                        <a:latin typeface="Calibri" panose="020F0502020204030204" pitchFamily="34" charset="0"/>
                      </a:endParaRPr>
                    </a:p>
                  </a:txBody>
                  <a:tcPr marL="10526" marR="10526" marT="10526" marB="0" anchor="ctr"/>
                </a:tc>
                <a:tc vMerge="1">
                  <a:txBody>
                    <a:bodyPr/>
                    <a:lstStyle/>
                    <a:p>
                      <a:endParaRPr lang="pt-BR"/>
                    </a:p>
                  </a:txBody>
                  <a:tcPr/>
                </a:tc>
                <a:extLst>
                  <a:ext uri="{0D108BD9-81ED-4DB2-BD59-A6C34878D82A}">
                    <a16:rowId xmlns:a16="http://schemas.microsoft.com/office/drawing/2014/main" val="1691072272"/>
                  </a:ext>
                </a:extLst>
              </a:tr>
            </a:tbl>
          </a:graphicData>
        </a:graphic>
      </p:graphicFrame>
    </p:spTree>
    <p:extLst>
      <p:ext uri="{BB962C8B-B14F-4D97-AF65-F5344CB8AC3E}">
        <p14:creationId xmlns:p14="http://schemas.microsoft.com/office/powerpoint/2010/main" val="47951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46FC-D0FC-4B5F-8330-42A0C2D4899C}"/>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kern="1200">
                <a:latin typeface="+mj-lt"/>
                <a:ea typeface="+mj-ea"/>
                <a:cs typeface="+mj-cs"/>
              </a:rPr>
              <a:t>Nossos Dados</a:t>
            </a:r>
          </a:p>
        </p:txBody>
      </p:sp>
      <p:graphicFrame>
        <p:nvGraphicFramePr>
          <p:cNvPr id="9" name="Content Placeholder 8">
            <a:extLst>
              <a:ext uri="{FF2B5EF4-FFF2-40B4-BE49-F238E27FC236}">
                <a16:creationId xmlns:a16="http://schemas.microsoft.com/office/drawing/2014/main" id="{D7BEF6BE-ED6B-4B9F-A24D-E78CDD36776F}"/>
              </a:ext>
            </a:extLst>
          </p:cNvPr>
          <p:cNvGraphicFramePr>
            <a:graphicFrameLocks noGrp="1"/>
          </p:cNvGraphicFramePr>
          <p:nvPr>
            <p:ph idx="1"/>
            <p:extLst>
              <p:ext uri="{D42A27DB-BD31-4B8C-83A1-F6EECF244321}">
                <p14:modId xmlns:p14="http://schemas.microsoft.com/office/powerpoint/2010/main" val="4088248460"/>
              </p:ext>
            </p:extLst>
          </p:nvPr>
        </p:nvGraphicFramePr>
        <p:xfrm>
          <a:off x="838200" y="2058202"/>
          <a:ext cx="10515603" cy="3886194"/>
        </p:xfrm>
        <a:graphic>
          <a:graphicData uri="http://schemas.openxmlformats.org/drawingml/2006/table">
            <a:tbl>
              <a:tblPr firstRow="1" firstCol="1" bandRow="1">
                <a:tableStyleId>{5C22544A-7EE6-4342-B048-85BDC9FD1C3A}</a:tableStyleId>
              </a:tblPr>
              <a:tblGrid>
                <a:gridCol w="3475449">
                  <a:extLst>
                    <a:ext uri="{9D8B030D-6E8A-4147-A177-3AD203B41FA5}">
                      <a16:colId xmlns:a16="http://schemas.microsoft.com/office/drawing/2014/main" val="1261925204"/>
                    </a:ext>
                  </a:extLst>
                </a:gridCol>
                <a:gridCol w="1277099">
                  <a:extLst>
                    <a:ext uri="{9D8B030D-6E8A-4147-A177-3AD203B41FA5}">
                      <a16:colId xmlns:a16="http://schemas.microsoft.com/office/drawing/2014/main" val="2903355429"/>
                    </a:ext>
                  </a:extLst>
                </a:gridCol>
                <a:gridCol w="1947346">
                  <a:extLst>
                    <a:ext uri="{9D8B030D-6E8A-4147-A177-3AD203B41FA5}">
                      <a16:colId xmlns:a16="http://schemas.microsoft.com/office/drawing/2014/main" val="164868528"/>
                    </a:ext>
                  </a:extLst>
                </a:gridCol>
                <a:gridCol w="1611027">
                  <a:extLst>
                    <a:ext uri="{9D8B030D-6E8A-4147-A177-3AD203B41FA5}">
                      <a16:colId xmlns:a16="http://schemas.microsoft.com/office/drawing/2014/main" val="3858032234"/>
                    </a:ext>
                  </a:extLst>
                </a:gridCol>
                <a:gridCol w="2204682">
                  <a:extLst>
                    <a:ext uri="{9D8B030D-6E8A-4147-A177-3AD203B41FA5}">
                      <a16:colId xmlns:a16="http://schemas.microsoft.com/office/drawing/2014/main" val="1943321757"/>
                    </a:ext>
                  </a:extLst>
                </a:gridCol>
              </a:tblGrid>
              <a:tr h="298938">
                <a:tc>
                  <a:txBody>
                    <a:bodyPr/>
                    <a:lstStyle/>
                    <a:p>
                      <a:pPr marL="0" marR="0">
                        <a:lnSpc>
                          <a:spcPct val="107000"/>
                        </a:lnSpc>
                        <a:spcBef>
                          <a:spcPts val="0"/>
                        </a:spcBef>
                        <a:spcAft>
                          <a:spcPts val="0"/>
                        </a:spcAft>
                      </a:pPr>
                      <a:r>
                        <a:rPr lang="pt-BR" sz="1600">
                          <a:effectLst/>
                        </a:rPr>
                        <a:t>Contagem Classificadores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ctr"/>
                </a:tc>
                <a:tc gridSpan="2">
                  <a:txBody>
                    <a:bodyPr/>
                    <a:lstStyle/>
                    <a:p>
                      <a:pPr marL="0" marR="0" algn="ctr">
                        <a:lnSpc>
                          <a:spcPct val="107000"/>
                        </a:lnSpc>
                        <a:spcBef>
                          <a:spcPts val="0"/>
                        </a:spcBef>
                        <a:spcAft>
                          <a:spcPts val="0"/>
                        </a:spcAft>
                      </a:pPr>
                      <a:r>
                        <a:rPr lang="pt-BR" sz="1600">
                          <a:effectLst/>
                        </a:rPr>
                        <a:t>25010 (25K)</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hMerge="1">
                  <a:txBody>
                    <a:bodyPr/>
                    <a:lstStyle/>
                    <a:p>
                      <a:endParaRPr lang="pt-BR"/>
                    </a:p>
                  </a:txBody>
                  <a:tcPr/>
                </a:tc>
                <a:tc gridSpan="2">
                  <a:txBody>
                    <a:bodyPr/>
                    <a:lstStyle/>
                    <a:p>
                      <a:pPr marL="0" marR="0" algn="ctr">
                        <a:lnSpc>
                          <a:spcPct val="107000"/>
                        </a:lnSpc>
                        <a:spcBef>
                          <a:spcPts val="0"/>
                        </a:spcBef>
                        <a:spcAft>
                          <a:spcPts val="0"/>
                        </a:spcAft>
                      </a:pPr>
                      <a:r>
                        <a:rPr lang="pt-BR" sz="1600">
                          <a:effectLst/>
                        </a:rPr>
                        <a:t>1Milhão (1M)</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hMerge="1">
                  <a:txBody>
                    <a:bodyPr/>
                    <a:lstStyle/>
                    <a:p>
                      <a:endParaRPr lang="pt-BR"/>
                    </a:p>
                  </a:txBody>
                  <a:tcPr/>
                </a:tc>
                <a:extLst>
                  <a:ext uri="{0D108BD9-81ED-4DB2-BD59-A6C34878D82A}">
                    <a16:rowId xmlns:a16="http://schemas.microsoft.com/office/drawing/2014/main" val="2091248265"/>
                  </a:ext>
                </a:extLst>
              </a:tr>
              <a:tr h="298938">
                <a:tc>
                  <a:txBody>
                    <a:bodyPr/>
                    <a:lstStyle/>
                    <a:p>
                      <a:pPr marL="0" marR="0" algn="ctr">
                        <a:lnSpc>
                          <a:spcPct val="107000"/>
                        </a:lnSpc>
                        <a:spcBef>
                          <a:spcPts val="0"/>
                        </a:spcBef>
                        <a:spcAft>
                          <a:spcPts val="0"/>
                        </a:spcAft>
                      </a:pPr>
                      <a:r>
                        <a:rPr lang="pt-BR" sz="1600">
                          <a:effectLst/>
                        </a:rPr>
                        <a:t>Classificador</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Soma</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Porcentagem</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Soma</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Porcentagem</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extLst>
                  <a:ext uri="{0D108BD9-81ED-4DB2-BD59-A6C34878D82A}">
                    <a16:rowId xmlns:a16="http://schemas.microsoft.com/office/drawing/2014/main" val="1244138784"/>
                  </a:ext>
                </a:extLst>
              </a:tr>
              <a:tr h="298938">
                <a:tc>
                  <a:txBody>
                    <a:bodyPr/>
                    <a:lstStyle/>
                    <a:p>
                      <a:pPr marL="0" marR="0" algn="ctr">
                        <a:lnSpc>
                          <a:spcPct val="107000"/>
                        </a:lnSpc>
                        <a:spcBef>
                          <a:spcPts val="0"/>
                        </a:spcBef>
                        <a:spcAft>
                          <a:spcPts val="0"/>
                        </a:spcAft>
                      </a:pPr>
                      <a:r>
                        <a:rPr lang="pt-BR" sz="1600">
                          <a:effectLst/>
                        </a:rPr>
                        <a:t>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12493</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49.952%</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501209</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50.1209%</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extLst>
                  <a:ext uri="{0D108BD9-81ED-4DB2-BD59-A6C34878D82A}">
                    <a16:rowId xmlns:a16="http://schemas.microsoft.com/office/drawing/2014/main" val="3234845829"/>
                  </a:ext>
                </a:extLst>
              </a:tr>
              <a:tr h="298938">
                <a:tc>
                  <a:txBody>
                    <a:bodyPr/>
                    <a:lstStyle/>
                    <a:p>
                      <a:pPr marL="0" marR="0" algn="ctr">
                        <a:lnSpc>
                          <a:spcPct val="107000"/>
                        </a:lnSpc>
                        <a:spcBef>
                          <a:spcPts val="0"/>
                        </a:spcBef>
                        <a:spcAft>
                          <a:spcPts val="0"/>
                        </a:spcAft>
                      </a:pPr>
                      <a:r>
                        <a:rPr lang="pt-BR" sz="1600">
                          <a:effectLst/>
                        </a:rPr>
                        <a:t>1</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10599</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42.379%</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422498</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42.2498%</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extLst>
                  <a:ext uri="{0D108BD9-81ED-4DB2-BD59-A6C34878D82A}">
                    <a16:rowId xmlns:a16="http://schemas.microsoft.com/office/drawing/2014/main" val="241727256"/>
                  </a:ext>
                </a:extLst>
              </a:tr>
              <a:tr h="298938">
                <a:tc>
                  <a:txBody>
                    <a:bodyPr/>
                    <a:lstStyle/>
                    <a:p>
                      <a:pPr marL="0" marR="0" algn="ctr">
                        <a:lnSpc>
                          <a:spcPct val="107000"/>
                        </a:lnSpc>
                        <a:spcBef>
                          <a:spcPts val="0"/>
                        </a:spcBef>
                        <a:spcAft>
                          <a:spcPts val="0"/>
                        </a:spcAft>
                      </a:pPr>
                      <a:r>
                        <a:rPr lang="pt-BR" sz="1600">
                          <a:effectLst/>
                        </a:rPr>
                        <a:t>2</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1206</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4.822%</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47622</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4.7622%</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extLst>
                  <a:ext uri="{0D108BD9-81ED-4DB2-BD59-A6C34878D82A}">
                    <a16:rowId xmlns:a16="http://schemas.microsoft.com/office/drawing/2014/main" val="812300372"/>
                  </a:ext>
                </a:extLst>
              </a:tr>
              <a:tr h="298938">
                <a:tc>
                  <a:txBody>
                    <a:bodyPr/>
                    <a:lstStyle/>
                    <a:p>
                      <a:pPr marL="0" marR="0" algn="ctr">
                        <a:lnSpc>
                          <a:spcPct val="107000"/>
                        </a:lnSpc>
                        <a:spcBef>
                          <a:spcPts val="0"/>
                        </a:spcBef>
                        <a:spcAft>
                          <a:spcPts val="0"/>
                        </a:spcAft>
                      </a:pPr>
                      <a:r>
                        <a:rPr lang="pt-BR" sz="1600">
                          <a:effectLst/>
                        </a:rPr>
                        <a:t>3</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513</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2.051%</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21121</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2.1121%</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extLst>
                  <a:ext uri="{0D108BD9-81ED-4DB2-BD59-A6C34878D82A}">
                    <a16:rowId xmlns:a16="http://schemas.microsoft.com/office/drawing/2014/main" val="2774802281"/>
                  </a:ext>
                </a:extLst>
              </a:tr>
              <a:tr h="298938">
                <a:tc>
                  <a:txBody>
                    <a:bodyPr/>
                    <a:lstStyle/>
                    <a:p>
                      <a:pPr marL="0" marR="0" algn="ctr">
                        <a:lnSpc>
                          <a:spcPct val="107000"/>
                        </a:lnSpc>
                        <a:spcBef>
                          <a:spcPts val="0"/>
                        </a:spcBef>
                        <a:spcAft>
                          <a:spcPts val="0"/>
                        </a:spcAft>
                      </a:pPr>
                      <a:r>
                        <a:rPr lang="pt-BR" sz="1600">
                          <a:effectLst/>
                        </a:rPr>
                        <a:t>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93</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0.372%</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3885</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0.3885%</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extLst>
                  <a:ext uri="{0D108BD9-81ED-4DB2-BD59-A6C34878D82A}">
                    <a16:rowId xmlns:a16="http://schemas.microsoft.com/office/drawing/2014/main" val="531683749"/>
                  </a:ext>
                </a:extLst>
              </a:tr>
              <a:tr h="298938">
                <a:tc>
                  <a:txBody>
                    <a:bodyPr/>
                    <a:lstStyle/>
                    <a:p>
                      <a:pPr marL="0" marR="0" algn="ctr">
                        <a:lnSpc>
                          <a:spcPct val="107000"/>
                        </a:lnSpc>
                        <a:spcBef>
                          <a:spcPts val="0"/>
                        </a:spcBef>
                        <a:spcAft>
                          <a:spcPts val="0"/>
                        </a:spcAft>
                      </a:pPr>
                      <a:r>
                        <a:rPr lang="pt-BR" sz="1600">
                          <a:effectLst/>
                        </a:rPr>
                        <a:t>F</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54</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0.216%</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1996</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0.1996%</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extLst>
                  <a:ext uri="{0D108BD9-81ED-4DB2-BD59-A6C34878D82A}">
                    <a16:rowId xmlns:a16="http://schemas.microsoft.com/office/drawing/2014/main" val="3072832753"/>
                  </a:ext>
                </a:extLst>
              </a:tr>
              <a:tr h="298938">
                <a:tc>
                  <a:txBody>
                    <a:bodyPr/>
                    <a:lstStyle/>
                    <a:p>
                      <a:pPr marL="0" marR="0" algn="ctr">
                        <a:lnSpc>
                          <a:spcPct val="107000"/>
                        </a:lnSpc>
                        <a:spcBef>
                          <a:spcPts val="0"/>
                        </a:spcBef>
                        <a:spcAft>
                          <a:spcPts val="0"/>
                        </a:spcAft>
                      </a:pPr>
                      <a:r>
                        <a:rPr lang="pt-BR" sz="1600">
                          <a:effectLst/>
                        </a:rPr>
                        <a:t>FH</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36</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0.144%</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1424</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0.1424%</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extLst>
                  <a:ext uri="{0D108BD9-81ED-4DB2-BD59-A6C34878D82A}">
                    <a16:rowId xmlns:a16="http://schemas.microsoft.com/office/drawing/2014/main" val="2941169257"/>
                  </a:ext>
                </a:extLst>
              </a:tr>
              <a:tr h="298938">
                <a:tc>
                  <a:txBody>
                    <a:bodyPr/>
                    <a:lstStyle/>
                    <a:p>
                      <a:pPr marL="0" marR="0" algn="ctr">
                        <a:lnSpc>
                          <a:spcPct val="107000"/>
                        </a:lnSpc>
                        <a:spcBef>
                          <a:spcPts val="0"/>
                        </a:spcBef>
                        <a:spcAft>
                          <a:spcPts val="0"/>
                        </a:spcAft>
                      </a:pPr>
                      <a:r>
                        <a:rPr lang="pt-BR" sz="1600">
                          <a:effectLst/>
                        </a:rPr>
                        <a:t>4</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6</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0.024%</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230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0.0230%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extLst>
                  <a:ext uri="{0D108BD9-81ED-4DB2-BD59-A6C34878D82A}">
                    <a16:rowId xmlns:a16="http://schemas.microsoft.com/office/drawing/2014/main" val="3361355471"/>
                  </a:ext>
                </a:extLst>
              </a:tr>
              <a:tr h="298938">
                <a:tc>
                  <a:txBody>
                    <a:bodyPr/>
                    <a:lstStyle/>
                    <a:p>
                      <a:pPr marL="0" marR="0" algn="ctr">
                        <a:lnSpc>
                          <a:spcPct val="107000"/>
                        </a:lnSpc>
                        <a:spcBef>
                          <a:spcPts val="0"/>
                        </a:spcBef>
                        <a:spcAft>
                          <a:spcPts val="0"/>
                        </a:spcAft>
                      </a:pPr>
                      <a:r>
                        <a:rPr lang="pt-BR" sz="1600">
                          <a:effectLst/>
                        </a:rPr>
                        <a:t>SF</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5</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0.020%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12</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0.0012%</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extLst>
                  <a:ext uri="{0D108BD9-81ED-4DB2-BD59-A6C34878D82A}">
                    <a16:rowId xmlns:a16="http://schemas.microsoft.com/office/drawing/2014/main" val="914515949"/>
                  </a:ext>
                </a:extLst>
              </a:tr>
              <a:tr h="298938">
                <a:tc>
                  <a:txBody>
                    <a:bodyPr/>
                    <a:lstStyle/>
                    <a:p>
                      <a:pPr marL="0" marR="0" algn="ctr">
                        <a:lnSpc>
                          <a:spcPct val="107000"/>
                        </a:lnSpc>
                        <a:spcBef>
                          <a:spcPts val="0"/>
                        </a:spcBef>
                        <a:spcAft>
                          <a:spcPts val="0"/>
                        </a:spcAft>
                      </a:pPr>
                      <a:r>
                        <a:rPr lang="pt-BR" sz="1600">
                          <a:effectLst/>
                        </a:rPr>
                        <a:t>RF</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5</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0.020%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3</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0.0003%</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extLst>
                  <a:ext uri="{0D108BD9-81ED-4DB2-BD59-A6C34878D82A}">
                    <a16:rowId xmlns:a16="http://schemas.microsoft.com/office/drawing/2014/main" val="2652230373"/>
                  </a:ext>
                </a:extLst>
              </a:tr>
              <a:tr h="298938">
                <a:tc>
                  <a:txBody>
                    <a:bodyPr/>
                    <a:lstStyle/>
                    <a:p>
                      <a:pPr marL="0" marR="0" algn="ctr">
                        <a:lnSpc>
                          <a:spcPct val="107000"/>
                        </a:lnSpc>
                        <a:spcBef>
                          <a:spcPts val="0"/>
                        </a:spcBef>
                        <a:spcAft>
                          <a:spcPts val="0"/>
                        </a:spcAft>
                      </a:pPr>
                      <a:r>
                        <a:rPr lang="pt-BR" sz="1600">
                          <a:effectLst/>
                        </a:rPr>
                        <a:t>Total</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25010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100,00%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ctr">
                        <a:lnSpc>
                          <a:spcPct val="107000"/>
                        </a:lnSpc>
                        <a:spcBef>
                          <a:spcPts val="0"/>
                        </a:spcBef>
                        <a:spcAft>
                          <a:spcPts val="0"/>
                        </a:spcAft>
                      </a:pPr>
                      <a:r>
                        <a:rPr lang="pt-BR" sz="1600">
                          <a:effectLst/>
                        </a:rPr>
                        <a:t>1000000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tc>
                  <a:txBody>
                    <a:bodyPr/>
                    <a:lstStyle/>
                    <a:p>
                      <a:pPr marL="0" marR="0" algn="r">
                        <a:lnSpc>
                          <a:spcPct val="107000"/>
                        </a:lnSpc>
                        <a:spcBef>
                          <a:spcPts val="0"/>
                        </a:spcBef>
                        <a:spcAft>
                          <a:spcPts val="0"/>
                        </a:spcAft>
                      </a:pPr>
                      <a:r>
                        <a:rPr lang="pt-BR" sz="1600">
                          <a:effectLst/>
                        </a:rPr>
                        <a:t>100.00%</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4209" marR="64209" marT="0" marB="0" anchor="b"/>
                </a:tc>
                <a:extLst>
                  <a:ext uri="{0D108BD9-81ED-4DB2-BD59-A6C34878D82A}">
                    <a16:rowId xmlns:a16="http://schemas.microsoft.com/office/drawing/2014/main" val="147287544"/>
                  </a:ext>
                </a:extLst>
              </a:tr>
            </a:tbl>
          </a:graphicData>
        </a:graphic>
      </p:graphicFrame>
    </p:spTree>
    <p:extLst>
      <p:ext uri="{BB962C8B-B14F-4D97-AF65-F5344CB8AC3E}">
        <p14:creationId xmlns:p14="http://schemas.microsoft.com/office/powerpoint/2010/main" val="115323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8C2E8E-FFB9-4AEF-9667-CD351BDD0524}"/>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pt-BR" sz="2200">
                <a:solidFill>
                  <a:srgbClr val="FFFFFF"/>
                </a:solidFill>
              </a:rPr>
              <a:t>Implementação</a:t>
            </a:r>
          </a:p>
        </p:txBody>
      </p:sp>
      <p:graphicFrame>
        <p:nvGraphicFramePr>
          <p:cNvPr id="15" name="Content Placeholder 2">
            <a:extLst>
              <a:ext uri="{FF2B5EF4-FFF2-40B4-BE49-F238E27FC236}">
                <a16:creationId xmlns:a16="http://schemas.microsoft.com/office/drawing/2014/main" id="{E0A3DE83-19FC-4375-9E23-C00CD74CF9C6}"/>
              </a:ext>
            </a:extLst>
          </p:cNvPr>
          <p:cNvGraphicFramePr>
            <a:graphicFrameLocks noGrp="1"/>
          </p:cNvGraphicFramePr>
          <p:nvPr>
            <p:ph idx="1"/>
            <p:extLst>
              <p:ext uri="{D42A27DB-BD31-4B8C-83A1-F6EECF244321}">
                <p14:modId xmlns:p14="http://schemas.microsoft.com/office/powerpoint/2010/main" val="3720294654"/>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9375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8C2E8E-FFB9-4AEF-9667-CD351BDD0524}"/>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pt-BR" sz="2600">
                <a:solidFill>
                  <a:srgbClr val="FFFFFF"/>
                </a:solidFill>
              </a:rPr>
              <a:t>Naives Bayes</a:t>
            </a:r>
          </a:p>
        </p:txBody>
      </p:sp>
      <p:graphicFrame>
        <p:nvGraphicFramePr>
          <p:cNvPr id="5" name="Content Placeholder 2">
            <a:extLst>
              <a:ext uri="{FF2B5EF4-FFF2-40B4-BE49-F238E27FC236}">
                <a16:creationId xmlns:a16="http://schemas.microsoft.com/office/drawing/2014/main" id="{BDA07A41-4569-41CB-820A-1E0D95ABB2B8}"/>
              </a:ext>
            </a:extLst>
          </p:cNvPr>
          <p:cNvGraphicFramePr>
            <a:graphicFrameLocks noGrp="1"/>
          </p:cNvGraphicFramePr>
          <p:nvPr>
            <p:ph idx="1"/>
            <p:extLst>
              <p:ext uri="{D42A27DB-BD31-4B8C-83A1-F6EECF244321}">
                <p14:modId xmlns:p14="http://schemas.microsoft.com/office/powerpoint/2010/main" val="1234884776"/>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884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8C2E8E-FFB9-4AEF-9667-CD351BDD0524}"/>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Ávores de Decisão C4.5 (J48 no WEKA)</a:t>
            </a:r>
            <a:br>
              <a:rPr lang="en-US" sz="2600">
                <a:solidFill>
                  <a:srgbClr val="FFFFFF"/>
                </a:solidFill>
              </a:rPr>
            </a:br>
            <a:endParaRPr lang="pt-BR" sz="2600">
              <a:solidFill>
                <a:srgbClr val="FFFFFF"/>
              </a:solidFill>
            </a:endParaRPr>
          </a:p>
        </p:txBody>
      </p:sp>
      <p:graphicFrame>
        <p:nvGraphicFramePr>
          <p:cNvPr id="5" name="Content Placeholder 2">
            <a:extLst>
              <a:ext uri="{FF2B5EF4-FFF2-40B4-BE49-F238E27FC236}">
                <a16:creationId xmlns:a16="http://schemas.microsoft.com/office/drawing/2014/main" id="{EAEAA4AE-529C-4C93-A101-B35129418D02}"/>
              </a:ext>
            </a:extLst>
          </p:cNvPr>
          <p:cNvGraphicFramePr>
            <a:graphicFrameLocks noGrp="1"/>
          </p:cNvGraphicFramePr>
          <p:nvPr>
            <p:ph idx="1"/>
            <p:extLst>
              <p:ext uri="{D42A27DB-BD31-4B8C-83A1-F6EECF244321}">
                <p14:modId xmlns:p14="http://schemas.microsoft.com/office/powerpoint/2010/main" val="2242482814"/>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060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2E8E-FFB9-4AEF-9667-CD351BDD0524}"/>
              </a:ext>
            </a:extLst>
          </p:cNvPr>
          <p:cNvSpPr>
            <a:spLocks noGrp="1"/>
          </p:cNvSpPr>
          <p:nvPr>
            <p:ph type="title"/>
          </p:nvPr>
        </p:nvSpPr>
        <p:spPr>
          <a:xfrm>
            <a:off x="838200" y="365125"/>
            <a:ext cx="10515600" cy="1325563"/>
          </a:xfrm>
        </p:spPr>
        <p:txBody>
          <a:bodyPr/>
          <a:lstStyle/>
          <a:p>
            <a:pPr lvl="0"/>
            <a:r>
              <a:rPr lang="pt-BR" b="1"/>
              <a:t>Pré-processamento</a:t>
            </a:r>
            <a:endParaRPr lang="pt-BR" dirty="0"/>
          </a:p>
        </p:txBody>
      </p:sp>
      <p:sp>
        <p:nvSpPr>
          <p:cNvPr id="3" name="Content Placeholder 2">
            <a:extLst>
              <a:ext uri="{FF2B5EF4-FFF2-40B4-BE49-F238E27FC236}">
                <a16:creationId xmlns:a16="http://schemas.microsoft.com/office/drawing/2014/main" id="{EF8F2F8C-DB83-407A-9677-D6D87BD97D17}"/>
              </a:ext>
            </a:extLst>
          </p:cNvPr>
          <p:cNvSpPr>
            <a:spLocks noGrp="1"/>
          </p:cNvSpPr>
          <p:nvPr>
            <p:ph idx="1"/>
          </p:nvPr>
        </p:nvSpPr>
        <p:spPr>
          <a:xfrm>
            <a:off x="419880" y="1324948"/>
            <a:ext cx="11573852" cy="3211541"/>
          </a:xfrm>
        </p:spPr>
        <p:txBody>
          <a:bodyPr>
            <a:normAutofit lnSpcReduction="10000"/>
          </a:bodyPr>
          <a:lstStyle/>
          <a:p>
            <a:pPr lvl="1"/>
            <a:r>
              <a:rPr lang="pt-BR" b="1" dirty="0"/>
              <a:t>Ordenamento das cartas em Valor </a:t>
            </a:r>
            <a:endParaRPr lang="pt-BR" dirty="0"/>
          </a:p>
          <a:p>
            <a:r>
              <a:rPr lang="pt-BR" dirty="0"/>
              <a:t>A ordem das cartas não importa no Poker. Porem, os algoritmos estavam encarando cartas iguais embaralhadas em ordem diferentes como sendo poker </a:t>
            </a:r>
            <a:r>
              <a:rPr lang="pt-BR" dirty="0" err="1"/>
              <a:t>hands</a:t>
            </a:r>
            <a:r>
              <a:rPr lang="pt-BR" dirty="0"/>
              <a:t> diferentes, o que não corresponde com a realidade. Como solução, decidimos ordenar as cartas pelos valores num script em C#.</a:t>
            </a:r>
          </a:p>
          <a:p>
            <a:r>
              <a:rPr lang="pt-BR" dirty="0"/>
              <a:t>Para arvore de decisão foi duplamente útil, pois garantia que os primeiros atributos eram mais previsíveis (menores do caso de valor), sendo assim facilitava na geração de uma boa arvore de decisão.</a:t>
            </a:r>
          </a:p>
          <a:p>
            <a:endParaRPr lang="pt-BR" dirty="0"/>
          </a:p>
          <a:p>
            <a:endParaRPr lang="pt-BR" dirty="0"/>
          </a:p>
          <a:p>
            <a:endParaRPr lang="pt-BR" dirty="0"/>
          </a:p>
        </p:txBody>
      </p:sp>
      <p:graphicFrame>
        <p:nvGraphicFramePr>
          <p:cNvPr id="7" name="Table 6">
            <a:extLst>
              <a:ext uri="{FF2B5EF4-FFF2-40B4-BE49-F238E27FC236}">
                <a16:creationId xmlns:a16="http://schemas.microsoft.com/office/drawing/2014/main" id="{6C14B9C4-DC76-4753-A670-F398B51AC604}"/>
              </a:ext>
            </a:extLst>
          </p:cNvPr>
          <p:cNvGraphicFramePr>
            <a:graphicFrameLocks noGrp="1"/>
          </p:cNvGraphicFramePr>
          <p:nvPr>
            <p:extLst>
              <p:ext uri="{D42A27DB-BD31-4B8C-83A1-F6EECF244321}">
                <p14:modId xmlns:p14="http://schemas.microsoft.com/office/powerpoint/2010/main" val="3060212672"/>
              </p:ext>
            </p:extLst>
          </p:nvPr>
        </p:nvGraphicFramePr>
        <p:xfrm>
          <a:off x="514905" y="4536489"/>
          <a:ext cx="10908097" cy="2239627"/>
        </p:xfrm>
        <a:graphic>
          <a:graphicData uri="http://schemas.openxmlformats.org/drawingml/2006/table">
            <a:tbl>
              <a:tblPr>
                <a:tableStyleId>{5C22544A-7EE6-4342-B048-85BDC9FD1C3A}</a:tableStyleId>
              </a:tblPr>
              <a:tblGrid>
                <a:gridCol w="5076606">
                  <a:extLst>
                    <a:ext uri="{9D8B030D-6E8A-4147-A177-3AD203B41FA5}">
                      <a16:colId xmlns:a16="http://schemas.microsoft.com/office/drawing/2014/main" val="2516333957"/>
                    </a:ext>
                  </a:extLst>
                </a:gridCol>
                <a:gridCol w="2439546">
                  <a:extLst>
                    <a:ext uri="{9D8B030D-6E8A-4147-A177-3AD203B41FA5}">
                      <a16:colId xmlns:a16="http://schemas.microsoft.com/office/drawing/2014/main" val="482956732"/>
                    </a:ext>
                  </a:extLst>
                </a:gridCol>
                <a:gridCol w="2166261">
                  <a:extLst>
                    <a:ext uri="{9D8B030D-6E8A-4147-A177-3AD203B41FA5}">
                      <a16:colId xmlns:a16="http://schemas.microsoft.com/office/drawing/2014/main" val="3276224444"/>
                    </a:ext>
                  </a:extLst>
                </a:gridCol>
                <a:gridCol w="1225684">
                  <a:extLst>
                    <a:ext uri="{9D8B030D-6E8A-4147-A177-3AD203B41FA5}">
                      <a16:colId xmlns:a16="http://schemas.microsoft.com/office/drawing/2014/main" val="1732045723"/>
                    </a:ext>
                  </a:extLst>
                </a:gridCol>
              </a:tblGrid>
              <a:tr h="301891">
                <a:tc>
                  <a:txBody>
                    <a:bodyPr/>
                    <a:lstStyle/>
                    <a:p>
                      <a:pPr algn="ctr" fontAlgn="ctr"/>
                      <a:r>
                        <a:rPr lang="pt-BR" sz="1600" u="none" strike="noStrike" dirty="0">
                          <a:effectLst/>
                        </a:rPr>
                        <a:t>Método</a:t>
                      </a:r>
                      <a:endParaRPr lang="pt-B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600" u="none" strike="noStrike" dirty="0">
                          <a:effectLst/>
                        </a:rPr>
                        <a:t>% Acertos</a:t>
                      </a:r>
                      <a:endParaRPr lang="pt-BR" sz="1600" b="0" i="0" u="none" strike="noStrike" dirty="0">
                        <a:solidFill>
                          <a:srgbClr val="000000"/>
                        </a:solidFill>
                        <a:effectLst/>
                        <a:latin typeface="Calibri" panose="020F0502020204030204" pitchFamily="34" charset="0"/>
                      </a:endParaRPr>
                    </a:p>
                  </a:txBody>
                  <a:tcPr marL="9525" marR="9525" marT="9525" marB="0" anchor="ctr"/>
                </a:tc>
                <a:tc gridSpan="2">
                  <a:txBody>
                    <a:bodyPr/>
                    <a:lstStyle/>
                    <a:p>
                      <a:pPr algn="ctr" fontAlgn="ctr"/>
                      <a:r>
                        <a:rPr lang="pt-BR" sz="1600" u="none" strike="noStrike">
                          <a:effectLst/>
                        </a:rPr>
                        <a:t>Tempo de build 5-fold</a:t>
                      </a:r>
                      <a:endParaRPr lang="pt-BR" sz="16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pt-BR"/>
                    </a:p>
                  </a:txBody>
                  <a:tcPr/>
                </a:tc>
                <a:extLst>
                  <a:ext uri="{0D108BD9-81ED-4DB2-BD59-A6C34878D82A}">
                    <a16:rowId xmlns:a16="http://schemas.microsoft.com/office/drawing/2014/main" val="3180817612"/>
                  </a:ext>
                </a:extLst>
              </a:tr>
              <a:tr h="301891">
                <a:tc>
                  <a:txBody>
                    <a:bodyPr/>
                    <a:lstStyle/>
                    <a:p>
                      <a:pPr algn="l" fontAlgn="ctr"/>
                      <a:r>
                        <a:rPr lang="pt-BR" sz="1600" u="none" strike="noStrike">
                          <a:effectLst/>
                        </a:rPr>
                        <a:t>Naive Bayes 25K padrão</a:t>
                      </a:r>
                      <a:endParaRPr lang="pt-BR" sz="1600" b="0" i="0" u="none" strike="noStrike">
                        <a:solidFill>
                          <a:srgbClr val="000000"/>
                        </a:solidFill>
                        <a:effectLst/>
                        <a:latin typeface="Calibri" panose="020F0502020204030204" pitchFamily="34" charset="0"/>
                      </a:endParaRPr>
                    </a:p>
                  </a:txBody>
                  <a:tcPr marL="171450" marR="9525" marT="9525" marB="0" anchor="ctr"/>
                </a:tc>
                <a:tc>
                  <a:txBody>
                    <a:bodyPr/>
                    <a:lstStyle/>
                    <a:p>
                      <a:pPr algn="ctr" fontAlgn="b"/>
                      <a:r>
                        <a:rPr lang="pt-BR" sz="1600" u="none" strike="noStrike">
                          <a:effectLst/>
                        </a:rPr>
                        <a:t>49.8481%</a:t>
                      </a:r>
                      <a:endParaRPr lang="pt-B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600" u="none" strike="noStrike">
                          <a:effectLst/>
                        </a:rPr>
                        <a:t>0.02</a:t>
                      </a:r>
                      <a:endParaRPr lang="pt-BR"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600" u="none" strike="noStrike">
                          <a:effectLst/>
                        </a:rPr>
                        <a:t>segundos</a:t>
                      </a:r>
                      <a:endParaRPr lang="pt-B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7915799"/>
                  </a:ext>
                </a:extLst>
              </a:tr>
              <a:tr h="301891">
                <a:tc>
                  <a:txBody>
                    <a:bodyPr/>
                    <a:lstStyle/>
                    <a:p>
                      <a:pPr algn="l" fontAlgn="ctr"/>
                      <a:r>
                        <a:rPr lang="pt-BR" sz="1600" u="none" strike="noStrike">
                          <a:effectLst/>
                        </a:rPr>
                        <a:t>Naive Bayes 25K ordenado padrão</a:t>
                      </a:r>
                      <a:endParaRPr lang="pt-BR" sz="1600" b="0" i="0" u="none" strike="noStrike">
                        <a:solidFill>
                          <a:srgbClr val="000000"/>
                        </a:solidFill>
                        <a:effectLst/>
                        <a:latin typeface="Calibri" panose="020F0502020204030204" pitchFamily="34" charset="0"/>
                      </a:endParaRPr>
                    </a:p>
                  </a:txBody>
                  <a:tcPr marL="171450" marR="9525" marT="9525" marB="0" anchor="ctr"/>
                </a:tc>
                <a:tc>
                  <a:txBody>
                    <a:bodyPr/>
                    <a:lstStyle/>
                    <a:p>
                      <a:pPr algn="ctr" fontAlgn="b"/>
                      <a:r>
                        <a:rPr lang="pt-BR" sz="1600" u="none" strike="noStrike">
                          <a:effectLst/>
                        </a:rPr>
                        <a:t>58.9924%</a:t>
                      </a:r>
                      <a:endParaRPr lang="pt-B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600" u="none" strike="noStrike">
                          <a:effectLst/>
                        </a:rPr>
                        <a:t>0.06</a:t>
                      </a:r>
                      <a:endParaRPr lang="pt-BR"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600" u="none" strike="noStrike">
                          <a:effectLst/>
                        </a:rPr>
                        <a:t>segundos</a:t>
                      </a:r>
                      <a:endParaRPr lang="pt-B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4610103"/>
                  </a:ext>
                </a:extLst>
              </a:tr>
              <a:tr h="301891">
                <a:tc>
                  <a:txBody>
                    <a:bodyPr/>
                    <a:lstStyle/>
                    <a:p>
                      <a:pPr algn="l" fontAlgn="ctr"/>
                      <a:r>
                        <a:rPr lang="pt-BR" sz="1600" u="none" strike="noStrike">
                          <a:effectLst/>
                        </a:rPr>
                        <a:t>Naive Bayes 25K ordenado kernel</a:t>
                      </a:r>
                      <a:endParaRPr lang="pt-BR" sz="1600" b="0" i="0" u="none" strike="noStrike">
                        <a:solidFill>
                          <a:srgbClr val="000000"/>
                        </a:solidFill>
                        <a:effectLst/>
                        <a:latin typeface="Calibri" panose="020F0502020204030204" pitchFamily="34" charset="0"/>
                      </a:endParaRPr>
                    </a:p>
                  </a:txBody>
                  <a:tcPr marL="171450" marR="9525" marT="9525" marB="0" anchor="ctr"/>
                </a:tc>
                <a:tc>
                  <a:txBody>
                    <a:bodyPr/>
                    <a:lstStyle/>
                    <a:p>
                      <a:pPr algn="ctr" fontAlgn="b"/>
                      <a:r>
                        <a:rPr lang="pt-BR" sz="1600" u="none" strike="noStrike">
                          <a:effectLst/>
                        </a:rPr>
                        <a:t>62.3790%</a:t>
                      </a:r>
                      <a:endParaRPr lang="pt-B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600" u="none" strike="noStrike">
                          <a:effectLst/>
                        </a:rPr>
                        <a:t>0.02</a:t>
                      </a:r>
                      <a:endParaRPr lang="pt-BR"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600" u="none" strike="noStrike">
                          <a:effectLst/>
                        </a:rPr>
                        <a:t>segundos</a:t>
                      </a:r>
                      <a:endParaRPr lang="pt-B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7569153"/>
                  </a:ext>
                </a:extLst>
              </a:tr>
              <a:tr h="301891">
                <a:tc>
                  <a:txBody>
                    <a:bodyPr/>
                    <a:lstStyle/>
                    <a:p>
                      <a:pPr algn="l" fontAlgn="ctr"/>
                      <a:r>
                        <a:rPr lang="pt-BR" sz="1600" u="none" strike="noStrike">
                          <a:effectLst/>
                        </a:rPr>
                        <a:t>Árvore de decisão J48  25K padrão</a:t>
                      </a:r>
                      <a:endParaRPr lang="pt-BR" sz="1600" b="0" i="0" u="none" strike="noStrike">
                        <a:solidFill>
                          <a:srgbClr val="000000"/>
                        </a:solidFill>
                        <a:effectLst/>
                        <a:latin typeface="Calibri" panose="020F0502020204030204" pitchFamily="34" charset="0"/>
                      </a:endParaRPr>
                    </a:p>
                  </a:txBody>
                  <a:tcPr marL="171450" marR="9525" marT="9525" marB="0" anchor="ctr"/>
                </a:tc>
                <a:tc>
                  <a:txBody>
                    <a:bodyPr/>
                    <a:lstStyle/>
                    <a:p>
                      <a:pPr algn="ctr" fontAlgn="b"/>
                      <a:r>
                        <a:rPr lang="pt-BR" sz="1600" u="none" strike="noStrike">
                          <a:effectLst/>
                        </a:rPr>
                        <a:t>53.5746%</a:t>
                      </a:r>
                      <a:endParaRPr lang="pt-B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600" u="none" strike="noStrike">
                          <a:effectLst/>
                        </a:rPr>
                        <a:t>2.9</a:t>
                      </a:r>
                      <a:endParaRPr lang="pt-BR"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600" u="none" strike="noStrike">
                          <a:effectLst/>
                        </a:rPr>
                        <a:t>segundos</a:t>
                      </a:r>
                      <a:endParaRPr lang="pt-B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6640516"/>
                  </a:ext>
                </a:extLst>
              </a:tr>
              <a:tr h="301891">
                <a:tc>
                  <a:txBody>
                    <a:bodyPr/>
                    <a:lstStyle/>
                    <a:p>
                      <a:pPr algn="l" fontAlgn="ctr"/>
                      <a:r>
                        <a:rPr lang="pt-BR" sz="1600" u="none" strike="noStrike">
                          <a:effectLst/>
                        </a:rPr>
                        <a:t>Árvore de decisão J48  25K ordenado padrão</a:t>
                      </a:r>
                      <a:endParaRPr lang="pt-BR" sz="1600" b="0" i="0" u="none" strike="noStrike">
                        <a:solidFill>
                          <a:srgbClr val="000000"/>
                        </a:solidFill>
                        <a:effectLst/>
                        <a:latin typeface="Calibri" panose="020F0502020204030204" pitchFamily="34" charset="0"/>
                      </a:endParaRPr>
                    </a:p>
                  </a:txBody>
                  <a:tcPr marL="171450" marR="9525" marT="9525" marB="0" anchor="ctr"/>
                </a:tc>
                <a:tc>
                  <a:txBody>
                    <a:bodyPr/>
                    <a:lstStyle/>
                    <a:p>
                      <a:pPr algn="ctr" fontAlgn="b"/>
                      <a:r>
                        <a:rPr lang="pt-BR" sz="1600" u="none" strike="noStrike">
                          <a:effectLst/>
                        </a:rPr>
                        <a:t>95.6663%</a:t>
                      </a:r>
                      <a:endParaRPr lang="pt-B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600" u="none" strike="noStrike">
                          <a:effectLst/>
                        </a:rPr>
                        <a:t>0.93</a:t>
                      </a:r>
                      <a:endParaRPr lang="pt-BR"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600" u="none" strike="noStrike">
                          <a:effectLst/>
                        </a:rPr>
                        <a:t>segundos</a:t>
                      </a:r>
                      <a:endParaRPr lang="pt-B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1066193"/>
                  </a:ext>
                </a:extLst>
              </a:tr>
              <a:tr h="428281">
                <a:tc>
                  <a:txBody>
                    <a:bodyPr/>
                    <a:lstStyle/>
                    <a:p>
                      <a:pPr algn="l" fontAlgn="ctr"/>
                      <a:r>
                        <a:rPr lang="pt-BR" sz="1600" u="none" strike="noStrike" dirty="0">
                          <a:effectLst/>
                        </a:rPr>
                        <a:t>Árvore de decisão J48  25K ordenado otimizado</a:t>
                      </a:r>
                      <a:endParaRPr lang="pt-BR" sz="1600" b="0" i="0" u="none" strike="noStrike" dirty="0">
                        <a:solidFill>
                          <a:srgbClr val="000000"/>
                        </a:solidFill>
                        <a:effectLst/>
                        <a:latin typeface="Calibri" panose="020F0502020204030204" pitchFamily="34" charset="0"/>
                      </a:endParaRPr>
                    </a:p>
                  </a:txBody>
                  <a:tcPr marL="171450" marR="9525" marT="9525" marB="0" anchor="ctr"/>
                </a:tc>
                <a:tc>
                  <a:txBody>
                    <a:bodyPr/>
                    <a:lstStyle/>
                    <a:p>
                      <a:pPr algn="ctr" fontAlgn="b"/>
                      <a:r>
                        <a:rPr lang="pt-BR" sz="1600" u="none" strike="noStrike">
                          <a:effectLst/>
                        </a:rPr>
                        <a:t>95.9536%</a:t>
                      </a:r>
                      <a:endParaRPr lang="pt-B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600" u="none" strike="noStrike">
                          <a:effectLst/>
                        </a:rPr>
                        <a:t>0.94</a:t>
                      </a:r>
                      <a:endParaRPr lang="pt-BR"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600" u="none" strike="noStrike" dirty="0">
                          <a:effectLst/>
                        </a:rPr>
                        <a:t>segundos</a:t>
                      </a:r>
                      <a:endParaRPr lang="pt-B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4572143"/>
                  </a:ext>
                </a:extLst>
              </a:tr>
            </a:tbl>
          </a:graphicData>
        </a:graphic>
      </p:graphicFrame>
    </p:spTree>
    <p:extLst>
      <p:ext uri="{BB962C8B-B14F-4D97-AF65-F5344CB8AC3E}">
        <p14:creationId xmlns:p14="http://schemas.microsoft.com/office/powerpoint/2010/main" val="413623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2E8E-FFB9-4AEF-9667-CD351BDD0524}"/>
              </a:ext>
            </a:extLst>
          </p:cNvPr>
          <p:cNvSpPr>
            <a:spLocks noGrp="1"/>
          </p:cNvSpPr>
          <p:nvPr>
            <p:ph type="title"/>
          </p:nvPr>
        </p:nvSpPr>
        <p:spPr>
          <a:xfrm>
            <a:off x="838200" y="365125"/>
            <a:ext cx="10515600" cy="1325563"/>
          </a:xfrm>
        </p:spPr>
        <p:txBody>
          <a:bodyPr/>
          <a:lstStyle/>
          <a:p>
            <a:pPr lvl="0"/>
            <a:r>
              <a:rPr lang="pt-BR" b="1"/>
              <a:t>Pré-processamento</a:t>
            </a:r>
            <a:endParaRPr lang="pt-BR" dirty="0"/>
          </a:p>
        </p:txBody>
      </p:sp>
      <p:sp>
        <p:nvSpPr>
          <p:cNvPr id="3" name="Content Placeholder 2">
            <a:extLst>
              <a:ext uri="{FF2B5EF4-FFF2-40B4-BE49-F238E27FC236}">
                <a16:creationId xmlns:a16="http://schemas.microsoft.com/office/drawing/2014/main" id="{EF8F2F8C-DB83-407A-9677-D6D87BD97D17}"/>
              </a:ext>
            </a:extLst>
          </p:cNvPr>
          <p:cNvSpPr>
            <a:spLocks noGrp="1"/>
          </p:cNvSpPr>
          <p:nvPr>
            <p:ph idx="1"/>
          </p:nvPr>
        </p:nvSpPr>
        <p:spPr>
          <a:xfrm>
            <a:off x="419879" y="1324948"/>
            <a:ext cx="11579288" cy="5167928"/>
          </a:xfrm>
        </p:spPr>
        <p:txBody>
          <a:bodyPr>
            <a:normAutofit/>
          </a:bodyPr>
          <a:lstStyle/>
          <a:p>
            <a:pPr lvl="1"/>
            <a:r>
              <a:rPr lang="pt-BR" b="1" dirty="0"/>
              <a:t>Criação de um novo atributo se todos os Naipes eram o mesmo</a:t>
            </a:r>
            <a:endParaRPr lang="pt-BR" dirty="0"/>
          </a:p>
          <a:p>
            <a:r>
              <a:rPr lang="pt-BR" dirty="0"/>
              <a:t>A análise dos resultados mostrou que todos os algoritmos tinham dificuldade de reconhecer que todos os naipes iguais eram uma variável importante, principalmente devido a raridade dessa poker </a:t>
            </a:r>
            <a:r>
              <a:rPr lang="pt-BR" dirty="0" err="1"/>
              <a:t>hands</a:t>
            </a:r>
            <a:r>
              <a:rPr lang="pt-BR" dirty="0"/>
              <a:t> e eles serem nominais.</a:t>
            </a:r>
          </a:p>
          <a:p>
            <a:r>
              <a:rPr lang="pt-BR" dirty="0"/>
              <a:t>Foi então adicionado no pré-processamento uma nova variável, que era TRUE caso todos os atributos de naipe fossem o mesmo, e FALSE caso contrário.</a:t>
            </a:r>
          </a:p>
          <a:p>
            <a:endParaRPr lang="pt-BR" dirty="0"/>
          </a:p>
          <a:p>
            <a:endParaRPr lang="pt-BR" dirty="0"/>
          </a:p>
          <a:p>
            <a:endParaRPr lang="pt-BR" dirty="0"/>
          </a:p>
        </p:txBody>
      </p:sp>
      <p:graphicFrame>
        <p:nvGraphicFramePr>
          <p:cNvPr id="5" name="Table 4">
            <a:extLst>
              <a:ext uri="{FF2B5EF4-FFF2-40B4-BE49-F238E27FC236}">
                <a16:creationId xmlns:a16="http://schemas.microsoft.com/office/drawing/2014/main" id="{92174849-833C-49DC-915F-F5B9E86B12F5}"/>
              </a:ext>
            </a:extLst>
          </p:cNvPr>
          <p:cNvGraphicFramePr>
            <a:graphicFrameLocks noGrp="1"/>
          </p:cNvGraphicFramePr>
          <p:nvPr>
            <p:extLst>
              <p:ext uri="{D42A27DB-BD31-4B8C-83A1-F6EECF244321}">
                <p14:modId xmlns:p14="http://schemas.microsoft.com/office/powerpoint/2010/main" val="2570241772"/>
              </p:ext>
            </p:extLst>
          </p:nvPr>
        </p:nvGraphicFramePr>
        <p:xfrm>
          <a:off x="838199" y="4030825"/>
          <a:ext cx="9910666" cy="2588765"/>
        </p:xfrm>
        <a:graphic>
          <a:graphicData uri="http://schemas.openxmlformats.org/drawingml/2006/table">
            <a:tbl>
              <a:tblPr>
                <a:tableStyleId>{5C22544A-7EE6-4342-B048-85BDC9FD1C3A}</a:tableStyleId>
              </a:tblPr>
              <a:tblGrid>
                <a:gridCol w="6748734">
                  <a:extLst>
                    <a:ext uri="{9D8B030D-6E8A-4147-A177-3AD203B41FA5}">
                      <a16:colId xmlns:a16="http://schemas.microsoft.com/office/drawing/2014/main" val="1956871116"/>
                    </a:ext>
                  </a:extLst>
                </a:gridCol>
                <a:gridCol w="1162804">
                  <a:extLst>
                    <a:ext uri="{9D8B030D-6E8A-4147-A177-3AD203B41FA5}">
                      <a16:colId xmlns:a16="http://schemas.microsoft.com/office/drawing/2014/main" val="44525737"/>
                    </a:ext>
                  </a:extLst>
                </a:gridCol>
                <a:gridCol w="885520">
                  <a:extLst>
                    <a:ext uri="{9D8B030D-6E8A-4147-A177-3AD203B41FA5}">
                      <a16:colId xmlns:a16="http://schemas.microsoft.com/office/drawing/2014/main" val="2189422539"/>
                    </a:ext>
                  </a:extLst>
                </a:gridCol>
                <a:gridCol w="1113608">
                  <a:extLst>
                    <a:ext uri="{9D8B030D-6E8A-4147-A177-3AD203B41FA5}">
                      <a16:colId xmlns:a16="http://schemas.microsoft.com/office/drawing/2014/main" val="339685807"/>
                    </a:ext>
                  </a:extLst>
                </a:gridCol>
              </a:tblGrid>
              <a:tr h="492410">
                <a:tc>
                  <a:txBody>
                    <a:bodyPr/>
                    <a:lstStyle/>
                    <a:p>
                      <a:pPr algn="ctr" fontAlgn="ctr"/>
                      <a:r>
                        <a:rPr lang="pt-BR" sz="2000" u="none" strike="noStrike">
                          <a:effectLst/>
                        </a:rPr>
                        <a:t>Método</a:t>
                      </a:r>
                      <a:endParaRPr lang="pt-BR"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2000" u="none" strike="noStrike" dirty="0">
                          <a:effectLst/>
                        </a:rPr>
                        <a:t>% Acertos</a:t>
                      </a:r>
                      <a:endParaRPr lang="pt-BR" sz="2000" b="0" i="0" u="none" strike="noStrike" dirty="0">
                        <a:solidFill>
                          <a:srgbClr val="000000"/>
                        </a:solidFill>
                        <a:effectLst/>
                        <a:latin typeface="Calibri" panose="020F0502020204030204" pitchFamily="34" charset="0"/>
                      </a:endParaRPr>
                    </a:p>
                  </a:txBody>
                  <a:tcPr marL="9525" marR="9525" marT="9525" marB="0" anchor="ctr"/>
                </a:tc>
                <a:tc gridSpan="2">
                  <a:txBody>
                    <a:bodyPr/>
                    <a:lstStyle/>
                    <a:p>
                      <a:pPr algn="ctr" fontAlgn="ctr"/>
                      <a:r>
                        <a:rPr lang="pt-BR" sz="2000" u="none" strike="noStrike">
                          <a:effectLst/>
                        </a:rPr>
                        <a:t>Tempo de build 5-fold</a:t>
                      </a:r>
                      <a:endParaRPr lang="pt-BR" sz="20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pt-BR"/>
                    </a:p>
                  </a:txBody>
                  <a:tcPr/>
                </a:tc>
                <a:extLst>
                  <a:ext uri="{0D108BD9-81ED-4DB2-BD59-A6C34878D82A}">
                    <a16:rowId xmlns:a16="http://schemas.microsoft.com/office/drawing/2014/main" val="1226074895"/>
                  </a:ext>
                </a:extLst>
              </a:tr>
              <a:tr h="492410">
                <a:tc>
                  <a:txBody>
                    <a:bodyPr/>
                    <a:lstStyle/>
                    <a:p>
                      <a:pPr algn="l" fontAlgn="ctr"/>
                      <a:r>
                        <a:rPr lang="pt-BR" sz="2000" u="none" strike="noStrike">
                          <a:effectLst/>
                        </a:rPr>
                        <a:t>Naive Bayes 25K ordenado kernel</a:t>
                      </a:r>
                      <a:endParaRPr lang="pt-BR" sz="2000" b="0" i="0" u="none" strike="noStrike">
                        <a:solidFill>
                          <a:srgbClr val="000000"/>
                        </a:solidFill>
                        <a:effectLst/>
                        <a:latin typeface="Calibri" panose="020F0502020204030204" pitchFamily="34" charset="0"/>
                      </a:endParaRPr>
                    </a:p>
                  </a:txBody>
                  <a:tcPr marL="171450" marR="9525" marT="9525" marB="0" anchor="ctr"/>
                </a:tc>
                <a:tc>
                  <a:txBody>
                    <a:bodyPr/>
                    <a:lstStyle/>
                    <a:p>
                      <a:pPr algn="ctr" fontAlgn="b"/>
                      <a:r>
                        <a:rPr lang="pt-BR" sz="2000" u="none" strike="noStrike">
                          <a:effectLst/>
                        </a:rPr>
                        <a:t>62.3790%</a:t>
                      </a:r>
                      <a:endParaRPr lang="pt-BR"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2000" u="none" strike="noStrike">
                          <a:effectLst/>
                        </a:rPr>
                        <a:t>0.02</a:t>
                      </a:r>
                      <a:endParaRPr lang="pt-BR"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2000" u="none" strike="noStrike">
                          <a:effectLst/>
                        </a:rPr>
                        <a:t>segundos</a:t>
                      </a:r>
                      <a:endParaRPr lang="pt-BR"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1844284"/>
                  </a:ext>
                </a:extLst>
              </a:tr>
              <a:tr h="492410">
                <a:tc>
                  <a:txBody>
                    <a:bodyPr/>
                    <a:lstStyle/>
                    <a:p>
                      <a:pPr algn="l" fontAlgn="ctr"/>
                      <a:r>
                        <a:rPr lang="pt-BR" sz="2000" u="none" strike="noStrike">
                          <a:effectLst/>
                        </a:rPr>
                        <a:t>Naive Bayes 25K ordenado kernel novo atributo</a:t>
                      </a:r>
                      <a:endParaRPr lang="pt-BR" sz="2000" b="0" i="0" u="none" strike="noStrike">
                        <a:solidFill>
                          <a:srgbClr val="000000"/>
                        </a:solidFill>
                        <a:effectLst/>
                        <a:latin typeface="Calibri" panose="020F0502020204030204" pitchFamily="34" charset="0"/>
                      </a:endParaRPr>
                    </a:p>
                  </a:txBody>
                  <a:tcPr marL="171450" marR="9525" marT="9525" marB="0" anchor="ctr"/>
                </a:tc>
                <a:tc>
                  <a:txBody>
                    <a:bodyPr/>
                    <a:lstStyle/>
                    <a:p>
                      <a:pPr algn="ctr" fontAlgn="b"/>
                      <a:r>
                        <a:rPr lang="pt-BR" sz="2000" u="none" strike="noStrike">
                          <a:effectLst/>
                        </a:rPr>
                        <a:t>62.5990%</a:t>
                      </a:r>
                      <a:endParaRPr lang="pt-BR"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2000" u="none" strike="noStrike">
                          <a:effectLst/>
                        </a:rPr>
                        <a:t>0.02</a:t>
                      </a:r>
                      <a:endParaRPr lang="pt-BR"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2000" u="none" strike="noStrike">
                          <a:effectLst/>
                        </a:rPr>
                        <a:t>segundos</a:t>
                      </a:r>
                      <a:endParaRPr lang="pt-BR"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2839046"/>
                  </a:ext>
                </a:extLst>
              </a:tr>
              <a:tr h="492410">
                <a:tc>
                  <a:txBody>
                    <a:bodyPr/>
                    <a:lstStyle/>
                    <a:p>
                      <a:pPr algn="l" fontAlgn="ctr"/>
                      <a:r>
                        <a:rPr lang="pt-BR" sz="2000" u="none" strike="noStrike">
                          <a:effectLst/>
                        </a:rPr>
                        <a:t>Árvore de decisão J48  25K ordenado otimizado</a:t>
                      </a:r>
                      <a:endParaRPr lang="pt-BR" sz="2000" b="0" i="0" u="none" strike="noStrike">
                        <a:solidFill>
                          <a:srgbClr val="000000"/>
                        </a:solidFill>
                        <a:effectLst/>
                        <a:latin typeface="Calibri" panose="020F0502020204030204" pitchFamily="34" charset="0"/>
                      </a:endParaRPr>
                    </a:p>
                  </a:txBody>
                  <a:tcPr marL="171450" marR="9525" marT="9525" marB="0" anchor="ctr"/>
                </a:tc>
                <a:tc>
                  <a:txBody>
                    <a:bodyPr/>
                    <a:lstStyle/>
                    <a:p>
                      <a:pPr algn="ctr" fontAlgn="b"/>
                      <a:r>
                        <a:rPr lang="pt-BR" sz="2000" u="none" strike="noStrike">
                          <a:effectLst/>
                        </a:rPr>
                        <a:t>95.9536%</a:t>
                      </a:r>
                      <a:endParaRPr lang="pt-BR"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2000" u="none" strike="noStrike">
                          <a:effectLst/>
                        </a:rPr>
                        <a:t>0.94</a:t>
                      </a:r>
                      <a:endParaRPr lang="pt-BR"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2000" u="none" strike="noStrike">
                          <a:effectLst/>
                        </a:rPr>
                        <a:t>segundos</a:t>
                      </a:r>
                      <a:endParaRPr lang="pt-BR"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0349240"/>
                  </a:ext>
                </a:extLst>
              </a:tr>
              <a:tr h="492410">
                <a:tc>
                  <a:txBody>
                    <a:bodyPr/>
                    <a:lstStyle/>
                    <a:p>
                      <a:pPr algn="l" fontAlgn="ctr"/>
                      <a:r>
                        <a:rPr lang="pt-BR" sz="2000" u="none" strike="noStrike">
                          <a:effectLst/>
                        </a:rPr>
                        <a:t>Árvore de decisão J48  25K ordenado otimizado novo atributo</a:t>
                      </a:r>
                      <a:endParaRPr lang="pt-BR" sz="2000" b="0" i="0" u="none" strike="noStrike">
                        <a:solidFill>
                          <a:srgbClr val="000000"/>
                        </a:solidFill>
                        <a:effectLst/>
                        <a:latin typeface="Calibri" panose="020F0502020204030204" pitchFamily="34" charset="0"/>
                      </a:endParaRPr>
                    </a:p>
                  </a:txBody>
                  <a:tcPr marL="171450" marR="9525" marT="9525" marB="0" anchor="ctr"/>
                </a:tc>
                <a:tc>
                  <a:txBody>
                    <a:bodyPr/>
                    <a:lstStyle/>
                    <a:p>
                      <a:pPr algn="ctr" fontAlgn="b"/>
                      <a:r>
                        <a:rPr lang="pt-BR" sz="2000" u="none" strike="noStrike">
                          <a:effectLst/>
                        </a:rPr>
                        <a:t>96.4414%</a:t>
                      </a:r>
                      <a:endParaRPr lang="pt-BR"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2000" u="none" strike="noStrike">
                          <a:effectLst/>
                        </a:rPr>
                        <a:t>0.98</a:t>
                      </a:r>
                      <a:endParaRPr lang="pt-BR"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2000" u="none" strike="noStrike" dirty="0">
                          <a:effectLst/>
                        </a:rPr>
                        <a:t>segundos</a:t>
                      </a:r>
                      <a:endParaRPr lang="pt-BR"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3415487"/>
                  </a:ext>
                </a:extLst>
              </a:tr>
            </a:tbl>
          </a:graphicData>
        </a:graphic>
      </p:graphicFrame>
    </p:spTree>
    <p:extLst>
      <p:ext uri="{BB962C8B-B14F-4D97-AF65-F5344CB8AC3E}">
        <p14:creationId xmlns:p14="http://schemas.microsoft.com/office/powerpoint/2010/main" val="273536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F45DBDFB-EC35-40D4-A5CB-32EDC5202875}"/>
              </a:ext>
            </a:extLst>
          </p:cNvPr>
          <p:cNvGraphicFramePr>
            <a:graphicFrameLocks noGrp="1"/>
          </p:cNvGraphicFramePr>
          <p:nvPr>
            <p:extLst>
              <p:ext uri="{D42A27DB-BD31-4B8C-83A1-F6EECF244321}">
                <p14:modId xmlns:p14="http://schemas.microsoft.com/office/powerpoint/2010/main" val="2979533798"/>
              </p:ext>
            </p:extLst>
          </p:nvPr>
        </p:nvGraphicFramePr>
        <p:xfrm>
          <a:off x="643467" y="908823"/>
          <a:ext cx="10905076" cy="5040368"/>
        </p:xfrm>
        <a:graphic>
          <a:graphicData uri="http://schemas.openxmlformats.org/drawingml/2006/table">
            <a:tbl>
              <a:tblPr firstRow="1" firstCol="1" bandRow="1"/>
              <a:tblGrid>
                <a:gridCol w="1204855">
                  <a:extLst>
                    <a:ext uri="{9D8B030D-6E8A-4147-A177-3AD203B41FA5}">
                      <a16:colId xmlns:a16="http://schemas.microsoft.com/office/drawing/2014/main" val="273585155"/>
                    </a:ext>
                  </a:extLst>
                </a:gridCol>
                <a:gridCol w="488343">
                  <a:extLst>
                    <a:ext uri="{9D8B030D-6E8A-4147-A177-3AD203B41FA5}">
                      <a16:colId xmlns:a16="http://schemas.microsoft.com/office/drawing/2014/main" val="3502674867"/>
                    </a:ext>
                  </a:extLst>
                </a:gridCol>
                <a:gridCol w="805685">
                  <a:extLst>
                    <a:ext uri="{9D8B030D-6E8A-4147-A177-3AD203B41FA5}">
                      <a16:colId xmlns:a16="http://schemas.microsoft.com/office/drawing/2014/main" val="3680814306"/>
                    </a:ext>
                  </a:extLst>
                </a:gridCol>
                <a:gridCol w="805685">
                  <a:extLst>
                    <a:ext uri="{9D8B030D-6E8A-4147-A177-3AD203B41FA5}">
                      <a16:colId xmlns:a16="http://schemas.microsoft.com/office/drawing/2014/main" val="3172803464"/>
                    </a:ext>
                  </a:extLst>
                </a:gridCol>
                <a:gridCol w="721760">
                  <a:extLst>
                    <a:ext uri="{9D8B030D-6E8A-4147-A177-3AD203B41FA5}">
                      <a16:colId xmlns:a16="http://schemas.microsoft.com/office/drawing/2014/main" val="3901883686"/>
                    </a:ext>
                  </a:extLst>
                </a:gridCol>
                <a:gridCol w="721760">
                  <a:extLst>
                    <a:ext uri="{9D8B030D-6E8A-4147-A177-3AD203B41FA5}">
                      <a16:colId xmlns:a16="http://schemas.microsoft.com/office/drawing/2014/main" val="1585649835"/>
                    </a:ext>
                  </a:extLst>
                </a:gridCol>
                <a:gridCol w="721760">
                  <a:extLst>
                    <a:ext uri="{9D8B030D-6E8A-4147-A177-3AD203B41FA5}">
                      <a16:colId xmlns:a16="http://schemas.microsoft.com/office/drawing/2014/main" val="566360389"/>
                    </a:ext>
                  </a:extLst>
                </a:gridCol>
                <a:gridCol w="721760">
                  <a:extLst>
                    <a:ext uri="{9D8B030D-6E8A-4147-A177-3AD203B41FA5}">
                      <a16:colId xmlns:a16="http://schemas.microsoft.com/office/drawing/2014/main" val="1074340953"/>
                    </a:ext>
                  </a:extLst>
                </a:gridCol>
                <a:gridCol w="721760">
                  <a:extLst>
                    <a:ext uri="{9D8B030D-6E8A-4147-A177-3AD203B41FA5}">
                      <a16:colId xmlns:a16="http://schemas.microsoft.com/office/drawing/2014/main" val="1077129497"/>
                    </a:ext>
                  </a:extLst>
                </a:gridCol>
                <a:gridCol w="721760">
                  <a:extLst>
                    <a:ext uri="{9D8B030D-6E8A-4147-A177-3AD203B41FA5}">
                      <a16:colId xmlns:a16="http://schemas.microsoft.com/office/drawing/2014/main" val="4211135647"/>
                    </a:ext>
                  </a:extLst>
                </a:gridCol>
                <a:gridCol w="721760">
                  <a:extLst>
                    <a:ext uri="{9D8B030D-6E8A-4147-A177-3AD203B41FA5}">
                      <a16:colId xmlns:a16="http://schemas.microsoft.com/office/drawing/2014/main" val="2278684777"/>
                    </a:ext>
                  </a:extLst>
                </a:gridCol>
                <a:gridCol w="747986">
                  <a:extLst>
                    <a:ext uri="{9D8B030D-6E8A-4147-A177-3AD203B41FA5}">
                      <a16:colId xmlns:a16="http://schemas.microsoft.com/office/drawing/2014/main" val="4198343534"/>
                    </a:ext>
                  </a:extLst>
                </a:gridCol>
                <a:gridCol w="826666">
                  <a:extLst>
                    <a:ext uri="{9D8B030D-6E8A-4147-A177-3AD203B41FA5}">
                      <a16:colId xmlns:a16="http://schemas.microsoft.com/office/drawing/2014/main" val="1315514397"/>
                    </a:ext>
                  </a:extLst>
                </a:gridCol>
                <a:gridCol w="973536">
                  <a:extLst>
                    <a:ext uri="{9D8B030D-6E8A-4147-A177-3AD203B41FA5}">
                      <a16:colId xmlns:a16="http://schemas.microsoft.com/office/drawing/2014/main" val="337973596"/>
                    </a:ext>
                  </a:extLst>
                </a:gridCol>
              </a:tblGrid>
              <a:tr h="426971">
                <a:tc gridSpan="14">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Naive Bayes 25K padrão - Matriz de Confusão</a:t>
                      </a:r>
                      <a:endParaRPr lang="pt-BR" sz="3000" b="0" i="0" u="none" strike="noStrike">
                        <a:effectLst/>
                        <a:latin typeface="Arial" panose="020B0604020202020204" pitchFamily="34" charset="0"/>
                      </a:endParaRPr>
                    </a:p>
                  </a:txBody>
                  <a:tcPr marL="151066" marR="151066" marT="75533" marB="755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599184938"/>
                  </a:ext>
                </a:extLst>
              </a:tr>
              <a:tr h="426971">
                <a:tc rowSpan="2" gridSpan="2">
                  <a:txBody>
                    <a:bodyPr/>
                    <a:lstStyle/>
                    <a:p>
                      <a:pPr marL="0" marR="0" algn="ctr" fontAlgn="ctr">
                        <a:lnSpc>
                          <a:spcPct val="107000"/>
                        </a:lnSpc>
                        <a:spcBef>
                          <a:spcPts val="0"/>
                        </a:spcBef>
                        <a:spcAft>
                          <a:spcPts val="0"/>
                        </a:spcAft>
                      </a:pPr>
                      <a:r>
                        <a:rPr lang="pt-BR" sz="1800" kern="1200" dirty="0">
                          <a:solidFill>
                            <a:schemeClr val="tx1"/>
                          </a:solidFill>
                          <a:effectLst/>
                          <a:latin typeface="+mn-lt"/>
                          <a:ea typeface="+mn-ea"/>
                          <a:cs typeface="+mn-cs"/>
                        </a:rPr>
                        <a:t>Classificadores</a:t>
                      </a:r>
                      <a:endParaRPr lang="pt-BR" sz="3000" b="0" i="0" u="none" strike="noStrike" dirty="0">
                        <a:effectLst/>
                        <a:latin typeface="Arial" panose="020B0604020202020204" pitchFamily="34" charset="0"/>
                      </a:endParaRPr>
                    </a:p>
                  </a:txBody>
                  <a:tcPr marL="151066" marR="151066" marT="75533" marB="755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gridSpan="10">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Previsto</a:t>
                      </a:r>
                      <a:endParaRPr lang="pt-BR" sz="3000" b="0" i="0" u="none" strike="noStrike">
                        <a:effectLst/>
                        <a:latin typeface="Arial" panose="020B0604020202020204" pitchFamily="34" charset="0"/>
                      </a:endParaRPr>
                    </a:p>
                  </a:txBody>
                  <a:tcPr marL="151066" marR="151066" marT="75533" marB="755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rowSpan="2" gridSpan="2">
                  <a:txBody>
                    <a:bodyPr/>
                    <a:lstStyle/>
                    <a:p>
                      <a:pPr marL="0" marR="0" algn="ct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Falso Negativo</a:t>
                      </a:r>
                      <a:endParaRPr lang="pt-BR" sz="3000" b="0" i="0" u="none" strike="noStrike">
                        <a:effectLst/>
                        <a:latin typeface="Arial" panose="020B0604020202020204" pitchFamily="34" charset="0"/>
                      </a:endParaRPr>
                    </a:p>
                  </a:txBody>
                  <a:tcPr marL="151066" marR="151066" marT="75533" marB="755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extLst>
                  <a:ext uri="{0D108BD9-81ED-4DB2-BD59-A6C34878D82A}">
                    <a16:rowId xmlns:a16="http://schemas.microsoft.com/office/drawing/2014/main" val="1787314074"/>
                  </a:ext>
                </a:extLst>
              </a:tr>
              <a:tr h="291642">
                <a:tc gridSpan="2" vMerge="1">
                  <a:txBody>
                    <a:bodyPr/>
                    <a:lstStyle/>
                    <a:p>
                      <a:endParaRPr lang="pt-BR"/>
                    </a:p>
                  </a:txBody>
                  <a:tcPr/>
                </a:tc>
                <a:tc hMerge="1"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FH</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pt-BR"/>
                    </a:p>
                  </a:txBody>
                  <a:tcPr/>
                </a:tc>
                <a:tc hMerge="1" vMerge="1">
                  <a:txBody>
                    <a:bodyPr/>
                    <a:lstStyle/>
                    <a:p>
                      <a:endParaRPr lang="pt-BR"/>
                    </a:p>
                  </a:txBody>
                  <a:tcPr/>
                </a:tc>
                <a:extLst>
                  <a:ext uri="{0D108BD9-81ED-4DB2-BD59-A6C34878D82A}">
                    <a16:rowId xmlns:a16="http://schemas.microsoft.com/office/drawing/2014/main" val="995136804"/>
                  </a:ext>
                </a:extLst>
              </a:tr>
              <a:tr h="291642">
                <a:tc rowSpan="10">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Realmente</a:t>
                      </a:r>
                      <a:endParaRPr lang="pt-BR" sz="3000" b="0" i="0" u="none" strike="noStrike">
                        <a:effectLst/>
                        <a:latin typeface="Arial" panose="020B0604020202020204" pitchFamily="34" charset="0"/>
                      </a:endParaRPr>
                    </a:p>
                  </a:txBody>
                  <a:tcPr marL="151066" marR="151066" marT="75533" marB="755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12425</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dirty="0">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0.54%</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1901339"/>
                  </a:ext>
                </a:extLst>
              </a:tr>
              <a:tr h="29164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10557</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42</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9317649"/>
                  </a:ext>
                </a:extLst>
              </a:tr>
              <a:tr h="29164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1201</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9515165"/>
                  </a:ext>
                </a:extLst>
              </a:tr>
              <a:tr h="29164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510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3042743"/>
                  </a:ext>
                </a:extLst>
              </a:tr>
              <a:tr h="29164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93</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4082497"/>
                  </a:ext>
                </a:extLst>
              </a:tr>
              <a:tr h="29164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5984010"/>
                  </a:ext>
                </a:extLst>
              </a:tr>
              <a:tr h="29164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FH</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4815590"/>
                  </a:ext>
                </a:extLst>
              </a:tr>
              <a:tr h="29164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493182"/>
                  </a:ext>
                </a:extLst>
              </a:tr>
              <a:tr h="29164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786394"/>
                  </a:ext>
                </a:extLst>
              </a:tr>
              <a:tr h="291642">
                <a:tc vMerge="1">
                  <a:txBody>
                    <a:bodyPr/>
                    <a:lstStyle/>
                    <a:p>
                      <a:endParaRPr lang="pt-BR"/>
                    </a:p>
                  </a:txBody>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3097938"/>
                  </a:ext>
                </a:extLst>
              </a:tr>
              <a:tr h="291642">
                <a:tc rowSpan="2" gridSpan="2">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Falso Positivo</a:t>
                      </a:r>
                      <a:endParaRPr lang="pt-BR" sz="3000" b="0" i="0" u="none" strike="noStrike">
                        <a:effectLst/>
                        <a:latin typeface="Arial" panose="020B0604020202020204" pitchFamily="34" charset="0"/>
                      </a:endParaRPr>
                    </a:p>
                  </a:txBody>
                  <a:tcPr marL="151066" marR="151066" marT="75533" marB="755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50.08%</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19.23%</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Acertos</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Acerto</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7177931"/>
                  </a:ext>
                </a:extLst>
              </a:tr>
              <a:tr h="291642">
                <a:tc gridSpan="2" vMerge="1">
                  <a:txBody>
                    <a:bodyPr/>
                    <a:lstStyle/>
                    <a:p>
                      <a:endParaRPr lang="pt-BR"/>
                    </a:p>
                  </a:txBody>
                  <a:tcPr/>
                </a:tc>
                <a:tc hMerge="1" vMerge="1">
                  <a:txBody>
                    <a:bodyPr/>
                    <a:lstStyle/>
                    <a:p>
                      <a:endParaRPr lang="pt-BR"/>
                    </a:p>
                  </a:txBody>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12465</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12475</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12467</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49.8481%</a:t>
                      </a:r>
                      <a:endParaRPr lang="pt-BR" sz="3000" b="0" i="0" u="none" strike="noStrike">
                        <a:effectLst/>
                        <a:latin typeface="Arial" panose="020B0604020202020204" pitchFamily="34" charset="0"/>
                      </a:endParaRPr>
                    </a:p>
                  </a:txBody>
                  <a:tcPr marL="73435" marR="73435" marT="15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015380"/>
                  </a:ext>
                </a:extLst>
              </a:tr>
              <a:tr h="395080">
                <a:tc gridSpan="2">
                  <a:txBody>
                    <a:bodyPr/>
                    <a:lstStyle/>
                    <a:p>
                      <a:pPr marL="0" marR="0" algn="ct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Tempo de build</a:t>
                      </a:r>
                      <a:endParaRPr lang="pt-BR" sz="3000" b="0" i="0" u="none" strike="noStrike">
                        <a:effectLst/>
                        <a:latin typeface="Arial" panose="020B0604020202020204" pitchFamily="34" charset="0"/>
                      </a:endParaRPr>
                    </a:p>
                  </a:txBody>
                  <a:tcPr marL="151066" marR="151066" marT="75533" marB="755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marL="0" marR="0" algn="r" fontAlgn="b">
                        <a:lnSpc>
                          <a:spcPct val="107000"/>
                        </a:lnSpc>
                        <a:spcBef>
                          <a:spcPts val="0"/>
                        </a:spcBef>
                        <a:spcAft>
                          <a:spcPts val="0"/>
                        </a:spcAft>
                      </a:pPr>
                      <a:r>
                        <a:rPr lang="pt-BR" sz="13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a:t>
                      </a:r>
                      <a:endParaRPr lang="pt-BR" sz="3000" b="0" i="0" u="none" strike="noStrike">
                        <a:effectLst/>
                        <a:latin typeface="Arial" panose="020B0604020202020204" pitchFamily="34" charset="0"/>
                      </a:endParaRPr>
                    </a:p>
                  </a:txBody>
                  <a:tcPr marL="73435" marR="73435" marT="15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1">
                  <a:txBody>
                    <a:bodyPr/>
                    <a:lstStyle/>
                    <a:p>
                      <a:pPr marL="0" marR="0" algn="l" fontAlgn="b">
                        <a:lnSpc>
                          <a:spcPct val="107000"/>
                        </a:lnSpc>
                        <a:spcBef>
                          <a:spcPts val="0"/>
                        </a:spcBef>
                        <a:spcAft>
                          <a:spcPts val="0"/>
                        </a:spcAft>
                      </a:pPr>
                      <a:r>
                        <a:rPr lang="pt-BR" sz="1300" b="0"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segundos</a:t>
                      </a:r>
                      <a:endParaRPr lang="pt-BR" sz="3000" b="0" i="0" u="none" strike="noStrike" dirty="0">
                        <a:effectLst/>
                        <a:latin typeface="Arial" panose="020B0604020202020204" pitchFamily="34" charset="0"/>
                      </a:endParaRPr>
                    </a:p>
                  </a:txBody>
                  <a:tcPr marL="151066" marR="151066" marT="75533" marB="7553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254750325"/>
                  </a:ext>
                </a:extLst>
              </a:tr>
            </a:tbl>
          </a:graphicData>
        </a:graphic>
      </p:graphicFrame>
    </p:spTree>
    <p:extLst>
      <p:ext uri="{BB962C8B-B14F-4D97-AF65-F5344CB8AC3E}">
        <p14:creationId xmlns:p14="http://schemas.microsoft.com/office/powerpoint/2010/main" val="1145190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2969</Words>
  <Application>Microsoft Office PowerPoint</Application>
  <PresentationFormat>Widescreen</PresentationFormat>
  <Paragraphs>1666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INF1771 - Inteligência Artificial - (2018.2) Trabalho 3 – Aprendizado de Maquina Classificando Poker Hands </vt:lpstr>
      <vt:lpstr>Poker Hands</vt:lpstr>
      <vt:lpstr>Nossos Dados</vt:lpstr>
      <vt:lpstr>Implementação</vt:lpstr>
      <vt:lpstr>Naives Bayes</vt:lpstr>
      <vt:lpstr>Ávores de Decisão C4.5 (J48 no WEKA) </vt:lpstr>
      <vt:lpstr>Pré-processamento</vt:lpstr>
      <vt:lpstr>Pré-processamento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Resultados Finais</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INF1771 - Inteligência Artificial - (2018.2) Trabalho 3 – Aprendizado de Maquina Classificando Poker Hands </dc:title>
  <dc:creator>Rodrigo Pumar</dc:creator>
  <cp:lastModifiedBy>Rodrigo Pumar</cp:lastModifiedBy>
  <cp:revision>1</cp:revision>
  <dcterms:created xsi:type="dcterms:W3CDTF">2018-12-11T18:16:34Z</dcterms:created>
  <dcterms:modified xsi:type="dcterms:W3CDTF">2018-12-11T18:16:37Z</dcterms:modified>
</cp:coreProperties>
</file>