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3252A-24D5-456D-B93C-CB62C2106A97}" v="423" dt="2018-09-24T02:53:24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Pumar" userId="05c6da525856e9fb" providerId="LiveId" clId="{1B23252A-24D5-456D-B93C-CB62C2106A97}"/>
    <pc:docChg chg="undo custSel addSld modSld">
      <pc:chgData name="Rodrigo Pumar" userId="05c6da525856e9fb" providerId="LiveId" clId="{1B23252A-24D5-456D-B93C-CB62C2106A97}" dt="2018-09-24T02:53:24.447" v="417" actId="20577"/>
      <pc:docMkLst>
        <pc:docMk/>
      </pc:docMkLst>
      <pc:sldChg chg="modSp add">
        <pc:chgData name="Rodrigo Pumar" userId="05c6da525856e9fb" providerId="LiveId" clId="{1B23252A-24D5-456D-B93C-CB62C2106A97}" dt="2018-09-24T02:53:24.447" v="417" actId="20577"/>
        <pc:sldMkLst>
          <pc:docMk/>
          <pc:sldMk cId="3410763902" sldId="256"/>
        </pc:sldMkLst>
        <pc:spChg chg="mod">
          <ac:chgData name="Rodrigo Pumar" userId="05c6da525856e9fb" providerId="LiveId" clId="{1B23252A-24D5-456D-B93C-CB62C2106A97}" dt="2018-09-24T01:52:10.357" v="9" actId="255"/>
          <ac:spMkLst>
            <pc:docMk/>
            <pc:sldMk cId="3410763902" sldId="256"/>
            <ac:spMk id="2" creationId="{0525858A-B0B2-4131-95D8-139E5F3AF6FA}"/>
          </ac:spMkLst>
        </pc:spChg>
        <pc:spChg chg="mod">
          <ac:chgData name="Rodrigo Pumar" userId="05c6da525856e9fb" providerId="LiveId" clId="{1B23252A-24D5-456D-B93C-CB62C2106A97}" dt="2018-09-24T02:53:24.447" v="417" actId="20577"/>
          <ac:spMkLst>
            <pc:docMk/>
            <pc:sldMk cId="3410763902" sldId="256"/>
            <ac:spMk id="3" creationId="{B92558C0-2A09-4EDD-9D77-97CFF5797BBE}"/>
          </ac:spMkLst>
        </pc:spChg>
      </pc:sldChg>
      <pc:sldChg chg="modSp add">
        <pc:chgData name="Rodrigo Pumar" userId="05c6da525856e9fb" providerId="LiveId" clId="{1B23252A-24D5-456D-B93C-CB62C2106A97}" dt="2018-09-24T02:06:09.321" v="87"/>
        <pc:sldMkLst>
          <pc:docMk/>
          <pc:sldMk cId="1759375873" sldId="257"/>
        </pc:sldMkLst>
        <pc:spChg chg="mod">
          <ac:chgData name="Rodrigo Pumar" userId="05c6da525856e9fb" providerId="LiveId" clId="{1B23252A-24D5-456D-B93C-CB62C2106A97}" dt="2018-09-24T02:06:09.321" v="87"/>
          <ac:spMkLst>
            <pc:docMk/>
            <pc:sldMk cId="1759375873" sldId="257"/>
            <ac:spMk id="2" creationId="{0A8C2E8E-FFB9-4AEF-9667-CD351BDD0524}"/>
          </ac:spMkLst>
        </pc:spChg>
        <pc:spChg chg="mod">
          <ac:chgData name="Rodrigo Pumar" userId="05c6da525856e9fb" providerId="LiveId" clId="{1B23252A-24D5-456D-B93C-CB62C2106A97}" dt="2018-09-24T02:03:35.676" v="65"/>
          <ac:spMkLst>
            <pc:docMk/>
            <pc:sldMk cId="1759375873" sldId="257"/>
            <ac:spMk id="3" creationId="{EF8F2F8C-DB83-407A-9677-D6D87BD97D17}"/>
          </ac:spMkLst>
        </pc:spChg>
      </pc:sldChg>
      <pc:sldChg chg="modSp add">
        <pc:chgData name="Rodrigo Pumar" userId="05c6da525856e9fb" providerId="LiveId" clId="{1B23252A-24D5-456D-B93C-CB62C2106A97}" dt="2018-09-24T02:03:17.257" v="63" actId="20577"/>
        <pc:sldMkLst>
          <pc:docMk/>
          <pc:sldMk cId="479512562" sldId="258"/>
        </pc:sldMkLst>
        <pc:spChg chg="mod">
          <ac:chgData name="Rodrigo Pumar" userId="05c6da525856e9fb" providerId="LiveId" clId="{1B23252A-24D5-456D-B93C-CB62C2106A97}" dt="2018-09-24T02:02:27.416" v="39" actId="313"/>
          <ac:spMkLst>
            <pc:docMk/>
            <pc:sldMk cId="479512562" sldId="258"/>
            <ac:spMk id="2" creationId="{A0FC46FC-D0FC-4B5F-8330-42A0C2D4899C}"/>
          </ac:spMkLst>
        </pc:spChg>
        <pc:spChg chg="mod">
          <ac:chgData name="Rodrigo Pumar" userId="05c6da525856e9fb" providerId="LiveId" clId="{1B23252A-24D5-456D-B93C-CB62C2106A97}" dt="2018-09-24T02:03:17.257" v="63" actId="20577"/>
          <ac:spMkLst>
            <pc:docMk/>
            <pc:sldMk cId="479512562" sldId="258"/>
            <ac:spMk id="3" creationId="{D543E113-619D-4DEB-AB51-C2FC2E38F3DD}"/>
          </ac:spMkLst>
        </pc:spChg>
      </pc:sldChg>
      <pc:sldChg chg="addSp modSp add">
        <pc:chgData name="Rodrigo Pumar" userId="05c6da525856e9fb" providerId="LiveId" clId="{1B23252A-24D5-456D-B93C-CB62C2106A97}" dt="2018-09-24T02:06:01.771" v="86" actId="20577"/>
        <pc:sldMkLst>
          <pc:docMk/>
          <pc:sldMk cId="1940600110" sldId="259"/>
        </pc:sldMkLst>
        <pc:spChg chg="mod">
          <ac:chgData name="Rodrigo Pumar" userId="05c6da525856e9fb" providerId="LiveId" clId="{1B23252A-24D5-456D-B93C-CB62C2106A97}" dt="2018-09-24T02:06:01.771" v="86" actId="20577"/>
          <ac:spMkLst>
            <pc:docMk/>
            <pc:sldMk cId="1940600110" sldId="259"/>
            <ac:spMk id="2" creationId="{0A8C2E8E-FFB9-4AEF-9667-CD351BDD0524}"/>
          </ac:spMkLst>
        </pc:spChg>
        <pc:spChg chg="mod">
          <ac:chgData name="Rodrigo Pumar" userId="05c6da525856e9fb" providerId="LiveId" clId="{1B23252A-24D5-456D-B93C-CB62C2106A97}" dt="2018-09-24T02:05:49.421" v="67" actId="20577"/>
          <ac:spMkLst>
            <pc:docMk/>
            <pc:sldMk cId="1940600110" sldId="259"/>
            <ac:spMk id="3" creationId="{EF8F2F8C-DB83-407A-9677-D6D87BD97D17}"/>
          </ac:spMkLst>
        </pc:spChg>
        <pc:picChg chg="add mod">
          <ac:chgData name="Rodrigo Pumar" userId="05c6da525856e9fb" providerId="LiveId" clId="{1B23252A-24D5-456D-B93C-CB62C2106A97}" dt="2018-09-24T02:05:54.211" v="70" actId="1076"/>
          <ac:picMkLst>
            <pc:docMk/>
            <pc:sldMk cId="1940600110" sldId="259"/>
            <ac:picMk id="4" creationId="{9914F444-BBBE-4165-86DB-AC0A135998F7}"/>
          </ac:picMkLst>
        </pc:picChg>
      </pc:sldChg>
      <pc:sldChg chg="addSp delSp modSp add">
        <pc:chgData name="Rodrigo Pumar" userId="05c6da525856e9fb" providerId="LiveId" clId="{1B23252A-24D5-456D-B93C-CB62C2106A97}" dt="2018-09-24T02:12:43.348" v="113" actId="14100"/>
        <pc:sldMkLst>
          <pc:docMk/>
          <pc:sldMk cId="4136231959" sldId="260"/>
        </pc:sldMkLst>
        <pc:spChg chg="mod">
          <ac:chgData name="Rodrigo Pumar" userId="05c6da525856e9fb" providerId="LiveId" clId="{1B23252A-24D5-456D-B93C-CB62C2106A97}" dt="2018-09-24T02:08:55.809" v="96" actId="20577"/>
          <ac:spMkLst>
            <pc:docMk/>
            <pc:sldMk cId="4136231959" sldId="260"/>
            <ac:spMk id="2" creationId="{0A8C2E8E-FFB9-4AEF-9667-CD351BDD0524}"/>
          </ac:spMkLst>
        </pc:spChg>
        <pc:spChg chg="mod">
          <ac:chgData name="Rodrigo Pumar" userId="05c6da525856e9fb" providerId="LiveId" clId="{1B23252A-24D5-456D-B93C-CB62C2106A97}" dt="2018-09-24T02:12:43.348" v="113" actId="14100"/>
          <ac:spMkLst>
            <pc:docMk/>
            <pc:sldMk cId="4136231959" sldId="260"/>
            <ac:spMk id="3" creationId="{EF8F2F8C-DB83-407A-9677-D6D87BD97D17}"/>
          </ac:spMkLst>
        </pc:spChg>
        <pc:picChg chg="del">
          <ac:chgData name="Rodrigo Pumar" userId="05c6da525856e9fb" providerId="LiveId" clId="{1B23252A-24D5-456D-B93C-CB62C2106A97}" dt="2018-09-24T02:08:15.299" v="89" actId="478"/>
          <ac:picMkLst>
            <pc:docMk/>
            <pc:sldMk cId="4136231959" sldId="260"/>
            <ac:picMk id="4" creationId="{9914F444-BBBE-4165-86DB-AC0A135998F7}"/>
          </ac:picMkLst>
        </pc:picChg>
        <pc:picChg chg="add mod">
          <ac:chgData name="Rodrigo Pumar" userId="05c6da525856e9fb" providerId="LiveId" clId="{1B23252A-24D5-456D-B93C-CB62C2106A97}" dt="2018-09-24T02:12:41.244" v="112" actId="1076"/>
          <ac:picMkLst>
            <pc:docMk/>
            <pc:sldMk cId="4136231959" sldId="260"/>
            <ac:picMk id="5" creationId="{C3A224A8-E583-47C5-8958-261F092D271E}"/>
          </ac:picMkLst>
        </pc:picChg>
      </pc:sldChg>
      <pc:sldChg chg="addSp delSp modSp add">
        <pc:chgData name="Rodrigo Pumar" userId="05c6da525856e9fb" providerId="LiveId" clId="{1B23252A-24D5-456D-B93C-CB62C2106A97}" dt="2018-09-24T02:26:16.010" v="207" actId="313"/>
        <pc:sldMkLst>
          <pc:docMk/>
          <pc:sldMk cId="4214817213" sldId="261"/>
        </pc:sldMkLst>
        <pc:spChg chg="mod">
          <ac:chgData name="Rodrigo Pumar" userId="05c6da525856e9fb" providerId="LiveId" clId="{1B23252A-24D5-456D-B93C-CB62C2106A97}" dt="2018-09-24T02:26:16.010" v="207" actId="313"/>
          <ac:spMkLst>
            <pc:docMk/>
            <pc:sldMk cId="4214817213" sldId="261"/>
            <ac:spMk id="2" creationId="{0A8C2E8E-FFB9-4AEF-9667-CD351BDD0524}"/>
          </ac:spMkLst>
        </pc:spChg>
        <pc:spChg chg="mod">
          <ac:chgData name="Rodrigo Pumar" userId="05c6da525856e9fb" providerId="LiveId" clId="{1B23252A-24D5-456D-B93C-CB62C2106A97}" dt="2018-09-24T02:17:44.515" v="181" actId="14100"/>
          <ac:spMkLst>
            <pc:docMk/>
            <pc:sldMk cId="4214817213" sldId="261"/>
            <ac:spMk id="3" creationId="{EF8F2F8C-DB83-407A-9677-D6D87BD97D17}"/>
          </ac:spMkLst>
        </pc:spChg>
        <pc:picChg chg="add del mod">
          <ac:chgData name="Rodrigo Pumar" userId="05c6da525856e9fb" providerId="LiveId" clId="{1B23252A-24D5-456D-B93C-CB62C2106A97}" dt="2018-09-24T02:18:10.098" v="184" actId="478"/>
          <ac:picMkLst>
            <pc:docMk/>
            <pc:sldMk cId="4214817213" sldId="261"/>
            <ac:picMk id="4" creationId="{2F267999-9F50-4122-9052-69DF7498F9F4}"/>
          </ac:picMkLst>
        </pc:picChg>
        <pc:picChg chg="add mod">
          <ac:chgData name="Rodrigo Pumar" userId="05c6da525856e9fb" providerId="LiveId" clId="{1B23252A-24D5-456D-B93C-CB62C2106A97}" dt="2018-09-24T02:24:19.169" v="188" actId="1076"/>
          <ac:picMkLst>
            <pc:docMk/>
            <pc:sldMk cId="4214817213" sldId="261"/>
            <ac:picMk id="5" creationId="{BD78751A-5E15-4FBC-B3F8-F8FBD006FABD}"/>
          </ac:picMkLst>
        </pc:picChg>
      </pc:sldChg>
      <pc:sldChg chg="addSp delSp modSp add">
        <pc:chgData name="Rodrigo Pumar" userId="05c6da525856e9fb" providerId="LiveId" clId="{1B23252A-24D5-456D-B93C-CB62C2106A97}" dt="2018-09-24T02:15:57.715" v="167" actId="313"/>
        <pc:sldMkLst>
          <pc:docMk/>
          <pc:sldMk cId="1145190765" sldId="262"/>
        </pc:sldMkLst>
        <pc:spChg chg="mod">
          <ac:chgData name="Rodrigo Pumar" userId="05c6da525856e9fb" providerId="LiveId" clId="{1B23252A-24D5-456D-B93C-CB62C2106A97}" dt="2018-09-24T02:15:57.715" v="167" actId="313"/>
          <ac:spMkLst>
            <pc:docMk/>
            <pc:sldMk cId="1145190765" sldId="262"/>
            <ac:spMk id="2" creationId="{0A8C2E8E-FFB9-4AEF-9667-CD351BDD0524}"/>
          </ac:spMkLst>
        </pc:spChg>
        <pc:spChg chg="mod">
          <ac:chgData name="Rodrigo Pumar" userId="05c6da525856e9fb" providerId="LiveId" clId="{1B23252A-24D5-456D-B93C-CB62C2106A97}" dt="2018-09-24T02:13:48.089" v="115"/>
          <ac:spMkLst>
            <pc:docMk/>
            <pc:sldMk cId="1145190765" sldId="262"/>
            <ac:spMk id="3" creationId="{EF8F2F8C-DB83-407A-9677-D6D87BD97D17}"/>
          </ac:spMkLst>
        </pc:spChg>
        <pc:picChg chg="add del mod">
          <ac:chgData name="Rodrigo Pumar" userId="05c6da525856e9fb" providerId="LiveId" clId="{1B23252A-24D5-456D-B93C-CB62C2106A97}" dt="2018-09-24T02:15:41.920" v="162" actId="478"/>
          <ac:picMkLst>
            <pc:docMk/>
            <pc:sldMk cId="1145190765" sldId="262"/>
            <ac:picMk id="4" creationId="{2BA1E067-38F6-4F8C-8CF8-063E1D4EFB3D}"/>
          </ac:picMkLst>
        </pc:picChg>
        <pc:picChg chg="del">
          <ac:chgData name="Rodrigo Pumar" userId="05c6da525856e9fb" providerId="LiveId" clId="{1B23252A-24D5-456D-B93C-CB62C2106A97}" dt="2018-09-24T02:15:06.650" v="158" actId="478"/>
          <ac:picMkLst>
            <pc:docMk/>
            <pc:sldMk cId="1145190765" sldId="262"/>
            <ac:picMk id="5" creationId="{C3A224A8-E583-47C5-8958-261F092D271E}"/>
          </ac:picMkLst>
        </pc:picChg>
        <pc:picChg chg="add mod">
          <ac:chgData name="Rodrigo Pumar" userId="05c6da525856e9fb" providerId="LiveId" clId="{1B23252A-24D5-456D-B93C-CB62C2106A97}" dt="2018-09-24T02:15:48.029" v="166" actId="1076"/>
          <ac:picMkLst>
            <pc:docMk/>
            <pc:sldMk cId="1145190765" sldId="262"/>
            <ac:picMk id="6" creationId="{E3D61BD8-D0C7-415C-930D-132D9B60DB03}"/>
          </ac:picMkLst>
        </pc:picChg>
      </pc:sldChg>
      <pc:sldChg chg="addSp delSp modSp add">
        <pc:chgData name="Rodrigo Pumar" userId="05c6da525856e9fb" providerId="LiveId" clId="{1B23252A-24D5-456D-B93C-CB62C2106A97}" dt="2018-09-24T02:30:02.867" v="255" actId="1076"/>
        <pc:sldMkLst>
          <pc:docMk/>
          <pc:sldMk cId="3170235124" sldId="263"/>
        </pc:sldMkLst>
        <pc:spChg chg="mod">
          <ac:chgData name="Rodrigo Pumar" userId="05c6da525856e9fb" providerId="LiveId" clId="{1B23252A-24D5-456D-B93C-CB62C2106A97}" dt="2018-09-24T02:29:37.723" v="253" actId="14100"/>
          <ac:spMkLst>
            <pc:docMk/>
            <pc:sldMk cId="3170235124" sldId="263"/>
            <ac:spMk id="2" creationId="{FF5A4DB1-33AE-4011-B0E9-463D3BCC4B6C}"/>
          </ac:spMkLst>
        </pc:spChg>
        <pc:spChg chg="mod">
          <ac:chgData name="Rodrigo Pumar" userId="05c6da525856e9fb" providerId="LiveId" clId="{1B23252A-24D5-456D-B93C-CB62C2106A97}" dt="2018-09-24T02:30:02.867" v="255" actId="1076"/>
          <ac:spMkLst>
            <pc:docMk/>
            <pc:sldMk cId="3170235124" sldId="263"/>
            <ac:spMk id="3" creationId="{C6F617BA-4FF5-44F9-993D-4CD585C84695}"/>
          </ac:spMkLst>
        </pc:spChg>
        <pc:spChg chg="add del">
          <ac:chgData name="Rodrigo Pumar" userId="05c6da525856e9fb" providerId="LiveId" clId="{1B23252A-24D5-456D-B93C-CB62C2106A97}" dt="2018-09-24T02:26:18.530" v="209"/>
          <ac:spMkLst>
            <pc:docMk/>
            <pc:sldMk cId="3170235124" sldId="263"/>
            <ac:spMk id="4" creationId="{BD8CEDE3-CE5F-4214-A583-122B7A2A7590}"/>
          </ac:spMkLst>
        </pc:spChg>
        <pc:picChg chg="add mod">
          <ac:chgData name="Rodrigo Pumar" userId="05c6da525856e9fb" providerId="LiveId" clId="{1B23252A-24D5-456D-B93C-CB62C2106A97}" dt="2018-09-24T02:29:42.213" v="254" actId="1076"/>
          <ac:picMkLst>
            <pc:docMk/>
            <pc:sldMk cId="3170235124" sldId="263"/>
            <ac:picMk id="5" creationId="{7C1A3641-EA3D-4680-BFEE-E6548520B858}"/>
          </ac:picMkLst>
        </pc:picChg>
      </pc:sldChg>
      <pc:sldChg chg="addSp delSp modSp add">
        <pc:chgData name="Rodrigo Pumar" userId="05c6da525856e9fb" providerId="LiveId" clId="{1B23252A-24D5-456D-B93C-CB62C2106A97}" dt="2018-09-24T02:35:39.298" v="378" actId="20577"/>
        <pc:sldMkLst>
          <pc:docMk/>
          <pc:sldMk cId="53148001" sldId="264"/>
        </pc:sldMkLst>
        <pc:spChg chg="mod">
          <ac:chgData name="Rodrigo Pumar" userId="05c6da525856e9fb" providerId="LiveId" clId="{1B23252A-24D5-456D-B93C-CB62C2106A97}" dt="2018-09-24T02:35:39.298" v="378" actId="20577"/>
          <ac:spMkLst>
            <pc:docMk/>
            <pc:sldMk cId="53148001" sldId="264"/>
            <ac:spMk id="2" creationId="{7309BF44-5986-47A3-9F86-BC30821BD516}"/>
          </ac:spMkLst>
        </pc:spChg>
        <pc:spChg chg="add del">
          <ac:chgData name="Rodrigo Pumar" userId="05c6da525856e9fb" providerId="LiveId" clId="{1B23252A-24D5-456D-B93C-CB62C2106A97}" dt="2018-09-24T02:30:58.999" v="271"/>
          <ac:spMkLst>
            <pc:docMk/>
            <pc:sldMk cId="53148001" sldId="264"/>
            <ac:spMk id="3" creationId="{E5E84F77-5965-49DB-A6DF-0066C94C7C78}"/>
          </ac:spMkLst>
        </pc:spChg>
        <pc:graphicFrameChg chg="add del mod modGraphic">
          <ac:chgData name="Rodrigo Pumar" userId="05c6da525856e9fb" providerId="LiveId" clId="{1B23252A-24D5-456D-B93C-CB62C2106A97}" dt="2018-09-24T02:30:53.179" v="270"/>
          <ac:graphicFrameMkLst>
            <pc:docMk/>
            <pc:sldMk cId="53148001" sldId="264"/>
            <ac:graphicFrameMk id="4" creationId="{B2A8B7BD-DC93-4108-B7C1-42CB12743685}"/>
          </ac:graphicFrameMkLst>
        </pc:graphicFrameChg>
        <pc:graphicFrameChg chg="add mod modGraphic">
          <ac:chgData name="Rodrigo Pumar" userId="05c6da525856e9fb" providerId="LiveId" clId="{1B23252A-24D5-456D-B93C-CB62C2106A97}" dt="2018-09-24T02:34:42.193" v="367" actId="20577"/>
          <ac:graphicFrameMkLst>
            <pc:docMk/>
            <pc:sldMk cId="53148001" sldId="264"/>
            <ac:graphicFrameMk id="5" creationId="{BC0C8B70-9D09-48CD-9A8B-E2DBFD5A89E6}"/>
          </ac:graphicFrameMkLst>
        </pc:graphicFrameChg>
      </pc:sldChg>
      <pc:sldChg chg="modSp add">
        <pc:chgData name="Rodrigo Pumar" userId="05c6da525856e9fb" providerId="LiveId" clId="{1B23252A-24D5-456D-B93C-CB62C2106A97}" dt="2018-09-24T02:35:45.098" v="389" actId="20577"/>
        <pc:sldMkLst>
          <pc:docMk/>
          <pc:sldMk cId="593808388" sldId="265"/>
        </pc:sldMkLst>
        <pc:spChg chg="mod">
          <ac:chgData name="Rodrigo Pumar" userId="05c6da525856e9fb" providerId="LiveId" clId="{1B23252A-24D5-456D-B93C-CB62C2106A97}" dt="2018-09-24T02:35:45.098" v="389" actId="20577"/>
          <ac:spMkLst>
            <pc:docMk/>
            <pc:sldMk cId="593808388" sldId="265"/>
            <ac:spMk id="2" creationId="{E101AA06-EB15-459D-BDB1-46F7AC4EC704}"/>
          </ac:spMkLst>
        </pc:spChg>
        <pc:spChg chg="mod">
          <ac:chgData name="Rodrigo Pumar" userId="05c6da525856e9fb" providerId="LiveId" clId="{1B23252A-24D5-456D-B93C-CB62C2106A97}" dt="2018-09-24T02:35:41.823" v="379"/>
          <ac:spMkLst>
            <pc:docMk/>
            <pc:sldMk cId="593808388" sldId="265"/>
            <ac:spMk id="3" creationId="{1074435D-1642-4487-A46D-CD7DBDC98956}"/>
          </ac:spMkLst>
        </pc:spChg>
      </pc:sldChg>
      <pc:sldChg chg="modSp add">
        <pc:chgData name="Rodrigo Pumar" userId="05c6da525856e9fb" providerId="LiveId" clId="{1B23252A-24D5-456D-B93C-CB62C2106A97}" dt="2018-09-24T02:36:39.996" v="416" actId="20577"/>
        <pc:sldMkLst>
          <pc:docMk/>
          <pc:sldMk cId="2419190334" sldId="266"/>
        </pc:sldMkLst>
        <pc:spChg chg="mod">
          <ac:chgData name="Rodrigo Pumar" userId="05c6da525856e9fb" providerId="LiveId" clId="{1B23252A-24D5-456D-B93C-CB62C2106A97}" dt="2018-09-24T02:36:39.996" v="416" actId="20577"/>
          <ac:spMkLst>
            <pc:docMk/>
            <pc:sldMk cId="2419190334" sldId="266"/>
            <ac:spMk id="2" creationId="{E101AA06-EB15-459D-BDB1-46F7AC4EC704}"/>
          </ac:spMkLst>
        </pc:spChg>
        <pc:spChg chg="mod">
          <ac:chgData name="Rodrigo Pumar" userId="05c6da525856e9fb" providerId="LiveId" clId="{1B23252A-24D5-456D-B93C-CB62C2106A97}" dt="2018-09-24T02:36:18.411" v="391"/>
          <ac:spMkLst>
            <pc:docMk/>
            <pc:sldMk cId="2419190334" sldId="266"/>
            <ac:spMk id="3" creationId="{1074435D-1642-4487-A46D-CD7DBDC989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13AB-8F8F-4C6F-9D89-25255F080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57FD6-F719-48C1-AC42-BA159C77C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F6871-BDA1-418B-88BE-794A7EA4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47-7B7F-458E-88A4-0BB1D6B5031F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CE33D-5941-44BF-A8AB-4661340E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8BD5-D6CA-4F22-B113-F9FD6752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1B8F-27CB-4739-BB8D-615E19DF9B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01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F010-B92C-4746-8FA7-0BEAEF53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ACDDE-376E-4AB8-9708-1A5D88DCB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469CF-BA23-4E80-8174-C6CF83E6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47-7B7F-458E-88A4-0BB1D6B5031F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8F9D2-7C05-40B4-8DBE-20B88EBA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D0D82-CE82-4E04-871C-D598EA84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1B8F-27CB-4739-BB8D-615E19DF9B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91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CECD2-102D-4346-8CE5-2C095D0B3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B4268-2D9B-4056-82B6-996D83D74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F6E59-F1AF-4D17-8A8F-CF39E683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47-7B7F-458E-88A4-0BB1D6B5031F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BECB-C24F-4957-A608-47DCBE67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8A6F-9379-4C2E-BFB5-DD50ABE4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1B8F-27CB-4739-BB8D-615E19DF9B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98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D628-0892-4E75-AEBD-BAE166EA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51BE-D3AF-461B-8E9C-AF60F9989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50C30-FE9D-4BAC-8BCB-E5026658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47-7B7F-458E-88A4-0BB1D6B5031F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2F710-4288-4D5D-9E49-733FBD0A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57AE4-C633-4C74-9659-38060ECA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1B8F-27CB-4739-BB8D-615E19DF9B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50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51E4-4181-4C08-8046-D51B72BF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C6CCC-20DE-4D7B-B83B-0E7D9CE6A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A77C4-F959-4731-B855-148BABA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47-7B7F-458E-88A4-0BB1D6B5031F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2C4DF-F21C-4F53-9A22-3A713902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FD023-F266-4AE2-8B17-4D5CB642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1B8F-27CB-4739-BB8D-615E19DF9B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A4B4-BC45-4CCC-B2DC-9B24C17C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FD292-A187-4D62-BD9F-5C23461AF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0C982-BFA1-45A7-8CFD-749D5A7B1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8488F-9BF1-409C-AC8F-AC80E6FF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47-7B7F-458E-88A4-0BB1D6B5031F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0570C-FE0D-4B63-ABC4-79D01CD7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560C4-F876-40C4-9FA7-38350FBA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1B8F-27CB-4739-BB8D-615E19DF9B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15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8123-DB87-4728-B550-172B2619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AC3E-7BE6-4B47-8EE9-30597B6B7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C746C-5E93-4E38-9F90-9601B31DB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B11E4-60E0-453E-A34A-A30EA3B58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F05DF-36CB-4B90-AF9C-2F764A526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0DB33-42FD-4031-8E18-10A5ED48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47-7B7F-458E-88A4-0BB1D6B5031F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F9F10-B222-43A0-BD87-C768F34D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7CED2-8D43-44BC-868A-8520F116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1B8F-27CB-4739-BB8D-615E19DF9B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89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4425-ED4A-40C2-BD3B-C5B3D75A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4FA19-E2BF-42D7-9A80-1343C280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47-7B7F-458E-88A4-0BB1D6B5031F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17909-8380-4598-8A5A-2CE9C9B2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BCBCF-E10A-4A20-BE05-AC52A6B1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1B8F-27CB-4739-BB8D-615E19DF9B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13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78C14-36AF-4772-BF60-0DE7E4D0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47-7B7F-458E-88A4-0BB1D6B5031F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A4116-048D-4394-8037-E34CBD7B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F7C70-3C59-4F85-B598-4010817C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1B8F-27CB-4739-BB8D-615E19DF9B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89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8EAF-2E8B-4B6E-B8C7-D15AEEB2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6ABD-E84A-4EDD-A1AD-85EE035C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45F98-4A01-4928-A908-700D981E2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95920-1DB8-4830-B862-3FD8A28C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47-7B7F-458E-88A4-0BB1D6B5031F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15D4B-C06D-4263-894A-DA19D42A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7FBDD-2B40-4396-9627-F1CC793B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1B8F-27CB-4739-BB8D-615E19DF9B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26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558F-A78F-4F0E-8804-3FD0C83E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DB248-E259-41A0-9794-681ACCDF1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0F834-2A6D-4681-BB78-1B52013D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03E4B-AF4E-4595-BEA6-65FBC281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47-7B7F-458E-88A4-0BB1D6B5031F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E4476-0569-4A21-9EFF-F1C428E2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8F01E-7604-4D89-88A4-41604886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1B8F-27CB-4739-BB8D-615E19DF9B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6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9E192E-1E56-4024-8479-348753112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D47F0-114C-42FA-8FAC-2A87928D8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B623C-8246-41E2-B1BF-D205BC884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B6347-7B7F-458E-88A4-0BB1D6B5031F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60F47-57CA-4656-8F74-54A3B062B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98C47-EFD5-46DC-8413-E40A14D9C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01B8F-27CB-4739-BB8D-615E19DF9B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5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858A-B0B2-4131-95D8-139E5F3AF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827363" cy="3423004"/>
          </a:xfrm>
        </p:spPr>
        <p:txBody>
          <a:bodyPr>
            <a:normAutofit fontScale="90000"/>
          </a:bodyPr>
          <a:lstStyle/>
          <a:p>
            <a:r>
              <a:rPr lang="pt-BR" sz="4900" b="1" dirty="0"/>
              <a:t>INF1771 - Inteligência Artificial - (2018.2)</a:t>
            </a:r>
            <a:br>
              <a:rPr lang="pt-BR" sz="4900" dirty="0"/>
            </a:br>
            <a:r>
              <a:rPr lang="pt-BR" sz="4900" b="1" dirty="0"/>
              <a:t>Trabalho 1 – </a:t>
            </a:r>
            <a:r>
              <a:rPr lang="pt-BR" sz="4900" b="1" dirty="0" err="1"/>
              <a:t>Minimum</a:t>
            </a:r>
            <a:r>
              <a:rPr lang="pt-BR" sz="4900" b="1" dirty="0"/>
              <a:t> </a:t>
            </a:r>
            <a:r>
              <a:rPr lang="pt-BR" sz="4900" b="1" dirty="0" err="1"/>
              <a:t>Latency</a:t>
            </a:r>
            <a:r>
              <a:rPr lang="pt-BR" sz="4900" b="1" dirty="0"/>
              <a:t> </a:t>
            </a:r>
            <a:r>
              <a:rPr lang="pt-BR" sz="4900" b="1" dirty="0" err="1"/>
              <a:t>Problem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558C0-2A09-4EDD-9D77-97CFF5797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b="1" dirty="0"/>
          </a:p>
          <a:p>
            <a:r>
              <a:rPr lang="pt-BR" b="1" dirty="0"/>
              <a:t>Rodrigo Pumar </a:t>
            </a:r>
            <a:endParaRPr lang="pt-BR" dirty="0"/>
          </a:p>
          <a:p>
            <a:r>
              <a:rPr lang="pt-BR" b="1" dirty="0"/>
              <a:t>Bruno </a:t>
            </a:r>
            <a:r>
              <a:rPr lang="pt-BR" b="1"/>
              <a:t>Pedrazza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076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AA06-EB15-459D-BDB1-46F7AC4E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4435D-1642-4487-A46D-CD7DBDC9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nosso algoritmo genético teve melhoras significativas contra o guloso, porem mesmo com o aumento do número de gerações, não conseguimos nos mover mais perto do próximo do BKS/OPT que justificasse o aumento do tempo de execução. Não sabemos se o algoritmo funciona perfeitamente para sair de máximos locais, visto não fizemos estatística da geração de filhos.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380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AA06-EB15-459D-BDB1-46F7AC4E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</a:t>
            </a:r>
            <a:r>
              <a:rPr lang="pt-BR" dirty="0" err="1"/>
              <a:t>ão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4435D-1642-4487-A46D-CD7DBDC9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implementação do algoritmo genético foi bastante iterativa, usando conceitos aprendidos em aula. A implementação deu bastante margem para criatividade e iteração numérica nos valores para maximizar a eficiência do resultado.</a:t>
            </a:r>
          </a:p>
          <a:p>
            <a:r>
              <a:rPr lang="pt-BR" dirty="0"/>
              <a:t>Em problemas reais em que não se sabe qual o melhor possível, acreditamos que essa analise da performance e </a:t>
            </a:r>
            <a:r>
              <a:rPr lang="pt-BR" dirty="0" err="1"/>
              <a:t>corretude</a:t>
            </a:r>
            <a:r>
              <a:rPr lang="pt-BR" dirty="0"/>
              <a:t> do algoritmo se tornam bem mais complicados, pois ajudou muito saber qual o máximo ótimo, como parâmetro para guiar e ajustar o código e os parâmetros.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919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46FC-D0FC-4B5F-8330-42A0C2D4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em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3E113-619D-4DEB-AB51-C2FC2E38F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solução do problema, foi implementado dois algoritmos:</a:t>
            </a:r>
          </a:p>
          <a:p>
            <a:r>
              <a:rPr lang="pt-BR" dirty="0" err="1"/>
              <a:t>Dijkstra's</a:t>
            </a:r>
            <a:r>
              <a:rPr lang="pt-BR" dirty="0"/>
              <a:t> adaptado para contabilizar latência</a:t>
            </a:r>
          </a:p>
          <a:p>
            <a:endParaRPr lang="pt-BR" dirty="0"/>
          </a:p>
          <a:p>
            <a:r>
              <a:rPr lang="pt-BR" dirty="0"/>
              <a:t>Algoritmo Genético com PMX crossover e mutação de troca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951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2E8E-FFB9-4AEF-9667-CD351BDD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Dijkstra's</a:t>
            </a:r>
            <a:r>
              <a:rPr lang="pt-BR" dirty="0"/>
              <a:t> contabilizando latência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2F8C-DB83-407A-9677-D6D87BD97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Foi implementado um algoritmo guloso que é uma implementação do algoritmo </a:t>
            </a:r>
            <a:r>
              <a:rPr lang="pt-BR" dirty="0" err="1"/>
              <a:t>Dijkstra's</a:t>
            </a:r>
            <a:r>
              <a:rPr lang="pt-BR" dirty="0"/>
              <a:t> com a adaptação de guardar a latência de cada nó visitado, durante sua visita.</a:t>
            </a:r>
          </a:p>
          <a:p>
            <a:r>
              <a:rPr lang="pt-BR" dirty="0"/>
              <a:t>Pela natureza do algoritmo guloso, o percurso guloso foi sempre o mesmo devido a previsibilidade de andar sempre para o nó mais próximo.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937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2E8E-FFB9-4AEF-9667-CD351BDD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Dijkstra’s</a:t>
            </a:r>
            <a:r>
              <a:rPr lang="pt-BR" dirty="0"/>
              <a:t> contabilizando latência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2F8C-DB83-407A-9677-D6D87BD97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4F444-BBBE-4165-86DB-AC0A13599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1411436"/>
            <a:ext cx="5621655" cy="476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0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2E8E-FFB9-4AEF-9667-CD351BDD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com PMX crossover e mutação de troca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2F8C-DB83-407A-9677-D6D87BD97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5530" cy="4667251"/>
          </a:xfrm>
        </p:spPr>
        <p:txBody>
          <a:bodyPr/>
          <a:lstStyle/>
          <a:p>
            <a:r>
              <a:rPr lang="pt-BR" dirty="0" err="1"/>
              <a:t>Metaheurística</a:t>
            </a:r>
            <a:r>
              <a:rPr lang="pt-BR" dirty="0"/>
              <a:t> selecionada foi um algoritmo genético.</a:t>
            </a:r>
          </a:p>
          <a:p>
            <a:r>
              <a:rPr lang="pt-BR" dirty="0"/>
              <a:t>Crossover Mapeado Parcialmente (PMX) . Foi usado um vetor de reposicionamento para lidar com as colisões dos genes fora do segmento cortado durante o PMX.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224A8-E583-47C5-8958-261F092D2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730" y="1690688"/>
            <a:ext cx="46863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3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2E8E-FFB9-4AEF-9667-CD351BDD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indivíduos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2F8C-DB83-407A-9677-D6D87BD97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5530" cy="4667251"/>
          </a:xfrm>
        </p:spPr>
        <p:txBody>
          <a:bodyPr/>
          <a:lstStyle/>
          <a:p>
            <a:r>
              <a:rPr lang="pt-BR" dirty="0"/>
              <a:t> A primeira geração contem caminhos aleatórios acrescentado, porem foi acrescentado o caminho da solução gulosa, visto que sabemos que ela é comparativamente melhor que os primeiros indivíduos aleatórios, para que comecemos com pelo menos um pai bom.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D61BD8-D0C7-415C-930D-132D9B60D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730" y="1774306"/>
            <a:ext cx="4699046" cy="255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9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2E8E-FFB9-4AEF-9667-CD351BDD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heurística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2F8C-DB83-407A-9677-D6D87BD97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40" y="3159903"/>
            <a:ext cx="11235613" cy="3110268"/>
          </a:xfrm>
        </p:spPr>
        <p:txBody>
          <a:bodyPr>
            <a:normAutofit/>
          </a:bodyPr>
          <a:lstStyle/>
          <a:p>
            <a:r>
              <a:rPr lang="pt-BR" dirty="0"/>
              <a:t>A função heurística considerada foi a própria latência total do caminho, e usamos o paradigma de que não sabíamos o ótimo/melhor latência alcançável (OPT/BKS), pois normalmente em problemas reais não saberíamos e por isso não usamos esse OPT/BKS na função heurística.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78751A-5E15-4FBC-B3F8-F8FBD006F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14" y="1540653"/>
            <a:ext cx="8858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1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4DB1-33AE-4011-B0E9-463D3BCC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12910" cy="1325563"/>
          </a:xfrm>
        </p:spPr>
        <p:txBody>
          <a:bodyPr/>
          <a:lstStyle/>
          <a:p>
            <a:r>
              <a:rPr lang="en-US" dirty="0" err="1"/>
              <a:t>Sele</a:t>
            </a:r>
            <a:r>
              <a:rPr lang="pt-BR" dirty="0"/>
              <a:t>ç</a:t>
            </a:r>
            <a:r>
              <a:rPr lang="en-US" dirty="0" err="1"/>
              <a:t>ão</a:t>
            </a:r>
            <a:r>
              <a:rPr lang="en-US" dirty="0"/>
              <a:t> dos </a:t>
            </a:r>
            <a:r>
              <a:rPr lang="en-US" dirty="0" err="1"/>
              <a:t>pais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617BA-4FF5-44F9-993D-4CD585C84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483" y="2947988"/>
            <a:ext cx="10937033" cy="3810065"/>
          </a:xfrm>
        </p:spPr>
        <p:txBody>
          <a:bodyPr>
            <a:normAutofit/>
          </a:bodyPr>
          <a:lstStyle/>
          <a:p>
            <a:r>
              <a:rPr lang="pt-BR" dirty="0"/>
              <a:t>A seleção dos pais que iriam procriar foi implementada ordenando os melhores pais, e sempre pegando os X melhores pais, porem como foi aprendido em aula que é bom ter pais não necessariamente bons, foi adicionado a listagem de pais Y filhos com índice que não estavam entre esses melhores pais, assim adicionando sempre um numero fixo de filhos não ótimos e assim mantendo a variabilidade nos indivíduos em cada geração de maneira bem simples.</a:t>
            </a:r>
          </a:p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A3641-EA3D-4680-BFEE-E6548520B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709" y="433388"/>
            <a:ext cx="82391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3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BF44-5986-47A3-9F86-BC30821B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Resultados</a:t>
            </a:r>
            <a:endParaRPr lang="pt-B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C0C8B70-9D09-48CD-9A8B-E2DBFD5A89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667088"/>
              </p:ext>
            </p:extLst>
          </p:nvPr>
        </p:nvGraphicFramePr>
        <p:xfrm>
          <a:off x="1212980" y="1690688"/>
          <a:ext cx="8083416" cy="49417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3884">
                  <a:extLst>
                    <a:ext uri="{9D8B030D-6E8A-4147-A177-3AD203B41FA5}">
                      <a16:colId xmlns:a16="http://schemas.microsoft.com/office/drawing/2014/main" val="899095141"/>
                    </a:ext>
                  </a:extLst>
                </a:gridCol>
                <a:gridCol w="1283884">
                  <a:extLst>
                    <a:ext uri="{9D8B030D-6E8A-4147-A177-3AD203B41FA5}">
                      <a16:colId xmlns:a16="http://schemas.microsoft.com/office/drawing/2014/main" val="1744350402"/>
                    </a:ext>
                  </a:extLst>
                </a:gridCol>
                <a:gridCol w="845230">
                  <a:extLst>
                    <a:ext uri="{9D8B030D-6E8A-4147-A177-3AD203B41FA5}">
                      <a16:colId xmlns:a16="http://schemas.microsoft.com/office/drawing/2014/main" val="1375703301"/>
                    </a:ext>
                  </a:extLst>
                </a:gridCol>
                <a:gridCol w="845230">
                  <a:extLst>
                    <a:ext uri="{9D8B030D-6E8A-4147-A177-3AD203B41FA5}">
                      <a16:colId xmlns:a16="http://schemas.microsoft.com/office/drawing/2014/main" val="1122674172"/>
                    </a:ext>
                  </a:extLst>
                </a:gridCol>
                <a:gridCol w="845230">
                  <a:extLst>
                    <a:ext uri="{9D8B030D-6E8A-4147-A177-3AD203B41FA5}">
                      <a16:colId xmlns:a16="http://schemas.microsoft.com/office/drawing/2014/main" val="905396516"/>
                    </a:ext>
                  </a:extLst>
                </a:gridCol>
                <a:gridCol w="1489979">
                  <a:extLst>
                    <a:ext uri="{9D8B030D-6E8A-4147-A177-3AD203B41FA5}">
                      <a16:colId xmlns:a16="http://schemas.microsoft.com/office/drawing/2014/main" val="99663664"/>
                    </a:ext>
                  </a:extLst>
                </a:gridCol>
                <a:gridCol w="1489979">
                  <a:extLst>
                    <a:ext uri="{9D8B030D-6E8A-4147-A177-3AD203B41FA5}">
                      <a16:colId xmlns:a16="http://schemas.microsoft.com/office/drawing/2014/main" val="4111065487"/>
                    </a:ext>
                  </a:extLst>
                </a:gridCol>
              </a:tblGrid>
              <a:tr h="1105019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Instancia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BKS/OPT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Nossa Solução Algoritmo Genético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(40 gerações)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Nosso Guloso Dijkstra's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270934"/>
                  </a:ext>
                </a:extLst>
              </a:tr>
              <a:tr h="110501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Tempo de execução (</a:t>
                      </a:r>
                      <a:r>
                        <a:rPr lang="pt-BR" sz="1400" dirty="0" err="1">
                          <a:effectLst/>
                        </a:rPr>
                        <a:t>ms</a:t>
                      </a:r>
                      <a:r>
                        <a:rPr lang="pt-BR" sz="1400" dirty="0">
                          <a:effectLst/>
                        </a:rPr>
                        <a:t>) (</a:t>
                      </a:r>
                      <a:r>
                        <a:rPr lang="pt-BR" sz="1400" dirty="0" err="1">
                          <a:effectLst/>
                        </a:rPr>
                        <a:t>paper</a:t>
                      </a:r>
                      <a:r>
                        <a:rPr lang="pt-BR" sz="1400" dirty="0">
                          <a:effectLst/>
                        </a:rPr>
                        <a:t>)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Latência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Total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Tempo de execução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Latência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Total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Tempo de execução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Latência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Total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6708971"/>
                  </a:ext>
                </a:extLst>
              </a:tr>
              <a:tr h="5463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brazil58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550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512361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308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592365.0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3.86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600705.0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7916254"/>
                  </a:ext>
                </a:extLst>
              </a:tr>
              <a:tr h="5463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dantzig42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170.0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12528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98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12967.0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0.28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13514.0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6353979"/>
                  </a:ext>
                </a:extLst>
              </a:tr>
              <a:tr h="5463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gr120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9540.0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363454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190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389187.0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1.26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390569.0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9926842"/>
                  </a:ext>
                </a:extLst>
              </a:tr>
              <a:tr h="5463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gr48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310.0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102378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106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113992.0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0.23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113992.0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9895569"/>
                  </a:ext>
                </a:extLst>
              </a:tr>
              <a:tr h="5463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pa561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1155320.0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658870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779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779036.0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15.99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779400.0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7636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4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554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INF1771 - Inteligência Artificial - (2018.2) Trabalho 1 – Minimum Latency Problem </vt:lpstr>
      <vt:lpstr>Implementação em Java</vt:lpstr>
      <vt:lpstr>Dijkstra's contabilizando latência</vt:lpstr>
      <vt:lpstr>Dijkstra’s contabilizando latência</vt:lpstr>
      <vt:lpstr>Algoritmo Genético com PMX crossover e mutação de troca</vt:lpstr>
      <vt:lpstr>Geração de indivíduos</vt:lpstr>
      <vt:lpstr>Função heurística</vt:lpstr>
      <vt:lpstr>Seleção dos pais</vt:lpstr>
      <vt:lpstr>Resultados</vt:lpstr>
      <vt:lpstr>Resultados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INF1771 - Inteligência Artificial - (2018.2) Trabalho 1 – Minimum Latency Problem </dc:title>
  <dc:creator>Rodrigo Pumar</dc:creator>
  <cp:lastModifiedBy>Rodrigo Pumar</cp:lastModifiedBy>
  <cp:revision>1</cp:revision>
  <dcterms:created xsi:type="dcterms:W3CDTF">2018-09-24T01:50:45Z</dcterms:created>
  <dcterms:modified xsi:type="dcterms:W3CDTF">2018-09-24T02:53:24Z</dcterms:modified>
</cp:coreProperties>
</file>