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1" r:id="rId8"/>
    <p:sldId id="263" r:id="rId9"/>
    <p:sldId id="267" r:id="rId10"/>
    <p:sldId id="264" r:id="rId11"/>
    <p:sldId id="265" r:id="rId12"/>
    <p:sldId id="266"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3252A-24D5-456D-B93C-CB62C2106A97}" v="443" dt="2018-09-24T16:06:25.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Pumar" userId="05c6da525856e9fb" providerId="LiveId" clId="{1B23252A-24D5-456D-B93C-CB62C2106A97}"/>
    <pc:docChg chg="undo custSel addSld modSld">
      <pc:chgData name="Rodrigo Pumar" userId="05c6da525856e9fb" providerId="LiveId" clId="{1B23252A-24D5-456D-B93C-CB62C2106A97}" dt="2018-09-24T16:06:25.181" v="437" actId="20577"/>
      <pc:docMkLst>
        <pc:docMk/>
      </pc:docMkLst>
      <pc:sldChg chg="modSp add">
        <pc:chgData name="Rodrigo Pumar" userId="05c6da525856e9fb" providerId="LiveId" clId="{1B23252A-24D5-456D-B93C-CB62C2106A97}" dt="2018-09-24T02:53:24.447" v="417" actId="20577"/>
        <pc:sldMkLst>
          <pc:docMk/>
          <pc:sldMk cId="3410763902" sldId="256"/>
        </pc:sldMkLst>
        <pc:spChg chg="mod">
          <ac:chgData name="Rodrigo Pumar" userId="05c6da525856e9fb" providerId="LiveId" clId="{1B23252A-24D5-456D-B93C-CB62C2106A97}" dt="2018-09-24T01:52:10.357" v="9" actId="255"/>
          <ac:spMkLst>
            <pc:docMk/>
            <pc:sldMk cId="3410763902" sldId="256"/>
            <ac:spMk id="2" creationId="{0525858A-B0B2-4131-95D8-139E5F3AF6FA}"/>
          </ac:spMkLst>
        </pc:spChg>
        <pc:spChg chg="mod">
          <ac:chgData name="Rodrigo Pumar" userId="05c6da525856e9fb" providerId="LiveId" clId="{1B23252A-24D5-456D-B93C-CB62C2106A97}" dt="2018-09-24T02:53:24.447" v="417" actId="20577"/>
          <ac:spMkLst>
            <pc:docMk/>
            <pc:sldMk cId="3410763902" sldId="256"/>
            <ac:spMk id="3" creationId="{B92558C0-2A09-4EDD-9D77-97CFF5797BBE}"/>
          </ac:spMkLst>
        </pc:spChg>
      </pc:sldChg>
      <pc:sldChg chg="modSp add">
        <pc:chgData name="Rodrigo Pumar" userId="05c6da525856e9fb" providerId="LiveId" clId="{1B23252A-24D5-456D-B93C-CB62C2106A97}" dt="2018-09-24T02:06:09.321" v="87"/>
        <pc:sldMkLst>
          <pc:docMk/>
          <pc:sldMk cId="1759375873" sldId="257"/>
        </pc:sldMkLst>
        <pc:spChg chg="mod">
          <ac:chgData name="Rodrigo Pumar" userId="05c6da525856e9fb" providerId="LiveId" clId="{1B23252A-24D5-456D-B93C-CB62C2106A97}" dt="2018-09-24T02:06:09.321" v="87"/>
          <ac:spMkLst>
            <pc:docMk/>
            <pc:sldMk cId="1759375873" sldId="257"/>
            <ac:spMk id="2" creationId="{0A8C2E8E-FFB9-4AEF-9667-CD351BDD0524}"/>
          </ac:spMkLst>
        </pc:spChg>
        <pc:spChg chg="mod">
          <ac:chgData name="Rodrigo Pumar" userId="05c6da525856e9fb" providerId="LiveId" clId="{1B23252A-24D5-456D-B93C-CB62C2106A97}" dt="2018-09-24T02:03:35.676" v="65"/>
          <ac:spMkLst>
            <pc:docMk/>
            <pc:sldMk cId="1759375873" sldId="257"/>
            <ac:spMk id="3" creationId="{EF8F2F8C-DB83-407A-9677-D6D87BD97D17}"/>
          </ac:spMkLst>
        </pc:spChg>
      </pc:sldChg>
      <pc:sldChg chg="modSp add">
        <pc:chgData name="Rodrigo Pumar" userId="05c6da525856e9fb" providerId="LiveId" clId="{1B23252A-24D5-456D-B93C-CB62C2106A97}" dt="2018-09-24T02:03:17.257" v="63" actId="20577"/>
        <pc:sldMkLst>
          <pc:docMk/>
          <pc:sldMk cId="479512562" sldId="258"/>
        </pc:sldMkLst>
        <pc:spChg chg="mod">
          <ac:chgData name="Rodrigo Pumar" userId="05c6da525856e9fb" providerId="LiveId" clId="{1B23252A-24D5-456D-B93C-CB62C2106A97}" dt="2018-09-24T02:02:27.416" v="39" actId="313"/>
          <ac:spMkLst>
            <pc:docMk/>
            <pc:sldMk cId="479512562" sldId="258"/>
            <ac:spMk id="2" creationId="{A0FC46FC-D0FC-4B5F-8330-42A0C2D4899C}"/>
          </ac:spMkLst>
        </pc:spChg>
        <pc:spChg chg="mod">
          <ac:chgData name="Rodrigo Pumar" userId="05c6da525856e9fb" providerId="LiveId" clId="{1B23252A-24D5-456D-B93C-CB62C2106A97}" dt="2018-09-24T02:03:17.257" v="63" actId="20577"/>
          <ac:spMkLst>
            <pc:docMk/>
            <pc:sldMk cId="479512562" sldId="258"/>
            <ac:spMk id="3" creationId="{D543E113-619D-4DEB-AB51-C2FC2E38F3DD}"/>
          </ac:spMkLst>
        </pc:spChg>
      </pc:sldChg>
      <pc:sldChg chg="addSp modSp add">
        <pc:chgData name="Rodrigo Pumar" userId="05c6da525856e9fb" providerId="LiveId" clId="{1B23252A-24D5-456D-B93C-CB62C2106A97}" dt="2018-09-24T02:06:01.771" v="86" actId="20577"/>
        <pc:sldMkLst>
          <pc:docMk/>
          <pc:sldMk cId="1940600110" sldId="259"/>
        </pc:sldMkLst>
        <pc:spChg chg="mod">
          <ac:chgData name="Rodrigo Pumar" userId="05c6da525856e9fb" providerId="LiveId" clId="{1B23252A-24D5-456D-B93C-CB62C2106A97}" dt="2018-09-24T02:06:01.771" v="86" actId="20577"/>
          <ac:spMkLst>
            <pc:docMk/>
            <pc:sldMk cId="1940600110" sldId="259"/>
            <ac:spMk id="2" creationId="{0A8C2E8E-FFB9-4AEF-9667-CD351BDD0524}"/>
          </ac:spMkLst>
        </pc:spChg>
        <pc:spChg chg="mod">
          <ac:chgData name="Rodrigo Pumar" userId="05c6da525856e9fb" providerId="LiveId" clId="{1B23252A-24D5-456D-B93C-CB62C2106A97}" dt="2018-09-24T02:05:49.421" v="67" actId="20577"/>
          <ac:spMkLst>
            <pc:docMk/>
            <pc:sldMk cId="1940600110" sldId="259"/>
            <ac:spMk id="3" creationId="{EF8F2F8C-DB83-407A-9677-D6D87BD97D17}"/>
          </ac:spMkLst>
        </pc:spChg>
        <pc:picChg chg="add mod">
          <ac:chgData name="Rodrigo Pumar" userId="05c6da525856e9fb" providerId="LiveId" clId="{1B23252A-24D5-456D-B93C-CB62C2106A97}" dt="2018-09-24T02:05:54.211" v="70" actId="1076"/>
          <ac:picMkLst>
            <pc:docMk/>
            <pc:sldMk cId="1940600110" sldId="259"/>
            <ac:picMk id="4" creationId="{9914F444-BBBE-4165-86DB-AC0A135998F7}"/>
          </ac:picMkLst>
        </pc:picChg>
      </pc:sldChg>
      <pc:sldChg chg="addSp delSp modSp add">
        <pc:chgData name="Rodrigo Pumar" userId="05c6da525856e9fb" providerId="LiveId" clId="{1B23252A-24D5-456D-B93C-CB62C2106A97}" dt="2018-09-24T02:12:43.348" v="113" actId="14100"/>
        <pc:sldMkLst>
          <pc:docMk/>
          <pc:sldMk cId="4136231959" sldId="260"/>
        </pc:sldMkLst>
        <pc:spChg chg="mod">
          <ac:chgData name="Rodrigo Pumar" userId="05c6da525856e9fb" providerId="LiveId" clId="{1B23252A-24D5-456D-B93C-CB62C2106A97}" dt="2018-09-24T02:08:55.809" v="96" actId="20577"/>
          <ac:spMkLst>
            <pc:docMk/>
            <pc:sldMk cId="4136231959" sldId="260"/>
            <ac:spMk id="2" creationId="{0A8C2E8E-FFB9-4AEF-9667-CD351BDD0524}"/>
          </ac:spMkLst>
        </pc:spChg>
        <pc:spChg chg="mod">
          <ac:chgData name="Rodrigo Pumar" userId="05c6da525856e9fb" providerId="LiveId" clId="{1B23252A-24D5-456D-B93C-CB62C2106A97}" dt="2018-09-24T02:12:43.348" v="113" actId="14100"/>
          <ac:spMkLst>
            <pc:docMk/>
            <pc:sldMk cId="4136231959" sldId="260"/>
            <ac:spMk id="3" creationId="{EF8F2F8C-DB83-407A-9677-D6D87BD97D17}"/>
          </ac:spMkLst>
        </pc:spChg>
        <pc:picChg chg="del">
          <ac:chgData name="Rodrigo Pumar" userId="05c6da525856e9fb" providerId="LiveId" clId="{1B23252A-24D5-456D-B93C-CB62C2106A97}" dt="2018-09-24T02:08:15.299" v="89" actId="478"/>
          <ac:picMkLst>
            <pc:docMk/>
            <pc:sldMk cId="4136231959" sldId="260"/>
            <ac:picMk id="4" creationId="{9914F444-BBBE-4165-86DB-AC0A135998F7}"/>
          </ac:picMkLst>
        </pc:picChg>
        <pc:picChg chg="add mod">
          <ac:chgData name="Rodrigo Pumar" userId="05c6da525856e9fb" providerId="LiveId" clId="{1B23252A-24D5-456D-B93C-CB62C2106A97}" dt="2018-09-24T02:12:41.244" v="112" actId="1076"/>
          <ac:picMkLst>
            <pc:docMk/>
            <pc:sldMk cId="4136231959" sldId="260"/>
            <ac:picMk id="5" creationId="{C3A224A8-E583-47C5-8958-261F092D271E}"/>
          </ac:picMkLst>
        </pc:picChg>
      </pc:sldChg>
      <pc:sldChg chg="addSp delSp modSp add">
        <pc:chgData name="Rodrigo Pumar" userId="05c6da525856e9fb" providerId="LiveId" clId="{1B23252A-24D5-456D-B93C-CB62C2106A97}" dt="2018-09-24T02:26:16.010" v="207" actId="313"/>
        <pc:sldMkLst>
          <pc:docMk/>
          <pc:sldMk cId="4214817213" sldId="261"/>
        </pc:sldMkLst>
        <pc:spChg chg="mod">
          <ac:chgData name="Rodrigo Pumar" userId="05c6da525856e9fb" providerId="LiveId" clId="{1B23252A-24D5-456D-B93C-CB62C2106A97}" dt="2018-09-24T02:26:16.010" v="207" actId="313"/>
          <ac:spMkLst>
            <pc:docMk/>
            <pc:sldMk cId="4214817213" sldId="261"/>
            <ac:spMk id="2" creationId="{0A8C2E8E-FFB9-4AEF-9667-CD351BDD0524}"/>
          </ac:spMkLst>
        </pc:spChg>
        <pc:spChg chg="mod">
          <ac:chgData name="Rodrigo Pumar" userId="05c6da525856e9fb" providerId="LiveId" clId="{1B23252A-24D5-456D-B93C-CB62C2106A97}" dt="2018-09-24T02:17:44.515" v="181" actId="14100"/>
          <ac:spMkLst>
            <pc:docMk/>
            <pc:sldMk cId="4214817213" sldId="261"/>
            <ac:spMk id="3" creationId="{EF8F2F8C-DB83-407A-9677-D6D87BD97D17}"/>
          </ac:spMkLst>
        </pc:spChg>
        <pc:picChg chg="add del mod">
          <ac:chgData name="Rodrigo Pumar" userId="05c6da525856e9fb" providerId="LiveId" clId="{1B23252A-24D5-456D-B93C-CB62C2106A97}" dt="2018-09-24T02:18:10.098" v="184" actId="478"/>
          <ac:picMkLst>
            <pc:docMk/>
            <pc:sldMk cId="4214817213" sldId="261"/>
            <ac:picMk id="4" creationId="{2F267999-9F50-4122-9052-69DF7498F9F4}"/>
          </ac:picMkLst>
        </pc:picChg>
        <pc:picChg chg="add mod">
          <ac:chgData name="Rodrigo Pumar" userId="05c6da525856e9fb" providerId="LiveId" clId="{1B23252A-24D5-456D-B93C-CB62C2106A97}" dt="2018-09-24T02:24:19.169" v="188" actId="1076"/>
          <ac:picMkLst>
            <pc:docMk/>
            <pc:sldMk cId="4214817213" sldId="261"/>
            <ac:picMk id="5" creationId="{BD78751A-5E15-4FBC-B3F8-F8FBD006FABD}"/>
          </ac:picMkLst>
        </pc:picChg>
      </pc:sldChg>
      <pc:sldChg chg="addSp delSp modSp add">
        <pc:chgData name="Rodrigo Pumar" userId="05c6da525856e9fb" providerId="LiveId" clId="{1B23252A-24D5-456D-B93C-CB62C2106A97}" dt="2018-09-24T02:15:57.715" v="167" actId="313"/>
        <pc:sldMkLst>
          <pc:docMk/>
          <pc:sldMk cId="1145190765" sldId="262"/>
        </pc:sldMkLst>
        <pc:spChg chg="mod">
          <ac:chgData name="Rodrigo Pumar" userId="05c6da525856e9fb" providerId="LiveId" clId="{1B23252A-24D5-456D-B93C-CB62C2106A97}" dt="2018-09-24T02:15:57.715" v="167" actId="313"/>
          <ac:spMkLst>
            <pc:docMk/>
            <pc:sldMk cId="1145190765" sldId="262"/>
            <ac:spMk id="2" creationId="{0A8C2E8E-FFB9-4AEF-9667-CD351BDD0524}"/>
          </ac:spMkLst>
        </pc:spChg>
        <pc:spChg chg="mod">
          <ac:chgData name="Rodrigo Pumar" userId="05c6da525856e9fb" providerId="LiveId" clId="{1B23252A-24D5-456D-B93C-CB62C2106A97}" dt="2018-09-24T02:13:48.089" v="115"/>
          <ac:spMkLst>
            <pc:docMk/>
            <pc:sldMk cId="1145190765" sldId="262"/>
            <ac:spMk id="3" creationId="{EF8F2F8C-DB83-407A-9677-D6D87BD97D17}"/>
          </ac:spMkLst>
        </pc:spChg>
        <pc:picChg chg="add del mod">
          <ac:chgData name="Rodrigo Pumar" userId="05c6da525856e9fb" providerId="LiveId" clId="{1B23252A-24D5-456D-B93C-CB62C2106A97}" dt="2018-09-24T02:15:41.920" v="162" actId="478"/>
          <ac:picMkLst>
            <pc:docMk/>
            <pc:sldMk cId="1145190765" sldId="262"/>
            <ac:picMk id="4" creationId="{2BA1E067-38F6-4F8C-8CF8-063E1D4EFB3D}"/>
          </ac:picMkLst>
        </pc:picChg>
        <pc:picChg chg="del">
          <ac:chgData name="Rodrigo Pumar" userId="05c6da525856e9fb" providerId="LiveId" clId="{1B23252A-24D5-456D-B93C-CB62C2106A97}" dt="2018-09-24T02:15:06.650" v="158" actId="478"/>
          <ac:picMkLst>
            <pc:docMk/>
            <pc:sldMk cId="1145190765" sldId="262"/>
            <ac:picMk id="5" creationId="{C3A224A8-E583-47C5-8958-261F092D271E}"/>
          </ac:picMkLst>
        </pc:picChg>
        <pc:picChg chg="add mod">
          <ac:chgData name="Rodrigo Pumar" userId="05c6da525856e9fb" providerId="LiveId" clId="{1B23252A-24D5-456D-B93C-CB62C2106A97}" dt="2018-09-24T02:15:48.029" v="166" actId="1076"/>
          <ac:picMkLst>
            <pc:docMk/>
            <pc:sldMk cId="1145190765" sldId="262"/>
            <ac:picMk id="6" creationId="{E3D61BD8-D0C7-415C-930D-132D9B60DB03}"/>
          </ac:picMkLst>
        </pc:picChg>
      </pc:sldChg>
      <pc:sldChg chg="addSp delSp modSp add">
        <pc:chgData name="Rodrigo Pumar" userId="05c6da525856e9fb" providerId="LiveId" clId="{1B23252A-24D5-456D-B93C-CB62C2106A97}" dt="2018-09-24T02:30:02.867" v="255" actId="1076"/>
        <pc:sldMkLst>
          <pc:docMk/>
          <pc:sldMk cId="3170235124" sldId="263"/>
        </pc:sldMkLst>
        <pc:spChg chg="mod">
          <ac:chgData name="Rodrigo Pumar" userId="05c6da525856e9fb" providerId="LiveId" clId="{1B23252A-24D5-456D-B93C-CB62C2106A97}" dt="2018-09-24T02:29:37.723" v="253" actId="14100"/>
          <ac:spMkLst>
            <pc:docMk/>
            <pc:sldMk cId="3170235124" sldId="263"/>
            <ac:spMk id="2" creationId="{FF5A4DB1-33AE-4011-B0E9-463D3BCC4B6C}"/>
          </ac:spMkLst>
        </pc:spChg>
        <pc:spChg chg="mod">
          <ac:chgData name="Rodrigo Pumar" userId="05c6da525856e9fb" providerId="LiveId" clId="{1B23252A-24D5-456D-B93C-CB62C2106A97}" dt="2018-09-24T02:30:02.867" v="255" actId="1076"/>
          <ac:spMkLst>
            <pc:docMk/>
            <pc:sldMk cId="3170235124" sldId="263"/>
            <ac:spMk id="3" creationId="{C6F617BA-4FF5-44F9-993D-4CD585C84695}"/>
          </ac:spMkLst>
        </pc:spChg>
        <pc:spChg chg="add del">
          <ac:chgData name="Rodrigo Pumar" userId="05c6da525856e9fb" providerId="LiveId" clId="{1B23252A-24D5-456D-B93C-CB62C2106A97}" dt="2018-09-24T02:26:18.530" v="209"/>
          <ac:spMkLst>
            <pc:docMk/>
            <pc:sldMk cId="3170235124" sldId="263"/>
            <ac:spMk id="4" creationId="{BD8CEDE3-CE5F-4214-A583-122B7A2A7590}"/>
          </ac:spMkLst>
        </pc:spChg>
        <pc:picChg chg="add mod">
          <ac:chgData name="Rodrigo Pumar" userId="05c6da525856e9fb" providerId="LiveId" clId="{1B23252A-24D5-456D-B93C-CB62C2106A97}" dt="2018-09-24T02:29:42.213" v="254" actId="1076"/>
          <ac:picMkLst>
            <pc:docMk/>
            <pc:sldMk cId="3170235124" sldId="263"/>
            <ac:picMk id="5" creationId="{7C1A3641-EA3D-4680-BFEE-E6548520B858}"/>
          </ac:picMkLst>
        </pc:picChg>
      </pc:sldChg>
      <pc:sldChg chg="addSp delSp modSp add">
        <pc:chgData name="Rodrigo Pumar" userId="05c6da525856e9fb" providerId="LiveId" clId="{1B23252A-24D5-456D-B93C-CB62C2106A97}" dt="2018-09-24T02:35:39.298" v="378" actId="20577"/>
        <pc:sldMkLst>
          <pc:docMk/>
          <pc:sldMk cId="53148001" sldId="264"/>
        </pc:sldMkLst>
        <pc:spChg chg="mod">
          <ac:chgData name="Rodrigo Pumar" userId="05c6da525856e9fb" providerId="LiveId" clId="{1B23252A-24D5-456D-B93C-CB62C2106A97}" dt="2018-09-24T02:35:39.298" v="378" actId="20577"/>
          <ac:spMkLst>
            <pc:docMk/>
            <pc:sldMk cId="53148001" sldId="264"/>
            <ac:spMk id="2" creationId="{7309BF44-5986-47A3-9F86-BC30821BD516}"/>
          </ac:spMkLst>
        </pc:spChg>
        <pc:spChg chg="add del">
          <ac:chgData name="Rodrigo Pumar" userId="05c6da525856e9fb" providerId="LiveId" clId="{1B23252A-24D5-456D-B93C-CB62C2106A97}" dt="2018-09-24T02:30:58.999" v="271"/>
          <ac:spMkLst>
            <pc:docMk/>
            <pc:sldMk cId="53148001" sldId="264"/>
            <ac:spMk id="3" creationId="{E5E84F77-5965-49DB-A6DF-0066C94C7C78}"/>
          </ac:spMkLst>
        </pc:spChg>
        <pc:graphicFrameChg chg="add del mod modGraphic">
          <ac:chgData name="Rodrigo Pumar" userId="05c6da525856e9fb" providerId="LiveId" clId="{1B23252A-24D5-456D-B93C-CB62C2106A97}" dt="2018-09-24T02:30:53.179" v="270"/>
          <ac:graphicFrameMkLst>
            <pc:docMk/>
            <pc:sldMk cId="53148001" sldId="264"/>
            <ac:graphicFrameMk id="4" creationId="{B2A8B7BD-DC93-4108-B7C1-42CB12743685}"/>
          </ac:graphicFrameMkLst>
        </pc:graphicFrameChg>
        <pc:graphicFrameChg chg="add mod modGraphic">
          <ac:chgData name="Rodrigo Pumar" userId="05c6da525856e9fb" providerId="LiveId" clId="{1B23252A-24D5-456D-B93C-CB62C2106A97}" dt="2018-09-24T02:34:42.193" v="367" actId="20577"/>
          <ac:graphicFrameMkLst>
            <pc:docMk/>
            <pc:sldMk cId="53148001" sldId="264"/>
            <ac:graphicFrameMk id="5" creationId="{BC0C8B70-9D09-48CD-9A8B-E2DBFD5A89E6}"/>
          </ac:graphicFrameMkLst>
        </pc:graphicFrameChg>
      </pc:sldChg>
      <pc:sldChg chg="modSp add">
        <pc:chgData name="Rodrigo Pumar" userId="05c6da525856e9fb" providerId="LiveId" clId="{1B23252A-24D5-456D-B93C-CB62C2106A97}" dt="2018-09-24T02:35:45.098" v="389" actId="20577"/>
        <pc:sldMkLst>
          <pc:docMk/>
          <pc:sldMk cId="593808388" sldId="265"/>
        </pc:sldMkLst>
        <pc:spChg chg="mod">
          <ac:chgData name="Rodrigo Pumar" userId="05c6da525856e9fb" providerId="LiveId" clId="{1B23252A-24D5-456D-B93C-CB62C2106A97}" dt="2018-09-24T02:35:45.098" v="389" actId="20577"/>
          <ac:spMkLst>
            <pc:docMk/>
            <pc:sldMk cId="593808388" sldId="265"/>
            <ac:spMk id="2" creationId="{E101AA06-EB15-459D-BDB1-46F7AC4EC704}"/>
          </ac:spMkLst>
        </pc:spChg>
        <pc:spChg chg="mod">
          <ac:chgData name="Rodrigo Pumar" userId="05c6da525856e9fb" providerId="LiveId" clId="{1B23252A-24D5-456D-B93C-CB62C2106A97}" dt="2018-09-24T02:35:41.823" v="379"/>
          <ac:spMkLst>
            <pc:docMk/>
            <pc:sldMk cId="593808388" sldId="265"/>
            <ac:spMk id="3" creationId="{1074435D-1642-4487-A46D-CD7DBDC98956}"/>
          </ac:spMkLst>
        </pc:spChg>
      </pc:sldChg>
      <pc:sldChg chg="modSp add">
        <pc:chgData name="Rodrigo Pumar" userId="05c6da525856e9fb" providerId="LiveId" clId="{1B23252A-24D5-456D-B93C-CB62C2106A97}" dt="2018-09-24T02:36:39.996" v="416" actId="20577"/>
        <pc:sldMkLst>
          <pc:docMk/>
          <pc:sldMk cId="2419190334" sldId="266"/>
        </pc:sldMkLst>
        <pc:spChg chg="mod">
          <ac:chgData name="Rodrigo Pumar" userId="05c6da525856e9fb" providerId="LiveId" clId="{1B23252A-24D5-456D-B93C-CB62C2106A97}" dt="2018-09-24T02:36:39.996" v="416" actId="20577"/>
          <ac:spMkLst>
            <pc:docMk/>
            <pc:sldMk cId="2419190334" sldId="266"/>
            <ac:spMk id="2" creationId="{E101AA06-EB15-459D-BDB1-46F7AC4EC704}"/>
          </ac:spMkLst>
        </pc:spChg>
        <pc:spChg chg="mod">
          <ac:chgData name="Rodrigo Pumar" userId="05c6da525856e9fb" providerId="LiveId" clId="{1B23252A-24D5-456D-B93C-CB62C2106A97}" dt="2018-09-24T02:36:18.411" v="391"/>
          <ac:spMkLst>
            <pc:docMk/>
            <pc:sldMk cId="2419190334" sldId="266"/>
            <ac:spMk id="3" creationId="{1074435D-1642-4487-A46D-CD7DBDC98956}"/>
          </ac:spMkLst>
        </pc:spChg>
      </pc:sldChg>
      <pc:sldChg chg="addSp delSp modSp add">
        <pc:chgData name="Rodrigo Pumar" userId="05c6da525856e9fb" providerId="LiveId" clId="{1B23252A-24D5-456D-B93C-CB62C2106A97}" dt="2018-09-24T16:06:25.181" v="437" actId="20577"/>
        <pc:sldMkLst>
          <pc:docMk/>
          <pc:sldMk cId="1874959623" sldId="267"/>
        </pc:sldMkLst>
        <pc:spChg chg="mod">
          <ac:chgData name="Rodrigo Pumar" userId="05c6da525856e9fb" providerId="LiveId" clId="{1B23252A-24D5-456D-B93C-CB62C2106A97}" dt="2018-09-24T16:06:25.181" v="437" actId="20577"/>
          <ac:spMkLst>
            <pc:docMk/>
            <pc:sldMk cId="1874959623" sldId="267"/>
            <ac:spMk id="2" creationId="{FF5A4DB1-33AE-4011-B0E9-463D3BCC4B6C}"/>
          </ac:spMkLst>
        </pc:spChg>
        <pc:spChg chg="del">
          <ac:chgData name="Rodrigo Pumar" userId="05c6da525856e9fb" providerId="LiveId" clId="{1B23252A-24D5-456D-B93C-CB62C2106A97}" dt="2018-09-24T16:05:52.032" v="419" actId="478"/>
          <ac:spMkLst>
            <pc:docMk/>
            <pc:sldMk cId="1874959623" sldId="267"/>
            <ac:spMk id="3" creationId="{C6F617BA-4FF5-44F9-993D-4CD585C84695}"/>
          </ac:spMkLst>
        </pc:spChg>
        <pc:spChg chg="add mod">
          <ac:chgData name="Rodrigo Pumar" userId="05c6da525856e9fb" providerId="LiveId" clId="{1B23252A-24D5-456D-B93C-CB62C2106A97}" dt="2018-09-24T16:06:14.473" v="423"/>
          <ac:spMkLst>
            <pc:docMk/>
            <pc:sldMk cId="1874959623" sldId="267"/>
            <ac:spMk id="6" creationId="{00DAFA02-4916-4E3F-B49A-A78D684A57DD}"/>
          </ac:spMkLst>
        </pc:spChg>
        <pc:picChg chg="del">
          <ac:chgData name="Rodrigo Pumar" userId="05c6da525856e9fb" providerId="LiveId" clId="{1B23252A-24D5-456D-B93C-CB62C2106A97}" dt="2018-09-24T16:05:53.386" v="420" actId="478"/>
          <ac:picMkLst>
            <pc:docMk/>
            <pc:sldMk cId="1874959623" sldId="267"/>
            <ac:picMk id="5" creationId="{7C1A3641-EA3D-4680-BFEE-E6548520B85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13AB-8F8F-4C6F-9D89-25255F080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FF657FD6-F719-48C1-AC42-BA159C77C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495F6871-BDA1-418B-88BE-794A7EA49F69}"/>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5" name="Footer Placeholder 4">
            <a:extLst>
              <a:ext uri="{FF2B5EF4-FFF2-40B4-BE49-F238E27FC236}">
                <a16:creationId xmlns:a16="http://schemas.microsoft.com/office/drawing/2014/main" id="{6B7CE33D-5941-44BF-A8AB-4661340E2A91}"/>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81788BD5-D6CA-4F22-B113-F9FD67523FB7}"/>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297101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F010-B92C-4746-8FA7-0BEAEF53A2FC}"/>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299ACDDE-376E-4AB8-9708-1A5D88DCBB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82D469CF-BA23-4E80-8174-C6CF83E675E6}"/>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5" name="Footer Placeholder 4">
            <a:extLst>
              <a:ext uri="{FF2B5EF4-FFF2-40B4-BE49-F238E27FC236}">
                <a16:creationId xmlns:a16="http://schemas.microsoft.com/office/drawing/2014/main" id="{4FD8F9D2-7C05-40B4-8DBE-20B88EBA4BA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99D0D82-CE82-4E04-871C-D598EA84E2CC}"/>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56691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CECD2-102D-4346-8CE5-2C095D0B3E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06B4268-2D9B-4056-82B6-996D83D74D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26F6E59-F1AF-4D17-8A8F-CF39E6837379}"/>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5" name="Footer Placeholder 4">
            <a:extLst>
              <a:ext uri="{FF2B5EF4-FFF2-40B4-BE49-F238E27FC236}">
                <a16:creationId xmlns:a16="http://schemas.microsoft.com/office/drawing/2014/main" id="{8C12BECB-C24F-4957-A608-47DCBE6761A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7338A6F-9379-4C2E-BFB5-DD50ABE42A6B}"/>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59298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D628-0892-4E75-AEBD-BAE166EA61ED}"/>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01E51BE-D3AF-461B-8E9C-AF60F99890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B450C30-FE9D-4BAC-8BCB-E502665851A8}"/>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5" name="Footer Placeholder 4">
            <a:extLst>
              <a:ext uri="{FF2B5EF4-FFF2-40B4-BE49-F238E27FC236}">
                <a16:creationId xmlns:a16="http://schemas.microsoft.com/office/drawing/2014/main" id="{0742F710-4288-4D5D-9E49-733FBD0ABC9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3FD57AE4-C633-4C74-9659-38060ECA57B7}"/>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90750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51E4-4181-4C08-8046-D51B72BF2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111C6CCC-20DE-4D7B-B83B-0E7D9CE6A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8A77C4-F959-4731-B855-148BABAD0414}"/>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5" name="Footer Placeholder 4">
            <a:extLst>
              <a:ext uri="{FF2B5EF4-FFF2-40B4-BE49-F238E27FC236}">
                <a16:creationId xmlns:a16="http://schemas.microsoft.com/office/drawing/2014/main" id="{8632C4DF-F21C-4F53-9A22-3A7139022A66}"/>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F6FD023-F266-4AE2-8B17-4D5CB64282A9}"/>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639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A4B4-BC45-4CCC-B2DC-9B24C17CFEAA}"/>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8FFD292-A187-4D62-BD9F-5C23461AFF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6DD0C982-BFA1-45A7-8CFD-749D5A7B1E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9078488F-9BF1-409C-AC8F-AC80E6FFB535}"/>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6" name="Footer Placeholder 5">
            <a:extLst>
              <a:ext uri="{FF2B5EF4-FFF2-40B4-BE49-F238E27FC236}">
                <a16:creationId xmlns:a16="http://schemas.microsoft.com/office/drawing/2014/main" id="{02E0570C-FE0D-4B63-ABC4-79D01CD7B71D}"/>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253560C4-F876-40C4-9FA7-38350FBA532B}"/>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421415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8123-DB87-4728-B550-172B2619AEF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ACBAC3E-7BE6-4B47-8EE9-30597B6B7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BC746C-5E93-4E38-9F90-9601B31DBA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492B11E4-60E0-453E-A34A-A30EA3B58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EF05DF-36CB-4B90-AF9C-2F764A5267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F880DB33-42FD-4031-8E18-10A5ED4830FE}"/>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8" name="Footer Placeholder 7">
            <a:extLst>
              <a:ext uri="{FF2B5EF4-FFF2-40B4-BE49-F238E27FC236}">
                <a16:creationId xmlns:a16="http://schemas.microsoft.com/office/drawing/2014/main" id="{11BF9F10-B222-43A0-BD87-C768F34DCCE0}"/>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DFC7CED2-8D43-44BC-868A-8520F116808F}"/>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384489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4425-ED4A-40C2-BD3B-C5B3D75AB024}"/>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CAD4FA19-E2BF-42D7-9A80-1343C2802AFC}"/>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4" name="Footer Placeholder 3">
            <a:extLst>
              <a:ext uri="{FF2B5EF4-FFF2-40B4-BE49-F238E27FC236}">
                <a16:creationId xmlns:a16="http://schemas.microsoft.com/office/drawing/2014/main" id="{05C17909-8380-4598-8A5A-2CE9C9B2A077}"/>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3EABCBCF-E10A-4A20-BE05-AC52A6B18000}"/>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391313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78C14-36AF-4772-BF60-0DE7E4D054F4}"/>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3" name="Footer Placeholder 2">
            <a:extLst>
              <a:ext uri="{FF2B5EF4-FFF2-40B4-BE49-F238E27FC236}">
                <a16:creationId xmlns:a16="http://schemas.microsoft.com/office/drawing/2014/main" id="{342A4116-048D-4394-8037-E34CBD7B0000}"/>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258F7C70-3C59-4F85-B598-4010817C1012}"/>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46789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8EAF-2E8B-4B6E-B8C7-D15AEEB2E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57C56ABD-E84A-4EDD-A1AD-85EE035C4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6E545F98-4A01-4928-A908-700D981E2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295920-1DB8-4830-B862-3FD8A28CB578}"/>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6" name="Footer Placeholder 5">
            <a:extLst>
              <a:ext uri="{FF2B5EF4-FFF2-40B4-BE49-F238E27FC236}">
                <a16:creationId xmlns:a16="http://schemas.microsoft.com/office/drawing/2014/main" id="{8E515D4B-C06D-4263-894A-DA19D42ABBB6}"/>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7C97FBDD-2B40-4396-9627-F1CC793BE656}"/>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67926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558F-A78F-4F0E-8804-3FD0C83ED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79EDB248-E259-41A0-9794-681ACCDF17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AF90F834-2A6D-4681-BB78-1B52013D2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503E4B-AF4E-4595-BEA6-65FBC2817473}"/>
              </a:ext>
            </a:extLst>
          </p:cNvPr>
          <p:cNvSpPr>
            <a:spLocks noGrp="1"/>
          </p:cNvSpPr>
          <p:nvPr>
            <p:ph type="dt" sz="half" idx="10"/>
          </p:nvPr>
        </p:nvSpPr>
        <p:spPr/>
        <p:txBody>
          <a:bodyPr/>
          <a:lstStyle/>
          <a:p>
            <a:fld id="{5ACB6347-7B7F-458E-88A4-0BB1D6B5031F}" type="datetimeFigureOut">
              <a:rPr lang="pt-BR" smtClean="0"/>
              <a:t>24/09/2018</a:t>
            </a:fld>
            <a:endParaRPr lang="pt-BR"/>
          </a:p>
        </p:txBody>
      </p:sp>
      <p:sp>
        <p:nvSpPr>
          <p:cNvPr id="6" name="Footer Placeholder 5">
            <a:extLst>
              <a:ext uri="{FF2B5EF4-FFF2-40B4-BE49-F238E27FC236}">
                <a16:creationId xmlns:a16="http://schemas.microsoft.com/office/drawing/2014/main" id="{77FE4476-0569-4A21-9EFF-F1C428E2A198}"/>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5718F01E-7604-4D89-88A4-41604886A039}"/>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6046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E192E-1E56-4024-8479-348753112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5DD47F0-114C-42FA-8FAC-2A87928D8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11B623C-8246-41E2-B1BF-D205BC8844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B6347-7B7F-458E-88A4-0BB1D6B5031F}" type="datetimeFigureOut">
              <a:rPr lang="pt-BR" smtClean="0"/>
              <a:t>24/09/2018</a:t>
            </a:fld>
            <a:endParaRPr lang="pt-BR"/>
          </a:p>
        </p:txBody>
      </p:sp>
      <p:sp>
        <p:nvSpPr>
          <p:cNvPr id="5" name="Footer Placeholder 4">
            <a:extLst>
              <a:ext uri="{FF2B5EF4-FFF2-40B4-BE49-F238E27FC236}">
                <a16:creationId xmlns:a16="http://schemas.microsoft.com/office/drawing/2014/main" id="{2ED60F47-57CA-4656-8F74-54A3B062B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10D98C47-EFD5-46DC-8413-E40A14D9C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01B8F-27CB-4739-BB8D-615E19DF9B1D}" type="slidenum">
              <a:rPr lang="pt-BR" smtClean="0"/>
              <a:t>‹#›</a:t>
            </a:fld>
            <a:endParaRPr lang="pt-BR"/>
          </a:p>
        </p:txBody>
      </p:sp>
    </p:spTree>
    <p:extLst>
      <p:ext uri="{BB962C8B-B14F-4D97-AF65-F5344CB8AC3E}">
        <p14:creationId xmlns:p14="http://schemas.microsoft.com/office/powerpoint/2010/main" val="164155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858A-B0B2-4131-95D8-139E5F3AF6FA}"/>
              </a:ext>
            </a:extLst>
          </p:cNvPr>
          <p:cNvSpPr>
            <a:spLocks noGrp="1"/>
          </p:cNvSpPr>
          <p:nvPr>
            <p:ph type="ctrTitle"/>
          </p:nvPr>
        </p:nvSpPr>
        <p:spPr>
          <a:xfrm>
            <a:off x="1524000" y="1122363"/>
            <a:ext cx="8827363" cy="3423004"/>
          </a:xfrm>
        </p:spPr>
        <p:txBody>
          <a:bodyPr>
            <a:normAutofit fontScale="90000"/>
          </a:bodyPr>
          <a:lstStyle/>
          <a:p>
            <a:r>
              <a:rPr lang="pt-BR" sz="4900" b="1" dirty="0"/>
              <a:t>INF1771 - Inteligência Artificial - (2018.2)</a:t>
            </a:r>
            <a:br>
              <a:rPr lang="pt-BR" sz="4900" dirty="0"/>
            </a:br>
            <a:r>
              <a:rPr lang="pt-BR" sz="4900" b="1" dirty="0"/>
              <a:t>Trabalho 1 – </a:t>
            </a:r>
            <a:r>
              <a:rPr lang="pt-BR" sz="4900" b="1" dirty="0" err="1"/>
              <a:t>Minimum</a:t>
            </a:r>
            <a:r>
              <a:rPr lang="pt-BR" sz="4900" b="1" dirty="0"/>
              <a:t> </a:t>
            </a:r>
            <a:r>
              <a:rPr lang="pt-BR" sz="4900" b="1" dirty="0" err="1"/>
              <a:t>Latency</a:t>
            </a:r>
            <a:r>
              <a:rPr lang="pt-BR" sz="4900" b="1" dirty="0"/>
              <a:t> </a:t>
            </a:r>
            <a:r>
              <a:rPr lang="pt-BR" sz="4900" b="1" dirty="0" err="1"/>
              <a:t>Problem</a:t>
            </a:r>
            <a:br>
              <a:rPr lang="pt-BR" dirty="0"/>
            </a:br>
            <a:endParaRPr lang="pt-BR" dirty="0"/>
          </a:p>
        </p:txBody>
      </p:sp>
      <p:sp>
        <p:nvSpPr>
          <p:cNvPr id="3" name="Subtitle 2">
            <a:extLst>
              <a:ext uri="{FF2B5EF4-FFF2-40B4-BE49-F238E27FC236}">
                <a16:creationId xmlns:a16="http://schemas.microsoft.com/office/drawing/2014/main" id="{B92558C0-2A09-4EDD-9D77-97CFF5797BBE}"/>
              </a:ext>
            </a:extLst>
          </p:cNvPr>
          <p:cNvSpPr>
            <a:spLocks noGrp="1"/>
          </p:cNvSpPr>
          <p:nvPr>
            <p:ph type="subTitle" idx="1"/>
          </p:nvPr>
        </p:nvSpPr>
        <p:spPr/>
        <p:txBody>
          <a:bodyPr/>
          <a:lstStyle/>
          <a:p>
            <a:endParaRPr lang="pt-BR" b="1" dirty="0"/>
          </a:p>
          <a:p>
            <a:r>
              <a:rPr lang="pt-BR" b="1" dirty="0"/>
              <a:t>Rodrigo Pumar </a:t>
            </a:r>
            <a:endParaRPr lang="pt-BR" dirty="0"/>
          </a:p>
          <a:p>
            <a:r>
              <a:rPr lang="pt-BR" b="1" dirty="0"/>
              <a:t>Bruno </a:t>
            </a:r>
            <a:r>
              <a:rPr lang="pt-BR" b="1"/>
              <a:t>Pedrazza</a:t>
            </a:r>
            <a:endParaRPr lang="pt-BR" dirty="0"/>
          </a:p>
        </p:txBody>
      </p:sp>
    </p:spTree>
    <p:extLst>
      <p:ext uri="{BB962C8B-B14F-4D97-AF65-F5344CB8AC3E}">
        <p14:creationId xmlns:p14="http://schemas.microsoft.com/office/powerpoint/2010/main" val="3410763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BF44-5986-47A3-9F86-BC30821BD516}"/>
              </a:ext>
            </a:extLst>
          </p:cNvPr>
          <p:cNvSpPr>
            <a:spLocks noGrp="1"/>
          </p:cNvSpPr>
          <p:nvPr>
            <p:ph type="title"/>
          </p:nvPr>
        </p:nvSpPr>
        <p:spPr>
          <a:xfrm>
            <a:off x="838200" y="365125"/>
            <a:ext cx="10515600" cy="1325563"/>
          </a:xfrm>
        </p:spPr>
        <p:txBody>
          <a:bodyPr/>
          <a:lstStyle/>
          <a:p>
            <a:r>
              <a:rPr lang="en-US" dirty="0" err="1"/>
              <a:t>Resultados</a:t>
            </a:r>
            <a:endParaRPr lang="pt-BR" dirty="0"/>
          </a:p>
        </p:txBody>
      </p:sp>
      <p:graphicFrame>
        <p:nvGraphicFramePr>
          <p:cNvPr id="5" name="Content Placeholder 4">
            <a:extLst>
              <a:ext uri="{FF2B5EF4-FFF2-40B4-BE49-F238E27FC236}">
                <a16:creationId xmlns:a16="http://schemas.microsoft.com/office/drawing/2014/main" id="{BC0C8B70-9D09-48CD-9A8B-E2DBFD5A89E6}"/>
              </a:ext>
            </a:extLst>
          </p:cNvPr>
          <p:cNvGraphicFramePr>
            <a:graphicFrameLocks noGrp="1"/>
          </p:cNvGraphicFramePr>
          <p:nvPr>
            <p:ph idx="1"/>
            <p:extLst>
              <p:ext uri="{D42A27DB-BD31-4B8C-83A1-F6EECF244321}">
                <p14:modId xmlns:p14="http://schemas.microsoft.com/office/powerpoint/2010/main" val="3468667088"/>
              </p:ext>
            </p:extLst>
          </p:nvPr>
        </p:nvGraphicFramePr>
        <p:xfrm>
          <a:off x="1212980" y="1690688"/>
          <a:ext cx="8083416" cy="4941703"/>
        </p:xfrm>
        <a:graphic>
          <a:graphicData uri="http://schemas.openxmlformats.org/drawingml/2006/table">
            <a:tbl>
              <a:tblPr firstRow="1" firstCol="1" bandRow="1">
                <a:tableStyleId>{5C22544A-7EE6-4342-B048-85BDC9FD1C3A}</a:tableStyleId>
              </a:tblPr>
              <a:tblGrid>
                <a:gridCol w="1283884">
                  <a:extLst>
                    <a:ext uri="{9D8B030D-6E8A-4147-A177-3AD203B41FA5}">
                      <a16:colId xmlns:a16="http://schemas.microsoft.com/office/drawing/2014/main" val="899095141"/>
                    </a:ext>
                  </a:extLst>
                </a:gridCol>
                <a:gridCol w="1283884">
                  <a:extLst>
                    <a:ext uri="{9D8B030D-6E8A-4147-A177-3AD203B41FA5}">
                      <a16:colId xmlns:a16="http://schemas.microsoft.com/office/drawing/2014/main" val="1744350402"/>
                    </a:ext>
                  </a:extLst>
                </a:gridCol>
                <a:gridCol w="845230">
                  <a:extLst>
                    <a:ext uri="{9D8B030D-6E8A-4147-A177-3AD203B41FA5}">
                      <a16:colId xmlns:a16="http://schemas.microsoft.com/office/drawing/2014/main" val="1375703301"/>
                    </a:ext>
                  </a:extLst>
                </a:gridCol>
                <a:gridCol w="845230">
                  <a:extLst>
                    <a:ext uri="{9D8B030D-6E8A-4147-A177-3AD203B41FA5}">
                      <a16:colId xmlns:a16="http://schemas.microsoft.com/office/drawing/2014/main" val="1122674172"/>
                    </a:ext>
                  </a:extLst>
                </a:gridCol>
                <a:gridCol w="845230">
                  <a:extLst>
                    <a:ext uri="{9D8B030D-6E8A-4147-A177-3AD203B41FA5}">
                      <a16:colId xmlns:a16="http://schemas.microsoft.com/office/drawing/2014/main" val="905396516"/>
                    </a:ext>
                  </a:extLst>
                </a:gridCol>
                <a:gridCol w="1489979">
                  <a:extLst>
                    <a:ext uri="{9D8B030D-6E8A-4147-A177-3AD203B41FA5}">
                      <a16:colId xmlns:a16="http://schemas.microsoft.com/office/drawing/2014/main" val="99663664"/>
                    </a:ext>
                  </a:extLst>
                </a:gridCol>
                <a:gridCol w="1489979">
                  <a:extLst>
                    <a:ext uri="{9D8B030D-6E8A-4147-A177-3AD203B41FA5}">
                      <a16:colId xmlns:a16="http://schemas.microsoft.com/office/drawing/2014/main" val="4111065487"/>
                    </a:ext>
                  </a:extLst>
                </a:gridCol>
              </a:tblGrid>
              <a:tr h="1105019">
                <a:tc rowSpan="2">
                  <a:txBody>
                    <a:bodyPr/>
                    <a:lstStyle/>
                    <a:p>
                      <a:pPr marL="0" marR="0">
                        <a:lnSpc>
                          <a:spcPct val="107000"/>
                        </a:lnSpc>
                        <a:spcBef>
                          <a:spcPts val="0"/>
                        </a:spcBef>
                        <a:spcAft>
                          <a:spcPts val="0"/>
                        </a:spcAft>
                      </a:pPr>
                      <a:r>
                        <a:rPr lang="pt-BR" sz="1400">
                          <a:effectLst/>
                        </a:rPr>
                        <a:t>Instancia</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pt-BR" sz="1400">
                          <a:effectLst/>
                        </a:rPr>
                        <a:t>BKS/OPT</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gridSpan="2">
                  <a:txBody>
                    <a:bodyPr/>
                    <a:lstStyle/>
                    <a:p>
                      <a:pPr marL="0" marR="0">
                        <a:lnSpc>
                          <a:spcPct val="107000"/>
                        </a:lnSpc>
                        <a:spcBef>
                          <a:spcPts val="0"/>
                        </a:spcBef>
                        <a:spcAft>
                          <a:spcPts val="0"/>
                        </a:spcAft>
                      </a:pPr>
                      <a:r>
                        <a:rPr lang="pt-BR" sz="1400">
                          <a:effectLst/>
                        </a:rPr>
                        <a:t>Nossa Solução Algoritmo Genético</a:t>
                      </a:r>
                    </a:p>
                    <a:p>
                      <a:pPr marL="0" marR="0">
                        <a:lnSpc>
                          <a:spcPct val="107000"/>
                        </a:lnSpc>
                        <a:spcBef>
                          <a:spcPts val="0"/>
                        </a:spcBef>
                        <a:spcAft>
                          <a:spcPts val="0"/>
                        </a:spcAft>
                      </a:pPr>
                      <a:r>
                        <a:rPr lang="pt-BR" sz="1400">
                          <a:effectLst/>
                        </a:rPr>
                        <a:t>(40 gerações) </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gridSpan="2">
                  <a:txBody>
                    <a:bodyPr/>
                    <a:lstStyle/>
                    <a:p>
                      <a:pPr marL="0" marR="0">
                        <a:lnSpc>
                          <a:spcPct val="107000"/>
                        </a:lnSpc>
                        <a:spcBef>
                          <a:spcPts val="0"/>
                        </a:spcBef>
                        <a:spcAft>
                          <a:spcPts val="0"/>
                        </a:spcAft>
                      </a:pPr>
                      <a:r>
                        <a:rPr lang="pt-BR" sz="1400">
                          <a:effectLst/>
                        </a:rPr>
                        <a:t>Nosso Guloso Dijkstra's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extLst>
                  <a:ext uri="{0D108BD9-81ED-4DB2-BD59-A6C34878D82A}">
                    <a16:rowId xmlns:a16="http://schemas.microsoft.com/office/drawing/2014/main" val="3754270934"/>
                  </a:ext>
                </a:extLst>
              </a:tr>
              <a:tr h="1105019">
                <a:tc vMerge="1">
                  <a:txBody>
                    <a:bodyPr/>
                    <a:lstStyle/>
                    <a:p>
                      <a:endParaRPr lang="pt-BR"/>
                    </a:p>
                  </a:txBody>
                  <a:tcPr/>
                </a:tc>
                <a:tc>
                  <a:txBody>
                    <a:bodyPr/>
                    <a:lstStyle/>
                    <a:p>
                      <a:pPr marL="0" marR="0">
                        <a:lnSpc>
                          <a:spcPct val="107000"/>
                        </a:lnSpc>
                        <a:spcBef>
                          <a:spcPts val="0"/>
                        </a:spcBef>
                        <a:spcAft>
                          <a:spcPts val="0"/>
                        </a:spcAft>
                      </a:pPr>
                      <a:r>
                        <a:rPr lang="pt-BR" sz="1400" dirty="0">
                          <a:effectLst/>
                        </a:rPr>
                        <a:t>Tempo de execução (</a:t>
                      </a:r>
                      <a:r>
                        <a:rPr lang="pt-BR" sz="1400" dirty="0" err="1">
                          <a:effectLst/>
                        </a:rPr>
                        <a:t>ms</a:t>
                      </a:r>
                      <a:r>
                        <a:rPr lang="pt-BR" sz="1400" dirty="0">
                          <a:effectLst/>
                        </a:rPr>
                        <a:t>) (</a:t>
                      </a:r>
                      <a:r>
                        <a:rPr lang="pt-BR" sz="1400" dirty="0" err="1">
                          <a:effectLst/>
                        </a:rPr>
                        <a:t>paper</a:t>
                      </a:r>
                      <a:r>
                        <a:rPr lang="pt-BR" sz="1400" dirty="0">
                          <a:effectLst/>
                        </a:rPr>
                        <a:t>)</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Latência</a:t>
                      </a:r>
                    </a:p>
                    <a:p>
                      <a:pPr marL="0" marR="0">
                        <a:lnSpc>
                          <a:spcPct val="107000"/>
                        </a:lnSpc>
                        <a:spcBef>
                          <a:spcPts val="0"/>
                        </a:spcBef>
                        <a:spcAft>
                          <a:spcPts val="0"/>
                        </a:spcAft>
                      </a:pPr>
                      <a:r>
                        <a:rPr lang="pt-BR" sz="1400">
                          <a:effectLst/>
                        </a:rPr>
                        <a:t>Total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Tempo de execução</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ms</a:t>
                      </a:r>
                      <a:r>
                        <a:rPr lang="pt-BR" sz="14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a:txBody>
                    <a:bodyPr/>
                    <a:lstStyle/>
                    <a:p>
                      <a:pPr marL="0" marR="0">
                        <a:lnSpc>
                          <a:spcPct val="107000"/>
                        </a:lnSpc>
                        <a:spcBef>
                          <a:spcPts val="0"/>
                        </a:spcBef>
                        <a:spcAft>
                          <a:spcPts val="0"/>
                        </a:spcAft>
                      </a:pPr>
                      <a:r>
                        <a:rPr lang="pt-BR" sz="1400" dirty="0">
                          <a:effectLst/>
                        </a:rPr>
                        <a:t>Latência</a:t>
                      </a:r>
                    </a:p>
                    <a:p>
                      <a:pPr marL="0" marR="0">
                        <a:lnSpc>
                          <a:spcPct val="107000"/>
                        </a:lnSpc>
                        <a:spcBef>
                          <a:spcPts val="0"/>
                        </a:spcBef>
                        <a:spcAft>
                          <a:spcPts val="0"/>
                        </a:spcAft>
                      </a:pPr>
                      <a:r>
                        <a:rPr lang="pt-BR" sz="1400" dirty="0">
                          <a:effectLst/>
                        </a:rPr>
                        <a:t>Total</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Tempo de execução</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ms</a:t>
                      </a:r>
                      <a:r>
                        <a:rPr lang="pt-BR" sz="14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Latência</a:t>
                      </a:r>
                    </a:p>
                    <a:p>
                      <a:pPr marL="0" marR="0">
                        <a:lnSpc>
                          <a:spcPct val="107000"/>
                        </a:lnSpc>
                        <a:spcBef>
                          <a:spcPts val="0"/>
                        </a:spcBef>
                        <a:spcAft>
                          <a:spcPts val="0"/>
                        </a:spcAft>
                      </a:pPr>
                      <a:r>
                        <a:rPr lang="pt-BR" sz="1400" dirty="0">
                          <a:effectLst/>
                        </a:rPr>
                        <a:t>Total</a:t>
                      </a:r>
                    </a:p>
                  </a:txBody>
                  <a:tcPr marL="68580" marR="68580" marT="0" marB="0"/>
                </a:tc>
                <a:extLst>
                  <a:ext uri="{0D108BD9-81ED-4DB2-BD59-A6C34878D82A}">
                    <a16:rowId xmlns:a16="http://schemas.microsoft.com/office/drawing/2014/main" val="1006708971"/>
                  </a:ext>
                </a:extLst>
              </a:tr>
              <a:tr h="546333">
                <a:tc>
                  <a:txBody>
                    <a:bodyPr/>
                    <a:lstStyle/>
                    <a:p>
                      <a:pPr marL="0" marR="0">
                        <a:lnSpc>
                          <a:spcPct val="107000"/>
                        </a:lnSpc>
                        <a:spcBef>
                          <a:spcPts val="0"/>
                        </a:spcBef>
                        <a:spcAft>
                          <a:spcPts val="0"/>
                        </a:spcAft>
                      </a:pPr>
                      <a:r>
                        <a:rPr lang="pt-BR" sz="1400">
                          <a:effectLst/>
                        </a:rPr>
                        <a:t>brazil58</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550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512361</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308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592365.0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3.86</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600705.0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7916254"/>
                  </a:ext>
                </a:extLst>
              </a:tr>
              <a:tr h="546333">
                <a:tc>
                  <a:txBody>
                    <a:bodyPr/>
                    <a:lstStyle/>
                    <a:p>
                      <a:pPr marL="0" marR="0">
                        <a:lnSpc>
                          <a:spcPct val="107000"/>
                        </a:lnSpc>
                        <a:spcBef>
                          <a:spcPts val="0"/>
                        </a:spcBef>
                        <a:spcAft>
                          <a:spcPts val="0"/>
                        </a:spcAft>
                      </a:pPr>
                      <a:r>
                        <a:rPr lang="pt-BR" sz="1400">
                          <a:effectLst/>
                        </a:rPr>
                        <a:t>dantzig42</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170.0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12528</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98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12967.0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0.28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13514.0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6353979"/>
                  </a:ext>
                </a:extLst>
              </a:tr>
              <a:tr h="546333">
                <a:tc>
                  <a:txBody>
                    <a:bodyPr/>
                    <a:lstStyle/>
                    <a:p>
                      <a:pPr marL="0" marR="0">
                        <a:lnSpc>
                          <a:spcPct val="107000"/>
                        </a:lnSpc>
                        <a:spcBef>
                          <a:spcPts val="0"/>
                        </a:spcBef>
                        <a:spcAft>
                          <a:spcPts val="0"/>
                        </a:spcAft>
                      </a:pPr>
                      <a:r>
                        <a:rPr lang="pt-BR" sz="1400">
                          <a:effectLst/>
                        </a:rPr>
                        <a:t>gr120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9540.0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363454</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190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389187.0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1.26</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390569.0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926842"/>
                  </a:ext>
                </a:extLst>
              </a:tr>
              <a:tr h="546333">
                <a:tc>
                  <a:txBody>
                    <a:bodyPr/>
                    <a:lstStyle/>
                    <a:p>
                      <a:pPr marL="0" marR="0">
                        <a:lnSpc>
                          <a:spcPct val="107000"/>
                        </a:lnSpc>
                        <a:spcBef>
                          <a:spcPts val="0"/>
                        </a:spcBef>
                        <a:spcAft>
                          <a:spcPts val="0"/>
                        </a:spcAft>
                      </a:pPr>
                      <a:r>
                        <a:rPr lang="pt-BR" sz="1400">
                          <a:effectLst/>
                        </a:rPr>
                        <a:t>gr48</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310.0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102378</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106</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113992.0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0.23</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113992.0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9895569"/>
                  </a:ext>
                </a:extLst>
              </a:tr>
              <a:tr h="546333">
                <a:tc>
                  <a:txBody>
                    <a:bodyPr/>
                    <a:lstStyle/>
                    <a:p>
                      <a:pPr marL="0" marR="0">
                        <a:lnSpc>
                          <a:spcPct val="107000"/>
                        </a:lnSpc>
                        <a:spcBef>
                          <a:spcPts val="0"/>
                        </a:spcBef>
                        <a:spcAft>
                          <a:spcPts val="0"/>
                        </a:spcAft>
                      </a:pPr>
                      <a:r>
                        <a:rPr lang="pt-BR" sz="1400">
                          <a:effectLst/>
                        </a:rPr>
                        <a:t>pa561</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1155320.0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658870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779</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a:effectLst/>
                        </a:rPr>
                        <a:t>779036.0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15.99</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400" dirty="0">
                          <a:effectLst/>
                        </a:rPr>
                        <a:t>779400.0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7636025"/>
                  </a:ext>
                </a:extLst>
              </a:tr>
            </a:tbl>
          </a:graphicData>
        </a:graphic>
      </p:graphicFrame>
    </p:spTree>
    <p:extLst>
      <p:ext uri="{BB962C8B-B14F-4D97-AF65-F5344CB8AC3E}">
        <p14:creationId xmlns:p14="http://schemas.microsoft.com/office/powerpoint/2010/main" val="5314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AA06-EB15-459D-BDB1-46F7AC4EC704}"/>
              </a:ext>
            </a:extLst>
          </p:cNvPr>
          <p:cNvSpPr>
            <a:spLocks noGrp="1"/>
          </p:cNvSpPr>
          <p:nvPr>
            <p:ph type="title"/>
          </p:nvPr>
        </p:nvSpPr>
        <p:spPr/>
        <p:txBody>
          <a:bodyPr/>
          <a:lstStyle/>
          <a:p>
            <a:r>
              <a:rPr lang="en-US" dirty="0" err="1"/>
              <a:t>Resultados</a:t>
            </a:r>
            <a:endParaRPr lang="pt-BR" dirty="0"/>
          </a:p>
        </p:txBody>
      </p:sp>
      <p:sp>
        <p:nvSpPr>
          <p:cNvPr id="3" name="Content Placeholder 2">
            <a:extLst>
              <a:ext uri="{FF2B5EF4-FFF2-40B4-BE49-F238E27FC236}">
                <a16:creationId xmlns:a16="http://schemas.microsoft.com/office/drawing/2014/main" id="{1074435D-1642-4487-A46D-CD7DBDC98956}"/>
              </a:ext>
            </a:extLst>
          </p:cNvPr>
          <p:cNvSpPr>
            <a:spLocks noGrp="1"/>
          </p:cNvSpPr>
          <p:nvPr>
            <p:ph idx="1"/>
          </p:nvPr>
        </p:nvSpPr>
        <p:spPr/>
        <p:txBody>
          <a:bodyPr/>
          <a:lstStyle/>
          <a:p>
            <a:r>
              <a:rPr lang="pt-BR" dirty="0"/>
              <a:t>O nosso algoritmo genético teve melhoras significativas contra o guloso, porem mesmo com o aumento do número de gerações, não conseguimos nos mover mais perto do próximo do BKS/OPT que justificasse o aumento do tempo de execução. Não sabemos se o algoritmo funciona perfeitamente para sair de máximos locais, visto não fizemos estatística da geração de filhos.</a:t>
            </a:r>
          </a:p>
          <a:p>
            <a:endParaRPr lang="pt-BR" dirty="0"/>
          </a:p>
        </p:txBody>
      </p:sp>
    </p:spTree>
    <p:extLst>
      <p:ext uri="{BB962C8B-B14F-4D97-AF65-F5344CB8AC3E}">
        <p14:creationId xmlns:p14="http://schemas.microsoft.com/office/powerpoint/2010/main" val="593808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AA06-EB15-459D-BDB1-46F7AC4EC704}"/>
              </a:ext>
            </a:extLst>
          </p:cNvPr>
          <p:cNvSpPr>
            <a:spLocks noGrp="1"/>
          </p:cNvSpPr>
          <p:nvPr>
            <p:ph type="title"/>
          </p:nvPr>
        </p:nvSpPr>
        <p:spPr/>
        <p:txBody>
          <a:bodyPr/>
          <a:lstStyle/>
          <a:p>
            <a:r>
              <a:rPr lang="en-US" dirty="0" err="1"/>
              <a:t>Conclus</a:t>
            </a:r>
            <a:r>
              <a:rPr lang="pt-BR" dirty="0" err="1"/>
              <a:t>ão</a:t>
            </a:r>
            <a:endParaRPr lang="pt-BR" dirty="0"/>
          </a:p>
        </p:txBody>
      </p:sp>
      <p:sp>
        <p:nvSpPr>
          <p:cNvPr id="3" name="Content Placeholder 2">
            <a:extLst>
              <a:ext uri="{FF2B5EF4-FFF2-40B4-BE49-F238E27FC236}">
                <a16:creationId xmlns:a16="http://schemas.microsoft.com/office/drawing/2014/main" id="{1074435D-1642-4487-A46D-CD7DBDC98956}"/>
              </a:ext>
            </a:extLst>
          </p:cNvPr>
          <p:cNvSpPr>
            <a:spLocks noGrp="1"/>
          </p:cNvSpPr>
          <p:nvPr>
            <p:ph idx="1"/>
          </p:nvPr>
        </p:nvSpPr>
        <p:spPr/>
        <p:txBody>
          <a:bodyPr/>
          <a:lstStyle/>
          <a:p>
            <a:r>
              <a:rPr lang="pt-BR" dirty="0"/>
              <a:t>A implementação do algoritmo genético foi bastante iterativa, usando conceitos aprendidos em aula. A implementação deu bastante margem para criatividade e iteração numérica nos valores para maximizar a eficiência do resultado.</a:t>
            </a:r>
          </a:p>
          <a:p>
            <a:r>
              <a:rPr lang="pt-BR" dirty="0"/>
              <a:t>Em problemas reais em que não se sabe qual o melhor possível, acreditamos que essa analise da performance e </a:t>
            </a:r>
            <a:r>
              <a:rPr lang="pt-BR" dirty="0" err="1"/>
              <a:t>corretude</a:t>
            </a:r>
            <a:r>
              <a:rPr lang="pt-BR" dirty="0"/>
              <a:t> do algoritmo se tornam bem mais complicados, pois ajudou muito saber qual o máximo ótimo, como parâmetro para guiar e ajustar o código e os parâmetros.</a:t>
            </a:r>
          </a:p>
          <a:p>
            <a:endParaRPr lang="pt-BR" dirty="0"/>
          </a:p>
        </p:txBody>
      </p:sp>
    </p:spTree>
    <p:extLst>
      <p:ext uri="{BB962C8B-B14F-4D97-AF65-F5344CB8AC3E}">
        <p14:creationId xmlns:p14="http://schemas.microsoft.com/office/powerpoint/2010/main" val="241919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46FC-D0FC-4B5F-8330-42A0C2D4899C}"/>
              </a:ext>
            </a:extLst>
          </p:cNvPr>
          <p:cNvSpPr>
            <a:spLocks noGrp="1"/>
          </p:cNvSpPr>
          <p:nvPr>
            <p:ph type="title"/>
          </p:nvPr>
        </p:nvSpPr>
        <p:spPr/>
        <p:txBody>
          <a:bodyPr/>
          <a:lstStyle/>
          <a:p>
            <a:r>
              <a:rPr lang="pt-BR" dirty="0"/>
              <a:t>Implementação em Java</a:t>
            </a:r>
          </a:p>
        </p:txBody>
      </p:sp>
      <p:sp>
        <p:nvSpPr>
          <p:cNvPr id="3" name="Content Placeholder 2">
            <a:extLst>
              <a:ext uri="{FF2B5EF4-FFF2-40B4-BE49-F238E27FC236}">
                <a16:creationId xmlns:a16="http://schemas.microsoft.com/office/drawing/2014/main" id="{D543E113-619D-4DEB-AB51-C2FC2E38F3DD}"/>
              </a:ext>
            </a:extLst>
          </p:cNvPr>
          <p:cNvSpPr>
            <a:spLocks noGrp="1"/>
          </p:cNvSpPr>
          <p:nvPr>
            <p:ph idx="1"/>
          </p:nvPr>
        </p:nvSpPr>
        <p:spPr/>
        <p:txBody>
          <a:bodyPr/>
          <a:lstStyle/>
          <a:p>
            <a:r>
              <a:rPr lang="pt-BR" dirty="0"/>
              <a:t>Para solução do problema, foi implementado dois algoritmos:</a:t>
            </a:r>
          </a:p>
          <a:p>
            <a:r>
              <a:rPr lang="pt-BR" dirty="0" err="1"/>
              <a:t>Dijkstra's</a:t>
            </a:r>
            <a:r>
              <a:rPr lang="pt-BR" dirty="0"/>
              <a:t> adaptado para contabilizar latência</a:t>
            </a:r>
          </a:p>
          <a:p>
            <a:endParaRPr lang="pt-BR" dirty="0"/>
          </a:p>
          <a:p>
            <a:r>
              <a:rPr lang="pt-BR" dirty="0"/>
              <a:t>Algoritmo Genético com PMX crossover e mutação de troca</a:t>
            </a:r>
          </a:p>
          <a:p>
            <a:endParaRPr lang="pt-BR" dirty="0"/>
          </a:p>
        </p:txBody>
      </p:sp>
    </p:spTree>
    <p:extLst>
      <p:ext uri="{BB962C8B-B14F-4D97-AF65-F5344CB8AC3E}">
        <p14:creationId xmlns:p14="http://schemas.microsoft.com/office/powerpoint/2010/main" val="47951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err="1"/>
              <a:t>Dijkstra's</a:t>
            </a:r>
            <a:r>
              <a:rPr lang="pt-BR" dirty="0"/>
              <a:t> contabilizando latência</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p:txBody>
          <a:bodyPr/>
          <a:lstStyle/>
          <a:p>
            <a:r>
              <a:rPr lang="pt-BR" dirty="0"/>
              <a:t>Foi implementado um algoritmo guloso que é uma implementação do algoritmo </a:t>
            </a:r>
            <a:r>
              <a:rPr lang="pt-BR" dirty="0" err="1"/>
              <a:t>Dijkstra's</a:t>
            </a:r>
            <a:r>
              <a:rPr lang="pt-BR" dirty="0"/>
              <a:t> com a adaptação de guardar a latência de cada nó visitado, durante sua visita.</a:t>
            </a:r>
          </a:p>
          <a:p>
            <a:r>
              <a:rPr lang="pt-BR" dirty="0"/>
              <a:t>Pela natureza do algoritmo guloso, o percurso guloso foi sempre o mesmo devido a previsibilidade de andar sempre para o nó mais próximo.</a:t>
            </a:r>
          </a:p>
          <a:p>
            <a:endParaRPr lang="pt-BR" dirty="0"/>
          </a:p>
          <a:p>
            <a:endParaRPr lang="pt-BR" dirty="0"/>
          </a:p>
        </p:txBody>
      </p:sp>
    </p:spTree>
    <p:extLst>
      <p:ext uri="{BB962C8B-B14F-4D97-AF65-F5344CB8AC3E}">
        <p14:creationId xmlns:p14="http://schemas.microsoft.com/office/powerpoint/2010/main" val="175937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err="1"/>
              <a:t>Dijkstra’s</a:t>
            </a:r>
            <a:r>
              <a:rPr lang="pt-BR" dirty="0"/>
              <a:t> contabilizando latência</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p:txBody>
          <a:bodyPr/>
          <a:lstStyle/>
          <a:p>
            <a:endParaRPr lang="pt-BR" dirty="0"/>
          </a:p>
          <a:p>
            <a:endParaRPr lang="pt-BR" dirty="0"/>
          </a:p>
        </p:txBody>
      </p:sp>
      <p:pic>
        <p:nvPicPr>
          <p:cNvPr id="4" name="Picture 3">
            <a:extLst>
              <a:ext uri="{FF2B5EF4-FFF2-40B4-BE49-F238E27FC236}">
                <a16:creationId xmlns:a16="http://schemas.microsoft.com/office/drawing/2014/main" id="{9914F444-BBBE-4165-86DB-AC0A135998F7}"/>
              </a:ext>
            </a:extLst>
          </p:cNvPr>
          <p:cNvPicPr>
            <a:picLocks noChangeAspect="1"/>
          </p:cNvPicPr>
          <p:nvPr/>
        </p:nvPicPr>
        <p:blipFill>
          <a:blip r:embed="rId2"/>
          <a:stretch>
            <a:fillRect/>
          </a:stretch>
        </p:blipFill>
        <p:spPr>
          <a:xfrm>
            <a:off x="2371725" y="1411436"/>
            <a:ext cx="5621655" cy="4765527"/>
          </a:xfrm>
          <a:prstGeom prst="rect">
            <a:avLst/>
          </a:prstGeom>
        </p:spPr>
      </p:pic>
    </p:spTree>
    <p:extLst>
      <p:ext uri="{BB962C8B-B14F-4D97-AF65-F5344CB8AC3E}">
        <p14:creationId xmlns:p14="http://schemas.microsoft.com/office/powerpoint/2010/main" val="194060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a:t>Algoritmo Genético com PMX crossover e mutação de troca</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a:xfrm>
            <a:off x="838200" y="1825624"/>
            <a:ext cx="6145530" cy="4667251"/>
          </a:xfrm>
        </p:spPr>
        <p:txBody>
          <a:bodyPr/>
          <a:lstStyle/>
          <a:p>
            <a:r>
              <a:rPr lang="pt-BR" dirty="0" err="1"/>
              <a:t>Metaheurística</a:t>
            </a:r>
            <a:r>
              <a:rPr lang="pt-BR" dirty="0"/>
              <a:t> selecionada foi um algoritmo genético.</a:t>
            </a:r>
          </a:p>
          <a:p>
            <a:r>
              <a:rPr lang="pt-BR" dirty="0"/>
              <a:t>Crossover Mapeado Parcialmente (PMX) . Foi usado um vetor de reposicionamento para lidar com as colisões dos genes fora do segmento cortado durante o PMX.</a:t>
            </a:r>
          </a:p>
          <a:p>
            <a:endParaRPr lang="pt-BR" dirty="0"/>
          </a:p>
          <a:p>
            <a:endParaRPr lang="pt-BR" dirty="0"/>
          </a:p>
        </p:txBody>
      </p:sp>
      <p:pic>
        <p:nvPicPr>
          <p:cNvPr id="5" name="Picture 4">
            <a:extLst>
              <a:ext uri="{FF2B5EF4-FFF2-40B4-BE49-F238E27FC236}">
                <a16:creationId xmlns:a16="http://schemas.microsoft.com/office/drawing/2014/main" id="{C3A224A8-E583-47C5-8958-261F092D271E}"/>
              </a:ext>
            </a:extLst>
          </p:cNvPr>
          <p:cNvPicPr>
            <a:picLocks noChangeAspect="1"/>
          </p:cNvPicPr>
          <p:nvPr/>
        </p:nvPicPr>
        <p:blipFill>
          <a:blip r:embed="rId2"/>
          <a:stretch>
            <a:fillRect/>
          </a:stretch>
        </p:blipFill>
        <p:spPr>
          <a:xfrm>
            <a:off x="6983730" y="1690688"/>
            <a:ext cx="4686300" cy="4591050"/>
          </a:xfrm>
          <a:prstGeom prst="rect">
            <a:avLst/>
          </a:prstGeom>
        </p:spPr>
      </p:pic>
    </p:spTree>
    <p:extLst>
      <p:ext uri="{BB962C8B-B14F-4D97-AF65-F5344CB8AC3E}">
        <p14:creationId xmlns:p14="http://schemas.microsoft.com/office/powerpoint/2010/main" val="413623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a:t>Geração de indivíduos</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a:xfrm>
            <a:off x="838200" y="1825624"/>
            <a:ext cx="6145530" cy="4667251"/>
          </a:xfrm>
        </p:spPr>
        <p:txBody>
          <a:bodyPr/>
          <a:lstStyle/>
          <a:p>
            <a:r>
              <a:rPr lang="pt-BR" dirty="0"/>
              <a:t> A primeira geração contem caminhos aleatórios acrescentado, porem foi acrescentado o caminho da solução gulosa, visto que sabemos que ela é comparativamente melhor que os primeiros indivíduos aleatórios, para que comecemos com pelo menos um pai bom.</a:t>
            </a:r>
          </a:p>
          <a:p>
            <a:endParaRPr lang="pt-BR" dirty="0"/>
          </a:p>
          <a:p>
            <a:endParaRPr lang="pt-BR" dirty="0"/>
          </a:p>
        </p:txBody>
      </p:sp>
      <p:pic>
        <p:nvPicPr>
          <p:cNvPr id="6" name="Picture 5">
            <a:extLst>
              <a:ext uri="{FF2B5EF4-FFF2-40B4-BE49-F238E27FC236}">
                <a16:creationId xmlns:a16="http://schemas.microsoft.com/office/drawing/2014/main" id="{E3D61BD8-D0C7-415C-930D-132D9B60DB03}"/>
              </a:ext>
            </a:extLst>
          </p:cNvPr>
          <p:cNvPicPr>
            <a:picLocks noChangeAspect="1"/>
          </p:cNvPicPr>
          <p:nvPr/>
        </p:nvPicPr>
        <p:blipFill>
          <a:blip r:embed="rId2"/>
          <a:stretch>
            <a:fillRect/>
          </a:stretch>
        </p:blipFill>
        <p:spPr>
          <a:xfrm>
            <a:off x="6983730" y="1774306"/>
            <a:ext cx="4699046" cy="2553997"/>
          </a:xfrm>
          <a:prstGeom prst="rect">
            <a:avLst/>
          </a:prstGeom>
        </p:spPr>
      </p:pic>
    </p:spTree>
    <p:extLst>
      <p:ext uri="{BB962C8B-B14F-4D97-AF65-F5344CB8AC3E}">
        <p14:creationId xmlns:p14="http://schemas.microsoft.com/office/powerpoint/2010/main" val="114519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a:t>Função heurística</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a:xfrm>
            <a:off x="698240" y="3159903"/>
            <a:ext cx="11235613" cy="3110268"/>
          </a:xfrm>
        </p:spPr>
        <p:txBody>
          <a:bodyPr>
            <a:normAutofit/>
          </a:bodyPr>
          <a:lstStyle/>
          <a:p>
            <a:r>
              <a:rPr lang="pt-BR" dirty="0"/>
              <a:t>A função heurística considerada foi a própria latência total do caminho, e usamos o paradigma de que não sabíamos o ótimo/melhor latência alcançável (OPT/BKS), pois normalmente em problemas reais não saberíamos e por isso não usamos esse OPT/BKS na função heurística.</a:t>
            </a:r>
          </a:p>
          <a:p>
            <a:pPr marL="0" indent="0">
              <a:buNone/>
            </a:pPr>
            <a:endParaRPr lang="pt-BR" dirty="0"/>
          </a:p>
          <a:p>
            <a:endParaRPr lang="pt-BR" dirty="0"/>
          </a:p>
        </p:txBody>
      </p:sp>
      <p:pic>
        <p:nvPicPr>
          <p:cNvPr id="5" name="Picture 4">
            <a:extLst>
              <a:ext uri="{FF2B5EF4-FFF2-40B4-BE49-F238E27FC236}">
                <a16:creationId xmlns:a16="http://schemas.microsoft.com/office/drawing/2014/main" id="{BD78751A-5E15-4FBC-B3F8-F8FBD006FABD}"/>
              </a:ext>
            </a:extLst>
          </p:cNvPr>
          <p:cNvPicPr>
            <a:picLocks noChangeAspect="1"/>
          </p:cNvPicPr>
          <p:nvPr/>
        </p:nvPicPr>
        <p:blipFill>
          <a:blip r:embed="rId2"/>
          <a:stretch>
            <a:fillRect/>
          </a:stretch>
        </p:blipFill>
        <p:spPr>
          <a:xfrm>
            <a:off x="1144814" y="1540653"/>
            <a:ext cx="8858250" cy="1619250"/>
          </a:xfrm>
          <a:prstGeom prst="rect">
            <a:avLst/>
          </a:prstGeom>
        </p:spPr>
      </p:pic>
    </p:spTree>
    <p:extLst>
      <p:ext uri="{BB962C8B-B14F-4D97-AF65-F5344CB8AC3E}">
        <p14:creationId xmlns:p14="http://schemas.microsoft.com/office/powerpoint/2010/main" val="421481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4DB1-33AE-4011-B0E9-463D3BCC4B6C}"/>
              </a:ext>
            </a:extLst>
          </p:cNvPr>
          <p:cNvSpPr>
            <a:spLocks noGrp="1"/>
          </p:cNvSpPr>
          <p:nvPr>
            <p:ph type="title"/>
          </p:nvPr>
        </p:nvSpPr>
        <p:spPr>
          <a:xfrm>
            <a:off x="838200" y="365125"/>
            <a:ext cx="2212910" cy="1325563"/>
          </a:xfrm>
        </p:spPr>
        <p:txBody>
          <a:bodyPr/>
          <a:lstStyle/>
          <a:p>
            <a:r>
              <a:rPr lang="en-US" dirty="0" err="1"/>
              <a:t>Sele</a:t>
            </a:r>
            <a:r>
              <a:rPr lang="pt-BR" dirty="0"/>
              <a:t>ç</a:t>
            </a:r>
            <a:r>
              <a:rPr lang="en-US" dirty="0" err="1"/>
              <a:t>ão</a:t>
            </a:r>
            <a:r>
              <a:rPr lang="en-US" dirty="0"/>
              <a:t> dos </a:t>
            </a:r>
            <a:r>
              <a:rPr lang="en-US" dirty="0" err="1"/>
              <a:t>pais</a:t>
            </a:r>
            <a:endParaRPr lang="pt-BR" dirty="0"/>
          </a:p>
        </p:txBody>
      </p:sp>
      <p:sp>
        <p:nvSpPr>
          <p:cNvPr id="3" name="Content Placeholder 2">
            <a:extLst>
              <a:ext uri="{FF2B5EF4-FFF2-40B4-BE49-F238E27FC236}">
                <a16:creationId xmlns:a16="http://schemas.microsoft.com/office/drawing/2014/main" id="{C6F617BA-4FF5-44F9-993D-4CD585C84695}"/>
              </a:ext>
            </a:extLst>
          </p:cNvPr>
          <p:cNvSpPr>
            <a:spLocks noGrp="1"/>
          </p:cNvSpPr>
          <p:nvPr>
            <p:ph idx="1"/>
          </p:nvPr>
        </p:nvSpPr>
        <p:spPr>
          <a:xfrm>
            <a:off x="627483" y="2947988"/>
            <a:ext cx="10937033" cy="3810065"/>
          </a:xfrm>
        </p:spPr>
        <p:txBody>
          <a:bodyPr>
            <a:normAutofit/>
          </a:bodyPr>
          <a:lstStyle/>
          <a:p>
            <a:r>
              <a:rPr lang="pt-BR" dirty="0"/>
              <a:t>A seleção dos pais que iriam procriar foi implementada ordenando os melhores pais, e sempre pegando os X melhores pais, porem como foi aprendido em aula que é bom ter pais não necessariamente bons, foi adicionado a listagem de pais Y filhos com índice que não estavam entre esses melhores pais, assim adicionando sempre um numero fixo de filhos não ótimos e assim mantendo a variabilidade nos indivíduos em cada geração de maneira bem simples.</a:t>
            </a:r>
          </a:p>
          <a:p>
            <a:endParaRPr lang="pt-BR" dirty="0"/>
          </a:p>
        </p:txBody>
      </p:sp>
      <p:pic>
        <p:nvPicPr>
          <p:cNvPr id="5" name="Picture 4">
            <a:extLst>
              <a:ext uri="{FF2B5EF4-FFF2-40B4-BE49-F238E27FC236}">
                <a16:creationId xmlns:a16="http://schemas.microsoft.com/office/drawing/2014/main" id="{7C1A3641-EA3D-4680-BFEE-E6548520B858}"/>
              </a:ext>
            </a:extLst>
          </p:cNvPr>
          <p:cNvPicPr>
            <a:picLocks noChangeAspect="1"/>
          </p:cNvPicPr>
          <p:nvPr/>
        </p:nvPicPr>
        <p:blipFill>
          <a:blip r:embed="rId2"/>
          <a:stretch>
            <a:fillRect/>
          </a:stretch>
        </p:blipFill>
        <p:spPr>
          <a:xfrm>
            <a:off x="3517709" y="433388"/>
            <a:ext cx="8239125" cy="2514600"/>
          </a:xfrm>
          <a:prstGeom prst="rect">
            <a:avLst/>
          </a:prstGeom>
        </p:spPr>
      </p:pic>
    </p:spTree>
    <p:extLst>
      <p:ext uri="{BB962C8B-B14F-4D97-AF65-F5344CB8AC3E}">
        <p14:creationId xmlns:p14="http://schemas.microsoft.com/office/powerpoint/2010/main" val="317023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4DB1-33AE-4011-B0E9-463D3BCC4B6C}"/>
              </a:ext>
            </a:extLst>
          </p:cNvPr>
          <p:cNvSpPr>
            <a:spLocks noGrp="1"/>
          </p:cNvSpPr>
          <p:nvPr>
            <p:ph type="title"/>
          </p:nvPr>
        </p:nvSpPr>
        <p:spPr>
          <a:xfrm>
            <a:off x="838199" y="365126"/>
            <a:ext cx="10515599" cy="833360"/>
          </a:xfrm>
        </p:spPr>
        <p:txBody>
          <a:bodyPr/>
          <a:lstStyle/>
          <a:p>
            <a:r>
              <a:rPr lang="en-US" dirty="0" err="1"/>
              <a:t>Mutação</a:t>
            </a:r>
            <a:endParaRPr lang="pt-BR" dirty="0"/>
          </a:p>
        </p:txBody>
      </p:sp>
      <p:sp>
        <p:nvSpPr>
          <p:cNvPr id="6" name="Content Placeholder 5">
            <a:extLst>
              <a:ext uri="{FF2B5EF4-FFF2-40B4-BE49-F238E27FC236}">
                <a16:creationId xmlns:a16="http://schemas.microsoft.com/office/drawing/2014/main" id="{00DAFA02-4916-4E3F-B49A-A78D684A57DD}"/>
              </a:ext>
            </a:extLst>
          </p:cNvPr>
          <p:cNvSpPr>
            <a:spLocks noGrp="1"/>
          </p:cNvSpPr>
          <p:nvPr>
            <p:ph idx="1"/>
          </p:nvPr>
        </p:nvSpPr>
        <p:spPr>
          <a:xfrm>
            <a:off x="838200" y="1198486"/>
            <a:ext cx="10515600" cy="4978477"/>
          </a:xfrm>
        </p:spPr>
        <p:txBody>
          <a:bodyPr/>
          <a:lstStyle/>
          <a:p>
            <a:r>
              <a:rPr lang="pt-BR" dirty="0"/>
              <a:t>Depois da recombinação foi aplicada mutações de com probabilidades variadas dependendo em qual geração estamos, com mais probabilidade nas ultimas gerações. As mutações eram do tipo de troca de genes, com o número de genes trocados variando aleatoriamente também e dependendo do tamanho do caminho.</a:t>
            </a:r>
          </a:p>
          <a:p>
            <a:endParaRPr lang="pt-BR" dirty="0"/>
          </a:p>
        </p:txBody>
      </p:sp>
    </p:spTree>
    <p:extLst>
      <p:ext uri="{BB962C8B-B14F-4D97-AF65-F5344CB8AC3E}">
        <p14:creationId xmlns:p14="http://schemas.microsoft.com/office/powerpoint/2010/main" val="1874959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604</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INF1771 - Inteligência Artificial - (2018.2) Trabalho 1 – Minimum Latency Problem </vt:lpstr>
      <vt:lpstr>Implementação em Java</vt:lpstr>
      <vt:lpstr>Dijkstra's contabilizando latência</vt:lpstr>
      <vt:lpstr>Dijkstra’s contabilizando latência</vt:lpstr>
      <vt:lpstr>Algoritmo Genético com PMX crossover e mutação de troca</vt:lpstr>
      <vt:lpstr>Geração de indivíduos</vt:lpstr>
      <vt:lpstr>Função heurística</vt:lpstr>
      <vt:lpstr>Seleção dos pais</vt:lpstr>
      <vt:lpstr>Mutação</vt:lpstr>
      <vt:lpstr>Resultados</vt:lpstr>
      <vt:lpstr>Resultados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INF1771 - Inteligência Artificial - (2018.2) Trabalho 1 – Minimum Latency Problem </dc:title>
  <dc:creator>Rodrigo Pumar</dc:creator>
  <cp:lastModifiedBy>Rodrigo Pumar</cp:lastModifiedBy>
  <cp:revision>1</cp:revision>
  <dcterms:created xsi:type="dcterms:W3CDTF">2018-09-24T01:50:45Z</dcterms:created>
  <dcterms:modified xsi:type="dcterms:W3CDTF">2018-09-24T16:06:46Z</dcterms:modified>
</cp:coreProperties>
</file>