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Pumar" userId="05c6da525856e9fb" providerId="LiveId" clId="{1C61B518-1FAB-4104-AA07-A02AEE3C1C87}"/>
    <pc:docChg chg="custSel modSld">
      <pc:chgData name="Rodrigo Pumar" userId="05c6da525856e9fb" providerId="LiveId" clId="{1C61B518-1FAB-4104-AA07-A02AEE3C1C87}" dt="2018-04-10T18:07:00.867" v="108" actId="1076"/>
      <pc:docMkLst>
        <pc:docMk/>
      </pc:docMkLst>
      <pc:sldChg chg="modSp">
        <pc:chgData name="Rodrigo Pumar" userId="05c6da525856e9fb" providerId="LiveId" clId="{1C61B518-1FAB-4104-AA07-A02AEE3C1C87}" dt="2018-04-10T18:05:37.935" v="14" actId="313"/>
        <pc:sldMkLst>
          <pc:docMk/>
          <pc:sldMk cId="1909973525" sldId="256"/>
        </pc:sldMkLst>
        <pc:spChg chg="mod">
          <ac:chgData name="Rodrigo Pumar" userId="05c6da525856e9fb" providerId="LiveId" clId="{1C61B518-1FAB-4104-AA07-A02AEE3C1C87}" dt="2018-04-10T18:05:37.935" v="14" actId="313"/>
          <ac:spMkLst>
            <pc:docMk/>
            <pc:sldMk cId="1909973525" sldId="256"/>
            <ac:spMk id="2" creationId="{971E083B-B744-4214-8EF1-04C588B618CE}"/>
          </ac:spMkLst>
        </pc:spChg>
        <pc:spChg chg="mod">
          <ac:chgData name="Rodrigo Pumar" userId="05c6da525856e9fb" providerId="LiveId" clId="{1C61B518-1FAB-4104-AA07-A02AEE3C1C87}" dt="2018-04-03T19:41:52.974" v="3" actId="20577"/>
          <ac:spMkLst>
            <pc:docMk/>
            <pc:sldMk cId="1909973525" sldId="256"/>
            <ac:spMk id="3" creationId="{391520D4-D210-4882-963E-3D5F8573F99C}"/>
          </ac:spMkLst>
        </pc:spChg>
      </pc:sldChg>
      <pc:sldChg chg="modSp">
        <pc:chgData name="Rodrigo Pumar" userId="05c6da525856e9fb" providerId="LiveId" clId="{1C61B518-1FAB-4104-AA07-A02AEE3C1C87}" dt="2018-04-10T18:07:00.867" v="108" actId="1076"/>
        <pc:sldMkLst>
          <pc:docMk/>
          <pc:sldMk cId="3441606456" sldId="260"/>
        </pc:sldMkLst>
        <pc:spChg chg="mod">
          <ac:chgData name="Rodrigo Pumar" userId="05c6da525856e9fb" providerId="LiveId" clId="{1C61B518-1FAB-4104-AA07-A02AEE3C1C87}" dt="2018-04-10T18:07:00.867" v="108" actId="1076"/>
          <ac:spMkLst>
            <pc:docMk/>
            <pc:sldMk cId="3441606456" sldId="260"/>
            <ac:spMk id="11" creationId="{D14D84EA-5B02-47F3-B343-761765B258F5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03T19:34:25.26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03T19:34:26.248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03T19:34:26.945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03T19:21:05.939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03T19:21:06.923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03T19:21:07.635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045A-5B91-481D-9FEC-D0B9933B8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8295A-C6B9-4A4E-B368-FC31100DB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61FC4-5073-4EDC-B3C0-8D5BDC251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F8AAC-B3AE-4B17-AECE-AD04E98C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59389-27F2-4F12-9762-B711D8C4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63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7632-46F0-4895-BC85-2E2F44ED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0FC2C-B837-4079-9531-0F66A7885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181AB-3F8A-443E-806E-24CBE729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01EFE-2B94-4C14-AF1C-93E2B828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8231-A9B8-440B-B3CE-E90670BE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33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AF450-80CD-4CCD-A7C5-4E0C1CB4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B7498-A5FF-43A6-A962-25720B4BE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BA197-394D-45D7-BB2E-5ABBB1AF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66CED-CC14-4C6C-86D7-8D161B11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0FCC3-290D-48D2-90BF-3DEE5134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65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6786-1030-40BD-A130-D34E9043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26E34-BB7C-4527-80E5-EEB94A271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C4FA7-1F8A-4D88-94D2-FD645045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DFC90-CA88-40FD-8DDD-12E01EED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8C013-1300-46DD-9B69-638EC971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25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B706-C595-4C6E-A04D-3DB93E042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89AB5-AC6C-4DB0-B0F8-F72C14085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9EB87-11B6-41FB-999D-0B7A2D50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B8B10-4852-4798-A679-882A9E48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F5756-F799-4ECD-A486-181B6FE4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86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8FDDE-28A7-4C10-BC4F-C8B236145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43300-4B2A-4839-AA1D-676316C95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F8F6F-830E-4BEB-AB43-B53B2D4B8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6C788-74AC-43AC-A8E4-E62C2E1E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96281-6146-431B-815B-BDE716BE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49759-B9D0-4720-B0B5-A50B739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79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0A3E5-FCB5-4E5C-A41B-48F5ED1E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41A39-B8AD-4809-8D63-9C8D2B3C3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F9BAA-20DB-4D02-A965-DDFD6D829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83FC5-2B46-460C-AB37-BC189570A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9CC075-BB6F-4640-AD20-C4561F30B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DD560-9C8B-430B-B972-503633DE5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6D96C-B3DB-4FB4-99CB-70728D2B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FA98E-7EE8-4FFD-8B9E-03217500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24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2413-8B06-4104-8983-CA3D9BA3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CF413-4A16-4875-AE83-8255C7AB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96282-2F1C-440D-9628-34C265D0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14BFC-0EDC-450C-83A4-1D3AD37C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56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62B35B-4AAD-46C2-9AA9-E16BBF9A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FE251-78D4-4EE4-9202-397A72B0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ABDCA-9047-4D1F-94DA-674C1B56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27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6B16-F5B0-47F1-8873-1904284C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5359D-2604-4D48-9F02-8FBB6A588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2A6D6-1F1B-4F3A-8B43-B94BCE5AD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6C4C5-6205-4766-BAAC-22DC539F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061E4-591D-47D8-AEAD-5D44B470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EE3F6-5D92-43C2-812C-F4387BD55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1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E09E-7732-4BDF-81DC-4D7A0B9E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D09B54-CA5B-427D-97CE-71FD30964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D2438-9FE7-4808-B5D8-959D8A0FF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E0F12-3069-4D8A-9105-7A063B7E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203AB-11A2-4DD3-A6D0-88B1AEC3E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E4305-11FD-45B5-9C8C-8076856E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50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39B24-9B3C-4B57-84F7-B2BA72E5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D7DF3-1A80-4099-A1BC-3FFD4EB9D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BDCDA-9CCD-44DB-8367-D32ABFF23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CE0D-DCBF-4F05-A4FC-29CB0DE0336D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CCE5F-F354-4585-A713-61A1F57EF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B256B-FF65-412F-A8E5-CDB006E11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79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customXml" Target="../ink/ink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5.png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083B-B744-4214-8EF1-04C588B61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Relógio e Despertador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520D4-D210-4882-963E-3D5F8573F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Sistemas Reativos</a:t>
            </a:r>
          </a:p>
          <a:p>
            <a:r>
              <a:rPr lang="pt-BR" dirty="0"/>
              <a:t>INF1805</a:t>
            </a:r>
          </a:p>
          <a:p>
            <a:r>
              <a:rPr lang="pt-BR" dirty="0"/>
              <a:t>  Filipe Ferraz Franco e Costa   	1711109</a:t>
            </a:r>
          </a:p>
          <a:p>
            <a:r>
              <a:rPr lang="pt-BR" dirty="0"/>
              <a:t>  Rodrigo Pumar Alves de Souza 	1221007</a:t>
            </a:r>
          </a:p>
        </p:txBody>
      </p:sp>
    </p:spTree>
    <p:extLst>
      <p:ext uri="{BB962C8B-B14F-4D97-AF65-F5344CB8AC3E}">
        <p14:creationId xmlns:p14="http://schemas.microsoft.com/office/powerpoint/2010/main" val="19099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ED49-4557-4A9A-82CF-0D8E98046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205786" y="1527969"/>
            <a:ext cx="4486275" cy="3486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05E38F-C717-40A6-835D-35F659A0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BC8C6-1147-4BE4-8A15-E9C423378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36" y="2141537"/>
            <a:ext cx="8473513" cy="4351338"/>
          </a:xfrm>
        </p:spPr>
        <p:txBody>
          <a:bodyPr>
            <a:normAutofit fontScale="47500" lnSpcReduction="20000"/>
          </a:bodyPr>
          <a:lstStyle/>
          <a:p>
            <a:r>
              <a:rPr lang="pt-BR" dirty="0"/>
              <a:t>Existe 3 modos de operações do relógio, indicados pelos LED D1, D2 e D3. </a:t>
            </a:r>
          </a:p>
          <a:p>
            <a:r>
              <a:rPr lang="pt-BR" dirty="0"/>
              <a:t>D1: Modo relógio, que apresenta no display de segmentos o valor da hora no formato (24 horas:60 minutos) </a:t>
            </a:r>
          </a:p>
          <a:p>
            <a:r>
              <a:rPr lang="pt-BR" dirty="0"/>
              <a:t> Botão 1: muda o modo </a:t>
            </a:r>
          </a:p>
          <a:p>
            <a:r>
              <a:rPr lang="pt-BR" dirty="0"/>
              <a:t> Botão 2: </a:t>
            </a:r>
            <a:r>
              <a:rPr lang="pt-BR" dirty="0" err="1"/>
              <a:t>snooze</a:t>
            </a:r>
            <a:r>
              <a:rPr lang="pt-BR" dirty="0"/>
              <a:t> de 5 minutos do momento que se pressiona o botão , se o alarme estiver tocando. </a:t>
            </a:r>
          </a:p>
          <a:p>
            <a:r>
              <a:rPr lang="pt-BR" dirty="0"/>
              <a:t> Botão 3: ativa e desativa a função alarme (indicado pelo LED D4) assim como deliga o toque(</a:t>
            </a:r>
            <a:r>
              <a:rPr lang="pt-BR" dirty="0" err="1"/>
              <a:t>buzzer</a:t>
            </a:r>
            <a:r>
              <a:rPr lang="pt-BR" dirty="0"/>
              <a:t>) se ele estiver tocando. </a:t>
            </a:r>
          </a:p>
          <a:p>
            <a:r>
              <a:rPr lang="pt-BR" dirty="0"/>
              <a:t>D2:Modo de definição de alarme </a:t>
            </a:r>
          </a:p>
          <a:p>
            <a:r>
              <a:rPr lang="pt-BR" dirty="0"/>
              <a:t> Botão 1: Muda o modo. </a:t>
            </a:r>
          </a:p>
          <a:p>
            <a:r>
              <a:rPr lang="pt-BR" dirty="0"/>
              <a:t> Botão 2: Acrescenta 1 hora no valor do alarme. </a:t>
            </a:r>
          </a:p>
          <a:p>
            <a:r>
              <a:rPr lang="pt-BR" dirty="0"/>
              <a:t> Botão 3: Acrescenta 1 minuto no valor do alarme.  </a:t>
            </a:r>
          </a:p>
          <a:p>
            <a:r>
              <a:rPr lang="pt-BR" dirty="0" err="1"/>
              <a:t>Obs</a:t>
            </a:r>
            <a:r>
              <a:rPr lang="pt-BR" dirty="0"/>
              <a:t>: Se o valor de alarme for alterado neste modulo automaticamente ele ativa a função alarme ( indicado pelo LED D4). </a:t>
            </a:r>
          </a:p>
          <a:p>
            <a:r>
              <a:rPr lang="pt-BR" dirty="0"/>
              <a:t>D3: Modo de definição de relógio </a:t>
            </a:r>
          </a:p>
          <a:p>
            <a:r>
              <a:rPr lang="pt-BR" dirty="0"/>
              <a:t> Botão 1: Muda o modo. </a:t>
            </a:r>
          </a:p>
          <a:p>
            <a:r>
              <a:rPr lang="pt-BR" dirty="0"/>
              <a:t> Botão 2: Acrescenta 1 hora no valor do relógio. </a:t>
            </a:r>
          </a:p>
          <a:p>
            <a:r>
              <a:rPr lang="pt-BR" dirty="0"/>
              <a:t> Botão 3: Acrescenta 1 minuto no valor do relógio.  </a:t>
            </a:r>
          </a:p>
          <a:p>
            <a:r>
              <a:rPr lang="pt-BR" dirty="0" err="1"/>
              <a:t>Obs</a:t>
            </a:r>
            <a:r>
              <a:rPr lang="pt-BR" dirty="0"/>
              <a:t>: Se ele não for alterado o relógio continua avançado normalmente.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3CEA09-5C63-40D7-8E4A-E77E56EEC7D9}"/>
              </a:ext>
            </a:extLst>
          </p:cNvPr>
          <p:cNvSpPr txBox="1"/>
          <p:nvPr/>
        </p:nvSpPr>
        <p:spPr>
          <a:xfrm>
            <a:off x="9610424" y="5617488"/>
            <a:ext cx="90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Botao</a:t>
            </a:r>
            <a:r>
              <a:rPr lang="en-US" dirty="0"/>
              <a:t> 1</a:t>
            </a:r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8F3CF2-68DF-4FC3-8D75-5A0F9BA71D1E}"/>
              </a:ext>
            </a:extLst>
          </p:cNvPr>
          <p:cNvSpPr txBox="1"/>
          <p:nvPr/>
        </p:nvSpPr>
        <p:spPr>
          <a:xfrm>
            <a:off x="8727111" y="5594313"/>
            <a:ext cx="90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Botao</a:t>
            </a:r>
            <a:r>
              <a:rPr lang="en-US" dirty="0"/>
              <a:t> 1</a:t>
            </a:r>
            <a:endParaRPr lang="pt-B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13A712-FC6B-4A7A-8448-2CAE2A08A500}"/>
              </a:ext>
            </a:extLst>
          </p:cNvPr>
          <p:cNvSpPr txBox="1"/>
          <p:nvPr/>
        </p:nvSpPr>
        <p:spPr>
          <a:xfrm>
            <a:off x="10539691" y="5594313"/>
            <a:ext cx="90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Botao</a:t>
            </a:r>
            <a:r>
              <a:rPr lang="en-US" dirty="0"/>
              <a:t> 3</a:t>
            </a:r>
            <a:endParaRPr lang="pt-B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267BA7-56F0-4A89-84CC-AE0011FDB298}"/>
              </a:ext>
            </a:extLst>
          </p:cNvPr>
          <p:cNvSpPr txBox="1"/>
          <p:nvPr/>
        </p:nvSpPr>
        <p:spPr>
          <a:xfrm>
            <a:off x="8766578" y="6043777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MODO</a:t>
            </a:r>
            <a:endParaRPr lang="pt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F6C64-D60C-4AD7-A46F-627D11B4B276}"/>
              </a:ext>
            </a:extLst>
          </p:cNvPr>
          <p:cNvSpPr txBox="1"/>
          <p:nvPr/>
        </p:nvSpPr>
        <p:spPr>
          <a:xfrm>
            <a:off x="9696626" y="6037935"/>
            <a:ext cx="63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Hora</a:t>
            </a:r>
            <a:endParaRPr lang="pt-B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264085-D77E-4371-A86B-E54571AF3C6F}"/>
              </a:ext>
            </a:extLst>
          </p:cNvPr>
          <p:cNvSpPr txBox="1"/>
          <p:nvPr/>
        </p:nvSpPr>
        <p:spPr>
          <a:xfrm>
            <a:off x="10463793" y="6014760"/>
            <a:ext cx="87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Minuto</a:t>
            </a:r>
            <a:endParaRPr lang="pt-B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C5CA4-C1AB-427F-B55F-D48B1B4B4CBF}"/>
              </a:ext>
            </a:extLst>
          </p:cNvPr>
          <p:cNvSpPr/>
          <p:nvPr/>
        </p:nvSpPr>
        <p:spPr>
          <a:xfrm>
            <a:off x="9610424" y="6384092"/>
            <a:ext cx="838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/>
              <a:t>snooze</a:t>
            </a:r>
            <a:endParaRPr lang="pt-B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08BBB5-88ED-4814-85BE-5F651EEC712F}"/>
              </a:ext>
            </a:extLst>
          </p:cNvPr>
          <p:cNvSpPr/>
          <p:nvPr/>
        </p:nvSpPr>
        <p:spPr>
          <a:xfrm>
            <a:off x="10535125" y="6384092"/>
            <a:ext cx="1382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Ativa Alarme</a:t>
            </a:r>
          </a:p>
        </p:txBody>
      </p:sp>
    </p:spTree>
    <p:extLst>
      <p:ext uri="{BB962C8B-B14F-4D97-AF65-F5344CB8AC3E}">
        <p14:creationId xmlns:p14="http://schemas.microsoft.com/office/powerpoint/2010/main" val="87157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A420-587B-451A-8AC9-002AA0E9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Debounce e </a:t>
            </a:r>
            <a:r>
              <a:rPr lang="en-US" dirty="0" err="1"/>
              <a:t>modos</a:t>
            </a:r>
            <a:r>
              <a:rPr lang="en-US" dirty="0"/>
              <a:t> do display</a:t>
            </a:r>
            <a:endParaRPr lang="pt-B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41470A-5F40-41B7-A1AD-5FDB42006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750" y="2351500"/>
            <a:ext cx="5000625" cy="259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7A158B-F7E3-40B4-AB8B-4EA76A9FA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750" y="5450712"/>
            <a:ext cx="1847850" cy="304800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52043CB-994F-494D-BE72-08CF1F68A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353" y="2286000"/>
            <a:ext cx="4000500" cy="2286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65035F9-07D2-421C-A9CD-4F14EB78750B}"/>
                  </a:ext>
                </a:extLst>
              </p14:cNvPr>
              <p14:cNvContentPartPr/>
              <p14:nvPr/>
            </p14:nvContentPartPr>
            <p14:xfrm>
              <a:off x="1620346" y="521991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65035F9-07D2-421C-A9CD-4F14EB7875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57346" y="515727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F2117A5-98EA-4340-A02E-5CAD4A4139DA}"/>
                  </a:ext>
                </a:extLst>
              </p14:cNvPr>
              <p14:cNvContentPartPr/>
              <p14:nvPr/>
            </p14:nvContentPartPr>
            <p14:xfrm>
              <a:off x="1860547" y="5206291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F2117A5-98EA-4340-A02E-5CAD4A4139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97547" y="514329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CDFEF1C-C95B-442B-925E-CE41FB568F79}"/>
                  </a:ext>
                </a:extLst>
              </p14:cNvPr>
              <p14:cNvContentPartPr/>
              <p14:nvPr/>
            </p14:nvContentPartPr>
            <p14:xfrm>
              <a:off x="2105154" y="524159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CDFEF1C-C95B-442B-925E-CE41FB568F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42154" y="5178952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469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07A-2BE4-4629-BDD1-CC068A17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Segundos e Hora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A71B4B-D026-4DC3-AD75-4FBD7A179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1140" y="1690688"/>
            <a:ext cx="4592660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86E7AB-EE87-4541-A7EE-97CF59ACF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395" y="2974314"/>
            <a:ext cx="1590675" cy="2667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FA12E9-CDA7-412C-83FE-DB09599E2AA7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177732" y="2148804"/>
            <a:ext cx="1" cy="82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4889F43-2590-4B64-88BF-92865509E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545" y="1778912"/>
            <a:ext cx="1533525" cy="238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782148-04C9-4F60-9229-5AD1D09135B8}"/>
              </a:ext>
            </a:extLst>
          </p:cNvPr>
          <p:cNvSpPr txBox="1"/>
          <p:nvPr/>
        </p:nvSpPr>
        <p:spPr>
          <a:xfrm>
            <a:off x="127640" y="3327860"/>
            <a:ext cx="62082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Utilizamos</a:t>
            </a:r>
            <a:r>
              <a:rPr lang="en-US" b="1" dirty="0"/>
              <a:t> um timer que </a:t>
            </a:r>
            <a:r>
              <a:rPr lang="en-US" b="1" dirty="0" err="1"/>
              <a:t>expira</a:t>
            </a:r>
            <a:r>
              <a:rPr lang="en-US" b="1" dirty="0"/>
              <a:t> a </a:t>
            </a:r>
            <a:r>
              <a:rPr lang="en-US" b="1" dirty="0" err="1"/>
              <a:t>cada</a:t>
            </a:r>
            <a:r>
              <a:rPr lang="en-US" b="1" dirty="0"/>
              <a:t> </a:t>
            </a:r>
            <a:r>
              <a:rPr lang="en-US" b="1" dirty="0" err="1"/>
              <a:t>segundo</a:t>
            </a:r>
            <a:r>
              <a:rPr lang="en-US" b="1" dirty="0"/>
              <a:t>, com a </a:t>
            </a:r>
            <a:r>
              <a:rPr lang="en-US" b="1" dirty="0" err="1"/>
              <a:t>funcao</a:t>
            </a:r>
            <a:endParaRPr lang="en-US" b="1" dirty="0"/>
          </a:p>
          <a:p>
            <a:r>
              <a:rPr lang="en-US" b="1" dirty="0" err="1"/>
              <a:t>timer_expired</a:t>
            </a:r>
            <a:r>
              <a:rPr lang="en-US" b="1" dirty="0"/>
              <a:t> </a:t>
            </a:r>
            <a:r>
              <a:rPr lang="en-US" b="1" dirty="0" err="1"/>
              <a:t>fazendo</a:t>
            </a:r>
            <a:r>
              <a:rPr lang="en-US" b="1" dirty="0"/>
              <a:t> a </a:t>
            </a:r>
            <a:r>
              <a:rPr lang="en-US" b="1" dirty="0" err="1"/>
              <a:t>logica</a:t>
            </a:r>
            <a:r>
              <a:rPr lang="en-US" b="1" dirty="0"/>
              <a:t> extra para </a:t>
            </a:r>
            <a:r>
              <a:rPr lang="en-US" b="1" dirty="0" err="1"/>
              <a:t>transforma-los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endParaRPr lang="en-US" b="1" dirty="0"/>
          </a:p>
          <a:p>
            <a:r>
              <a:rPr lang="en-US" b="1" dirty="0" err="1"/>
              <a:t>Minutos</a:t>
            </a:r>
            <a:r>
              <a:rPr lang="en-US" b="1" dirty="0"/>
              <a:t>, de forma que a </a:t>
            </a:r>
            <a:r>
              <a:rPr lang="en-US" b="1" dirty="0" err="1"/>
              <a:t>informacao</a:t>
            </a:r>
            <a:r>
              <a:rPr lang="en-US" b="1" dirty="0"/>
              <a:t> dos </a:t>
            </a:r>
            <a:r>
              <a:rPr lang="en-US" b="1" dirty="0" err="1"/>
              <a:t>segundos</a:t>
            </a:r>
            <a:r>
              <a:rPr lang="en-US" b="1" dirty="0"/>
              <a:t> </a:t>
            </a:r>
            <a:r>
              <a:rPr lang="en-US" b="1" dirty="0" err="1"/>
              <a:t>pudesse</a:t>
            </a:r>
            <a:r>
              <a:rPr lang="en-US" b="1" dirty="0"/>
              <a:t> </a:t>
            </a:r>
            <a:r>
              <a:rPr lang="en-US" b="1" dirty="0" err="1"/>
              <a:t>ser</a:t>
            </a:r>
            <a:br>
              <a:rPr lang="en-US" b="1" dirty="0"/>
            </a:br>
            <a:r>
              <a:rPr lang="en-US" b="1" dirty="0"/>
              <a:t>vista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saida</a:t>
            </a:r>
            <a:r>
              <a:rPr lang="en-US" b="1" dirty="0"/>
              <a:t> serial.</a:t>
            </a:r>
            <a:endParaRPr lang="pt-BR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51D311-7536-4B5A-BF93-A2DD57EC7C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1922" y="5313482"/>
            <a:ext cx="33909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98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E21E-FEBE-4819-A775-D0D045FE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Snooze</a:t>
            </a:r>
            <a:endParaRPr lang="pt-B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A64BF4-6127-4167-A5E4-451604566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8194" y="2663826"/>
            <a:ext cx="3829050" cy="3324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681346-D4ED-4E62-B6DD-69797D6A2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58" y="1338263"/>
            <a:ext cx="3171825" cy="7048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0CBCF09-8BC2-4355-8090-0D6C82BA738C}"/>
                  </a:ext>
                </a:extLst>
              </p14:cNvPr>
              <p14:cNvContentPartPr/>
              <p14:nvPr/>
            </p14:nvContentPartPr>
            <p14:xfrm>
              <a:off x="1658194" y="236015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0CBCF09-8BC2-4355-8090-0D6C82BA73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5194" y="2297152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AF61343-C524-4283-96FF-71754CF71DE6}"/>
                  </a:ext>
                </a:extLst>
              </p14:cNvPr>
              <p14:cNvContentPartPr/>
              <p14:nvPr/>
            </p14:nvContentPartPr>
            <p14:xfrm>
              <a:off x="1998594" y="237095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AF61343-C524-4283-96FF-71754CF71D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5954" y="2307952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A5827F9-A660-47B9-9E5C-72DBF74FF0BB}"/>
                  </a:ext>
                </a:extLst>
              </p14:cNvPr>
              <p14:cNvContentPartPr/>
              <p14:nvPr/>
            </p14:nvContentPartPr>
            <p14:xfrm>
              <a:off x="2360394" y="23601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A5827F9-A660-47B9-9E5C-72DBF74FF0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7394" y="2297512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14D84EA-5B02-47F3-B343-761765B258F5}"/>
              </a:ext>
            </a:extLst>
          </p:cNvPr>
          <p:cNvSpPr txBox="1"/>
          <p:nvPr/>
        </p:nvSpPr>
        <p:spPr>
          <a:xfrm>
            <a:off x="3745521" y="1815922"/>
            <a:ext cx="84464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Se o </a:t>
            </a:r>
            <a:r>
              <a:rPr lang="pt-BR" b="1" dirty="0" err="1"/>
              <a:t>snooze</a:t>
            </a:r>
            <a:r>
              <a:rPr lang="pt-BR" b="1" dirty="0"/>
              <a:t> fosse pressionado após 5 minutos de tocar o alarme</a:t>
            </a:r>
            <a:r>
              <a:rPr lang="en-US" b="1" dirty="0"/>
              <a:t>, </a:t>
            </a:r>
          </a:p>
          <a:p>
            <a:r>
              <a:rPr lang="en-US" b="1" dirty="0" err="1"/>
              <a:t>ele</a:t>
            </a:r>
            <a:r>
              <a:rPr lang="en-US" b="1" dirty="0"/>
              <a:t> </a:t>
            </a:r>
            <a:r>
              <a:rPr lang="en-US" b="1" dirty="0" err="1"/>
              <a:t>adiava</a:t>
            </a:r>
            <a:r>
              <a:rPr lang="en-US" b="1" dirty="0"/>
              <a:t> o </a:t>
            </a:r>
            <a:r>
              <a:rPr lang="en-US" b="1" dirty="0" err="1"/>
              <a:t>alarme</a:t>
            </a:r>
            <a:r>
              <a:rPr lang="en-US" b="1" dirty="0"/>
              <a:t> </a:t>
            </a:r>
            <a:r>
              <a:rPr lang="en-US" b="1" dirty="0" err="1"/>
              <a:t>apenas</a:t>
            </a:r>
            <a:r>
              <a:rPr lang="en-US" b="1" dirty="0"/>
              <a:t> </a:t>
            </a:r>
            <a:r>
              <a:rPr lang="en-US" b="1" dirty="0" err="1"/>
              <a:t>os</a:t>
            </a:r>
            <a:r>
              <a:rPr lang="en-US" b="1" dirty="0"/>
              <a:t> 5 </a:t>
            </a:r>
            <a:r>
              <a:rPr lang="en-US" b="1" dirty="0" err="1"/>
              <a:t>minutos</a:t>
            </a:r>
            <a:r>
              <a:rPr lang="en-US" b="1" dirty="0"/>
              <a:t>, e </a:t>
            </a:r>
            <a:r>
              <a:rPr lang="en-US" b="1" dirty="0" err="1"/>
              <a:t>como</a:t>
            </a:r>
            <a:r>
              <a:rPr lang="en-US" b="1" dirty="0"/>
              <a:t> a hora j</a:t>
            </a:r>
            <a:r>
              <a:rPr lang="pt-BR" b="1" dirty="0"/>
              <a:t>á havia passado, </a:t>
            </a:r>
          </a:p>
          <a:p>
            <a:r>
              <a:rPr lang="pt-BR" b="1" dirty="0"/>
              <a:t>ia voltar a tocar apenas no dia seguinte.</a:t>
            </a:r>
          </a:p>
          <a:p>
            <a:r>
              <a:rPr lang="pt-BR" b="1" dirty="0"/>
              <a:t>Mudamos para que o </a:t>
            </a:r>
            <a:r>
              <a:rPr lang="pt-BR" b="1" dirty="0" err="1"/>
              <a:t>snoozze</a:t>
            </a:r>
            <a:r>
              <a:rPr lang="pt-BR" b="1" dirty="0"/>
              <a:t> fosse aplicada na hora corrente e não na hora do alarme.</a:t>
            </a:r>
          </a:p>
        </p:txBody>
      </p:sp>
    </p:spTree>
    <p:extLst>
      <p:ext uri="{BB962C8B-B14F-4D97-AF65-F5344CB8AC3E}">
        <p14:creationId xmlns:p14="http://schemas.microsoft.com/office/powerpoint/2010/main" val="3441606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337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Relógio e Despertador</vt:lpstr>
      <vt:lpstr>MANUAL</vt:lpstr>
      <vt:lpstr>Debounce e modos do display</vt:lpstr>
      <vt:lpstr>Segundos e Hora</vt:lpstr>
      <vt:lpstr>Snooze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Despertador</dc:title>
  <dc:creator>Rodrigo Pumar</dc:creator>
  <cp:lastModifiedBy>Rodrigo Pumar</cp:lastModifiedBy>
  <cp:revision>4</cp:revision>
  <dcterms:created xsi:type="dcterms:W3CDTF">2018-04-03T19:11:16Z</dcterms:created>
  <dcterms:modified xsi:type="dcterms:W3CDTF">2018-04-10T18:07:04Z</dcterms:modified>
</cp:coreProperties>
</file>