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5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8B92E-A616-478A-B569-8539931DBEF7}" v="1282" dt="2018-07-03T16:26:4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D9EE03C-CA42-4EBF-A925-77B3F65FEC71}"/>
    <pc:docChg chg="undo custSel addSld modSld sldOrd">
      <pc:chgData name="Rodrigo Pumar" userId="05c6da525856e9fb" providerId="LiveId" clId="{1D9EE03C-CA42-4EBF-A925-77B3F65FEC71}" dt="2018-04-21T20:10:08.602" v="846" actId="313"/>
      <pc:docMkLst>
        <pc:docMk/>
      </pc:docMkLst>
      <pc:sldChg chg="modSp">
        <pc:chgData name="Rodrigo Pumar" userId="05c6da525856e9fb" providerId="LiveId" clId="{1D9EE03C-CA42-4EBF-A925-77B3F65FEC71}" dt="2018-04-21T19:46:16.455" v="47" actId="20577"/>
        <pc:sldMkLst>
          <pc:docMk/>
          <pc:sldMk cId="1909973525" sldId="256"/>
        </pc:sldMkLst>
        <pc:spChg chg="mod">
          <ac:chgData name="Rodrigo Pumar" userId="05c6da525856e9fb" providerId="LiveId" clId="{1D9EE03C-CA42-4EBF-A925-77B3F65FEC71}" dt="2018-04-21T19:46:06.471" v="22" actId="20577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D9EE03C-CA42-4EBF-A925-77B3F65FEC71}" dt="2018-04-21T19:46:16.455" v="47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addSp delSp modSp ord">
        <pc:chgData name="Rodrigo Pumar" userId="05c6da525856e9fb" providerId="LiveId" clId="{1D9EE03C-CA42-4EBF-A925-77B3F65FEC71}" dt="2018-04-21T20:08:10.671" v="845" actId="313"/>
        <pc:sldMkLst>
          <pc:docMk/>
          <pc:sldMk cId="3095398106" sldId="258"/>
        </pc:sldMkLst>
        <pc:spChg chg="mod">
          <ac:chgData name="Rodrigo Pumar" userId="05c6da525856e9fb" providerId="LiveId" clId="{1D9EE03C-CA42-4EBF-A925-77B3F65FEC71}" dt="2018-04-21T20:01:11.544" v="768" actId="20577"/>
          <ac:spMkLst>
            <pc:docMk/>
            <pc:sldMk cId="3095398106" sldId="258"/>
            <ac:spMk id="2" creationId="{3903607A-2BE4-4629-BDD1-CC068A17FAD5}"/>
          </ac:spMkLst>
        </pc:spChg>
        <pc:spChg chg="add del mod">
          <ac:chgData name="Rodrigo Pumar" userId="05c6da525856e9fb" providerId="LiveId" clId="{1D9EE03C-CA42-4EBF-A925-77B3F65FEC71}" dt="2018-04-21T19:58:59.975" v="718" actId="313"/>
          <ac:spMkLst>
            <pc:docMk/>
            <pc:sldMk cId="3095398106" sldId="258"/>
            <ac:spMk id="6" creationId="{5BFBEBFA-32D8-4CC1-AFF1-4F6448F1E097}"/>
          </ac:spMkLst>
        </pc:spChg>
        <pc:spChg chg="del mod">
          <ac:chgData name="Rodrigo Pumar" userId="05c6da525856e9fb" providerId="LiveId" clId="{1D9EE03C-CA42-4EBF-A925-77B3F65FEC71}" dt="2018-04-21T19:59:03.921" v="720" actId="478"/>
          <ac:spMkLst>
            <pc:docMk/>
            <pc:sldMk cId="3095398106" sldId="258"/>
            <ac:spMk id="13" creationId="{8F782148-04C9-4F60-9229-5AD1D09135B8}"/>
          </ac:spMkLst>
        </pc:sp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4" creationId="{57A71B4B-D026-4DC3-AD75-4FBD7A1791B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5" creationId="{D186E7AB-EE87-4541-A7EE-97CF59ACFB30}"/>
          </ac:picMkLst>
        </pc:picChg>
        <pc:picChg chg="add mod">
          <ac:chgData name="Rodrigo Pumar" userId="05c6da525856e9fb" providerId="LiveId" clId="{1D9EE03C-CA42-4EBF-A925-77B3F65FEC71}" dt="2018-04-21T19:59:05.389" v="721" actId="1076"/>
          <ac:picMkLst>
            <pc:docMk/>
            <pc:sldMk cId="3095398106" sldId="258"/>
            <ac:picMk id="7" creationId="{C477E91D-9678-4F90-9E6C-29B8717A3F4B}"/>
          </ac:picMkLst>
        </pc:picChg>
        <pc:picChg chg="add mod">
          <ac:chgData name="Rodrigo Pumar" userId="05c6da525856e9fb" providerId="LiveId" clId="{1D9EE03C-CA42-4EBF-A925-77B3F65FEC71}" dt="2018-04-21T19:59:43.076" v="723" actId="1076"/>
          <ac:picMkLst>
            <pc:docMk/>
            <pc:sldMk cId="3095398106" sldId="258"/>
            <ac:picMk id="8" creationId="{5C966D4A-9109-4825-9B36-268B6CCBE68F}"/>
          </ac:picMkLst>
        </pc:picChg>
        <pc:picChg chg="add del mod">
          <ac:chgData name="Rodrigo Pumar" userId="05c6da525856e9fb" providerId="LiveId" clId="{1D9EE03C-CA42-4EBF-A925-77B3F65FEC71}" dt="2018-04-21T20:00:47.445" v="726" actId="478"/>
          <ac:picMkLst>
            <pc:docMk/>
            <pc:sldMk cId="3095398106" sldId="258"/>
            <ac:picMk id="9" creationId="{0F363BC0-C55C-436E-8BC1-A5E3B1E1D782}"/>
          </ac:picMkLst>
        </pc:picChg>
        <pc:picChg chg="add mod">
          <ac:chgData name="Rodrigo Pumar" userId="05c6da525856e9fb" providerId="LiveId" clId="{1D9EE03C-CA42-4EBF-A925-77B3F65FEC71}" dt="2018-04-21T20:06:18.360" v="807" actId="1076"/>
          <ac:picMkLst>
            <pc:docMk/>
            <pc:sldMk cId="3095398106" sldId="258"/>
            <ac:picMk id="10" creationId="{57959411-203F-4467-BAE5-23A45E278CA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2" creationId="{F4889F43-2590-4B64-88BF-92865509E19D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4" creationId="{7151D311-7536-4B5A-BF93-A2DD57EC7CC5}"/>
          </ac:picMkLst>
        </pc:picChg>
        <pc:picChg chg="add del mod">
          <ac:chgData name="Rodrigo Pumar" userId="05c6da525856e9fb" providerId="LiveId" clId="{1D9EE03C-CA42-4EBF-A925-77B3F65FEC71}" dt="2018-04-21T20:07:25.136" v="839" actId="313"/>
          <ac:picMkLst>
            <pc:docMk/>
            <pc:sldMk cId="3095398106" sldId="258"/>
            <ac:picMk id="15" creationId="{D4CB26A3-EB62-4F6A-9846-FF43BC0B6211}"/>
          </ac:picMkLst>
        </pc:picChg>
        <pc:cxnChg chg="del mod">
          <ac:chgData name="Rodrigo Pumar" userId="05c6da525856e9fb" providerId="LiveId" clId="{1D9EE03C-CA42-4EBF-A925-77B3F65FEC71}" dt="2018-04-21T19:56:48.751" v="682" actId="478"/>
          <ac:cxnSpMkLst>
            <pc:docMk/>
            <pc:sldMk cId="3095398106" sldId="258"/>
            <ac:cxnSpMk id="11" creationId="{BAFA12E9-CDA7-412C-83FE-DB09599E2AA7}"/>
          </ac:cxnSpMkLst>
        </pc:cxnChg>
      </pc:sldChg>
      <pc:sldChg chg="addSp delSp modSp">
        <pc:chgData name="Rodrigo Pumar" userId="05c6da525856e9fb" providerId="LiveId" clId="{1D9EE03C-CA42-4EBF-A925-77B3F65FEC71}" dt="2018-04-21T20:10:08.602" v="846" actId="313"/>
        <pc:sldMkLst>
          <pc:docMk/>
          <pc:sldMk cId="871577996" sldId="259"/>
        </pc:sldMkLst>
        <pc:spChg chg="mod">
          <ac:chgData name="Rodrigo Pumar" userId="05c6da525856e9fb" providerId="LiveId" clId="{1D9EE03C-CA42-4EBF-A925-77B3F65FEC71}" dt="2018-04-21T19:50:18.731" v="626" actId="20577"/>
          <ac:spMkLst>
            <pc:docMk/>
            <pc:sldMk cId="871577996" sldId="259"/>
            <ac:spMk id="2" creationId="{7C05E38F-C717-40A6-835D-35F659A090DD}"/>
          </ac:spMkLst>
        </pc:spChg>
        <pc:spChg chg="mod">
          <ac:chgData name="Rodrigo Pumar" userId="05c6da525856e9fb" providerId="LiveId" clId="{1D9EE03C-CA42-4EBF-A925-77B3F65FEC71}" dt="2018-04-21T20:10:08.602" v="846" actId="313"/>
          <ac:spMkLst>
            <pc:docMk/>
            <pc:sldMk cId="871577996" sldId="259"/>
            <ac:spMk id="3" creationId="{8EFBC8C6-1147-4BE4-8A15-E9C423378CBE}"/>
          </ac:spMkLst>
        </pc:spChg>
        <pc:spChg chg="del mod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6" creationId="{CA3CEA09-5C63-40D7-8E4A-E77E56EEC7D9}"/>
          </ac:spMkLst>
        </pc:spChg>
        <pc:spChg chg="del mod">
          <ac:chgData name="Rodrigo Pumar" userId="05c6da525856e9fb" providerId="LiveId" clId="{1D9EE03C-CA42-4EBF-A925-77B3F65FEC71}" dt="2018-04-21T19:46:22.070" v="50" actId="478"/>
          <ac:spMkLst>
            <pc:docMk/>
            <pc:sldMk cId="871577996" sldId="259"/>
            <ac:spMk id="7" creationId="{9F8F3CF2-68DF-4FC3-8D75-5A0F9BA71D1E}"/>
          </ac:spMkLst>
        </pc:spChg>
        <pc:spChg chg="del">
          <ac:chgData name="Rodrigo Pumar" userId="05c6da525856e9fb" providerId="LiveId" clId="{1D9EE03C-CA42-4EBF-A925-77B3F65FEC71}" dt="2018-04-21T19:46:23.022" v="52" actId="478"/>
          <ac:spMkLst>
            <pc:docMk/>
            <pc:sldMk cId="871577996" sldId="259"/>
            <ac:spMk id="8" creationId="{A013A712-FC6B-4A7A-8448-2CAE2A08A500}"/>
          </ac:spMkLst>
        </pc:spChg>
        <pc:spChg chg="del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9" creationId="{D8267BA7-56F0-4A89-84CC-AE0011FDB298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0" creationId="{168F6C64-D60C-4AD7-A46F-627D11B4B276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1" creationId="{60264085-D77E-4371-A86B-E54571AF3C6F}"/>
          </ac:spMkLst>
        </pc:spChg>
        <pc:spChg chg="del mod">
          <ac:chgData name="Rodrigo Pumar" userId="05c6da525856e9fb" providerId="LiveId" clId="{1D9EE03C-CA42-4EBF-A925-77B3F65FEC71}" dt="2018-04-21T19:46:33.015" v="58" actId="478"/>
          <ac:spMkLst>
            <pc:docMk/>
            <pc:sldMk cId="871577996" sldId="259"/>
            <ac:spMk id="12" creationId="{B2DC5CA4-C1AB-427F-B55F-D48B1B4B4CBF}"/>
          </ac:spMkLst>
        </pc:spChg>
        <pc:spChg chg="del mod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3" creationId="{E908BBB5-88ED-4814-85BE-5F651EEC712F}"/>
          </ac:spMkLst>
        </pc:spChg>
        <pc:picChg chg="add del mod">
          <ac:chgData name="Rodrigo Pumar" userId="05c6da525856e9fb" providerId="LiveId" clId="{1D9EE03C-CA42-4EBF-A925-77B3F65FEC71}" dt="2018-04-21T19:50:21.013" v="627" actId="478"/>
          <ac:picMkLst>
            <pc:docMk/>
            <pc:sldMk cId="871577996" sldId="259"/>
            <ac:picMk id="4" creationId="{1157EC2E-1FFC-4306-A6C2-48ED3ED0555D}"/>
          </ac:picMkLst>
        </pc:picChg>
        <pc:picChg chg="del">
          <ac:chgData name="Rodrigo Pumar" userId="05c6da525856e9fb" providerId="LiveId" clId="{1D9EE03C-CA42-4EBF-A925-77B3F65FEC71}" dt="2018-04-21T19:46:20.039" v="48" actId="478"/>
          <ac:picMkLst>
            <pc:docMk/>
            <pc:sldMk cId="871577996" sldId="259"/>
            <ac:picMk id="5" creationId="{A804ED49-4557-4A9A-82CF-0D8E980465F2}"/>
          </ac:picMkLst>
        </pc:picChg>
      </pc:sldChg>
      <pc:sldChg chg="addSp delSp modSp">
        <pc:chgData name="Rodrigo Pumar" userId="05c6da525856e9fb" providerId="LiveId" clId="{1D9EE03C-CA42-4EBF-A925-77B3F65FEC71}" dt="2018-04-21T20:03:51.997" v="795" actId="20577"/>
        <pc:sldMkLst>
          <pc:docMk/>
          <pc:sldMk cId="3441606456" sldId="260"/>
        </pc:sldMkLst>
        <pc:spChg chg="mod">
          <ac:chgData name="Rodrigo Pumar" userId="05c6da525856e9fb" providerId="LiveId" clId="{1D9EE03C-CA42-4EBF-A925-77B3F65FEC71}" dt="2018-04-21T20:03:51.997" v="795" actId="20577"/>
          <ac:spMkLst>
            <pc:docMk/>
            <pc:sldMk cId="3441606456" sldId="260"/>
            <ac:spMk id="2" creationId="{52C7E21E-FEBE-4819-A775-D0D045FE4824}"/>
          </ac:spMkLst>
        </pc:spChg>
        <pc:spChg chg="add mod">
          <ac:chgData name="Rodrigo Pumar" userId="05c6da525856e9fb" providerId="LiveId" clId="{1D9EE03C-CA42-4EBF-A925-77B3F65FEC71}" dt="2018-04-21T20:01:50.103" v="778" actId="1076"/>
          <ac:spMkLst>
            <pc:docMk/>
            <pc:sldMk cId="3441606456" sldId="260"/>
            <ac:spMk id="6" creationId="{7D069CBF-B4A8-430C-8976-37A7D82EF77C}"/>
          </ac:spMkLst>
        </pc:spChg>
        <pc:spChg chg="del">
          <ac:chgData name="Rodrigo Pumar" userId="05c6da525856e9fb" providerId="LiveId" clId="{1D9EE03C-CA42-4EBF-A925-77B3F65FEC71}" dt="2018-04-21T20:01:26.874" v="772" actId="478"/>
          <ac:spMkLst>
            <pc:docMk/>
            <pc:sldMk cId="3441606456" sldId="260"/>
            <ac:spMk id="11" creationId="{D14D84EA-5B02-47F3-B343-761765B258F5}"/>
          </ac:spMkLst>
        </pc:spChg>
        <pc:picChg chg="del">
          <ac:chgData name="Rodrigo Pumar" userId="05c6da525856e9fb" providerId="LiveId" clId="{1D9EE03C-CA42-4EBF-A925-77B3F65FEC71}" dt="2018-04-21T20:01:16.432" v="769" actId="478"/>
          <ac:picMkLst>
            <pc:docMk/>
            <pc:sldMk cId="3441606456" sldId="260"/>
            <ac:picMk id="4" creationId="{F1A64BF4-6127-4167-A5E4-451604566EEE}"/>
          </ac:picMkLst>
        </pc:picChg>
        <pc:picChg chg="del">
          <ac:chgData name="Rodrigo Pumar" userId="05c6da525856e9fb" providerId="LiveId" clId="{1D9EE03C-CA42-4EBF-A925-77B3F65FEC71}" dt="2018-04-21T20:01:20.855" v="770" actId="478"/>
          <ac:picMkLst>
            <pc:docMk/>
            <pc:sldMk cId="3441606456" sldId="260"/>
            <ac:picMk id="5" creationId="{B3681346-D4ED-4E62-B6DD-69797D6A26B9}"/>
          </ac:picMkLst>
        </pc:picChg>
        <pc:picChg chg="add del mod">
          <ac:chgData name="Rodrigo Pumar" userId="05c6da525856e9fb" providerId="LiveId" clId="{1D9EE03C-CA42-4EBF-A925-77B3F65FEC71}" dt="2018-04-21T20:03:22.079" v="784" actId="20577"/>
          <ac:picMkLst>
            <pc:docMk/>
            <pc:sldMk cId="3441606456" sldId="260"/>
            <ac:picMk id="7" creationId="{7EF92B3E-64C6-4EC5-A36B-03D852BBBD88}"/>
          </ac:picMkLst>
        </pc:picChg>
        <pc:picChg chg="add mod">
          <ac:chgData name="Rodrigo Pumar" userId="05c6da525856e9fb" providerId="LiveId" clId="{1D9EE03C-CA42-4EBF-A925-77B3F65FEC71}" dt="2018-04-21T20:03:47.759" v="787" actId="14100"/>
          <ac:picMkLst>
            <pc:docMk/>
            <pc:sldMk cId="3441606456" sldId="260"/>
            <ac:picMk id="12" creationId="{F6334BD8-CD0F-4F3D-A194-B6747ADE6636}"/>
          </ac:picMkLst>
        </pc:picChg>
        <pc:inkChg chg="del">
          <ac:chgData name="Rodrigo Pumar" userId="05c6da525856e9fb" providerId="LiveId" clId="{1D9EE03C-CA42-4EBF-A925-77B3F65FEC71}" dt="2018-04-21T20:01:40.884" v="777" actId="478"/>
          <ac:inkMkLst>
            <pc:docMk/>
            <pc:sldMk cId="3441606456" sldId="260"/>
            <ac:inkMk id="8" creationId="{00CBCF09-8BC2-4355-8090-0D6C82BA738C}"/>
          </ac:inkMkLst>
        </pc:inkChg>
        <pc:inkChg chg="del">
          <ac:chgData name="Rodrigo Pumar" userId="05c6da525856e9fb" providerId="LiveId" clId="{1D9EE03C-CA42-4EBF-A925-77B3F65FEC71}" dt="2018-04-21T20:01:39.062" v="776" actId="478"/>
          <ac:inkMkLst>
            <pc:docMk/>
            <pc:sldMk cId="3441606456" sldId="260"/>
            <ac:inkMk id="9" creationId="{DAF61343-C524-4283-96FF-71754CF71DE6}"/>
          </ac:inkMkLst>
        </pc:inkChg>
        <pc:inkChg chg="del">
          <ac:chgData name="Rodrigo Pumar" userId="05c6da525856e9fb" providerId="LiveId" clId="{1D9EE03C-CA42-4EBF-A925-77B3F65FEC71}" dt="2018-04-21T20:01:37.327" v="775" actId="478"/>
          <ac:inkMkLst>
            <pc:docMk/>
            <pc:sldMk cId="3441606456" sldId="260"/>
            <ac:inkMk id="10" creationId="{AA5827F9-A660-47B9-9E5C-72DBF74FF0BB}"/>
          </ac:inkMkLst>
        </pc:inkChg>
      </pc:sldChg>
      <pc:sldChg chg="addSp delSp modSp ord">
        <pc:chgData name="Rodrigo Pumar" userId="05c6da525856e9fb" providerId="LiveId" clId="{1D9EE03C-CA42-4EBF-A925-77B3F65FEC71}" dt="2018-04-21T20:07:59.894" v="844" actId="313"/>
        <pc:sldMkLst>
          <pc:docMk/>
          <pc:sldMk cId="2984696490" sldId="261"/>
        </pc:sldMkLst>
        <pc:spChg chg="mod">
          <ac:chgData name="Rodrigo Pumar" userId="05c6da525856e9fb" providerId="LiveId" clId="{1D9EE03C-CA42-4EBF-A925-77B3F65FEC71}" dt="2018-04-21T19:54:33.304" v="660" actId="20577"/>
          <ac:spMkLst>
            <pc:docMk/>
            <pc:sldMk cId="2984696490" sldId="261"/>
            <ac:spMk id="2" creationId="{62AAA420-587B-451A-8AC9-002AA0E949C2}"/>
          </ac:spMkLst>
        </pc:spChg>
        <pc:spChg chg="add del mod">
          <ac:chgData name="Rodrigo Pumar" userId="05c6da525856e9fb" providerId="LiveId" clId="{1D9EE03C-CA42-4EBF-A925-77B3F65FEC71}" dt="2018-04-21T19:54:34.438" v="661" actId="313"/>
          <ac:spMkLst>
            <pc:docMk/>
            <pc:sldMk cId="2984696490" sldId="261"/>
            <ac:spMk id="10" creationId="{4A92E7FC-3FD0-4CA4-8886-0838D83C0BAB}"/>
          </ac:spMkLst>
        </pc:sp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4" creationId="{F941470A-5F40-41B7-A1AD-5FDB420068BC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5" creationId="{A97A158B-F7E3-40B4-AB8B-4EA76A9FA4DB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6" creationId="{B52043CB-994F-494D-BE72-08CF1F68A9A9}"/>
          </ac:picMkLst>
        </pc:picChg>
        <pc:picChg chg="add mod">
          <ac:chgData name="Rodrigo Pumar" userId="05c6da525856e9fb" providerId="LiveId" clId="{1D9EE03C-CA42-4EBF-A925-77B3F65FEC71}" dt="2018-04-21T19:56:20.887" v="674" actId="1076"/>
          <ac:picMkLst>
            <pc:docMk/>
            <pc:sldMk cId="2984696490" sldId="261"/>
            <ac:picMk id="11" creationId="{BCF639BB-EBFA-4E44-BE68-C5EB77A1D44E}"/>
          </ac:picMkLst>
        </pc:picChg>
        <pc:picChg chg="add mod">
          <ac:chgData name="Rodrigo Pumar" userId="05c6da525856e9fb" providerId="LiveId" clId="{1D9EE03C-CA42-4EBF-A925-77B3F65FEC71}" dt="2018-04-21T19:55:38.036" v="671" actId="14100"/>
          <ac:picMkLst>
            <pc:docMk/>
            <pc:sldMk cId="2984696490" sldId="261"/>
            <ac:picMk id="12" creationId="{C1FAF0D0-43AB-4FA7-A0DC-42010FC55428}"/>
          </ac:picMkLst>
        </pc:picChg>
        <pc:picChg chg="add del mod">
          <ac:chgData name="Rodrigo Pumar" userId="05c6da525856e9fb" providerId="LiveId" clId="{1D9EE03C-CA42-4EBF-A925-77B3F65FEC71}" dt="2018-04-21T19:56:30.024" v="675" actId="478"/>
          <ac:picMkLst>
            <pc:docMk/>
            <pc:sldMk cId="2984696490" sldId="261"/>
            <ac:picMk id="13" creationId="{BF7467C4-FCFB-441F-9F82-5D86B0B33962}"/>
          </ac:picMkLst>
        </pc:picChg>
        <pc:picChg chg="add mod">
          <ac:chgData name="Rodrigo Pumar" userId="05c6da525856e9fb" providerId="LiveId" clId="{1D9EE03C-CA42-4EBF-A925-77B3F65FEC71}" dt="2018-04-21T19:56:38.629" v="681" actId="14100"/>
          <ac:picMkLst>
            <pc:docMk/>
            <pc:sldMk cId="2984696490" sldId="261"/>
            <ac:picMk id="14" creationId="{7E4C10BD-7DA5-4379-95A5-CEBFAE69BAA8}"/>
          </ac:picMkLst>
        </pc:pic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7" creationId="{B65035F9-07D2-421C-A9CD-4F14EB78750B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8" creationId="{8F2117A5-98EA-4340-A02E-5CAD4A4139DA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9" creationId="{9CDFEF1C-C95B-442B-925E-CE41FB568F79}"/>
          </ac:inkMkLst>
        </pc:inkChg>
      </pc:sldChg>
      <pc:sldChg chg="addSp delSp modSp add ord">
        <pc:chgData name="Rodrigo Pumar" userId="05c6da525856e9fb" providerId="LiveId" clId="{1D9EE03C-CA42-4EBF-A925-77B3F65FEC71}" dt="2018-04-21T20:04:47.884" v="804" actId="313"/>
        <pc:sldMkLst>
          <pc:docMk/>
          <pc:sldMk cId="3087570969" sldId="262"/>
        </pc:sldMkLst>
        <pc:spChg chg="mod">
          <ac:chgData name="Rodrigo Pumar" userId="05c6da525856e9fb" providerId="LiveId" clId="{1D9EE03C-CA42-4EBF-A925-77B3F65FEC71}" dt="2018-04-21T20:04:45.638" v="803" actId="20577"/>
          <ac:spMkLst>
            <pc:docMk/>
            <pc:sldMk cId="3087570969" sldId="262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4:43.415" v="799" actId="1076"/>
          <ac:picMkLst>
            <pc:docMk/>
            <pc:sldMk cId="3087570969" sldId="262"/>
            <ac:picMk id="3" creationId="{BAFDD2AF-A0D0-48C2-8482-97E2ED7BB6F5}"/>
          </ac:picMkLst>
        </pc:picChg>
        <pc:picChg chg="del">
          <ac:chgData name="Rodrigo Pumar" userId="05c6da525856e9fb" providerId="LiveId" clId="{1D9EE03C-CA42-4EBF-A925-77B3F65FEC71}" dt="2018-04-21T20:04:41.861" v="797" actId="478"/>
          <ac:picMkLst>
            <pc:docMk/>
            <pc:sldMk cId="3087570969" sldId="262"/>
            <ac:picMk id="12" creationId="{F6334BD8-CD0F-4F3D-A194-B6747ADE6636}"/>
          </ac:picMkLst>
        </pc:picChg>
      </pc:sldChg>
      <pc:sldChg chg="addSp delSp modSp add ord">
        <pc:chgData name="Rodrigo Pumar" userId="05c6da525856e9fb" providerId="LiveId" clId="{1D9EE03C-CA42-4EBF-A925-77B3F65FEC71}" dt="2018-04-21T20:07:56.091" v="843" actId="313"/>
        <pc:sldMkLst>
          <pc:docMk/>
          <pc:sldMk cId="3055149822" sldId="263"/>
        </pc:sldMkLst>
        <pc:spChg chg="mod">
          <ac:chgData name="Rodrigo Pumar" userId="05c6da525856e9fb" providerId="LiveId" clId="{1D9EE03C-CA42-4EBF-A925-77B3F65FEC71}" dt="2018-04-21T20:07:14.345" v="837" actId="20577"/>
          <ac:spMkLst>
            <pc:docMk/>
            <pc:sldMk cId="3055149822" sldId="263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7:16.682" v="838" actId="1076"/>
          <ac:picMkLst>
            <pc:docMk/>
            <pc:sldMk cId="3055149822" sldId="263"/>
            <ac:picMk id="3" creationId="{A76C8601-15F8-466E-B5F5-F94388BF667D}"/>
          </ac:picMkLst>
        </pc:picChg>
        <pc:picChg chg="add mod">
          <ac:chgData name="Rodrigo Pumar" userId="05c6da525856e9fb" providerId="LiveId" clId="{1D9EE03C-CA42-4EBF-A925-77B3F65FEC71}" dt="2018-04-21T20:07:28.610" v="841" actId="1076"/>
          <ac:picMkLst>
            <pc:docMk/>
            <pc:sldMk cId="3055149822" sldId="263"/>
            <ac:picMk id="7" creationId="{771ED620-2E3A-4D38-80C5-2C01C46789A7}"/>
          </ac:picMkLst>
        </pc:picChg>
        <pc:picChg chg="del">
          <ac:chgData name="Rodrigo Pumar" userId="05c6da525856e9fb" providerId="LiveId" clId="{1D9EE03C-CA42-4EBF-A925-77B3F65FEC71}" dt="2018-04-21T20:06:56.072" v="810" actId="478"/>
          <ac:picMkLst>
            <pc:docMk/>
            <pc:sldMk cId="3055149822" sldId="263"/>
            <ac:picMk id="12" creationId="{F6334BD8-CD0F-4F3D-A194-B6747ADE6636}"/>
          </ac:picMkLst>
        </pc:picChg>
      </pc:sldChg>
    </pc:docChg>
  </pc:docChgLst>
  <pc:docChgLst>
    <pc:chgData name="Rodrigo Pumar" userId="05c6da525856e9fb" providerId="LiveId" clId="{1C61B518-1FAB-4104-AA07-A02AEE3C1C87}"/>
    <pc:docChg chg="custSel modSld">
      <pc:chgData name="Rodrigo Pumar" userId="05c6da525856e9fb" providerId="LiveId" clId="{1C61B518-1FAB-4104-AA07-A02AEE3C1C87}" dt="2018-04-10T18:07:00.867" v="108" actId="1076"/>
      <pc:docMkLst>
        <pc:docMk/>
      </pc:docMkLst>
      <pc:sldChg chg="modSp">
        <pc:chgData name="Rodrigo Pumar" userId="05c6da525856e9fb" providerId="LiveId" clId="{1C61B518-1FAB-4104-AA07-A02AEE3C1C87}" dt="2018-04-10T18:05:37.935" v="14" actId="313"/>
        <pc:sldMkLst>
          <pc:docMk/>
          <pc:sldMk cId="1909973525" sldId="256"/>
        </pc:sldMkLst>
        <pc:spChg chg="mod">
          <ac:chgData name="Rodrigo Pumar" userId="05c6da525856e9fb" providerId="LiveId" clId="{1C61B518-1FAB-4104-AA07-A02AEE3C1C87}" dt="2018-04-10T18:05:37.935" v="14" actId="313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C61B518-1FAB-4104-AA07-A02AEE3C1C87}" dt="2018-04-03T19:41:52.974" v="3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modSp">
        <pc:chgData name="Rodrigo Pumar" userId="05c6da525856e9fb" providerId="LiveId" clId="{1C61B518-1FAB-4104-AA07-A02AEE3C1C87}" dt="2018-04-10T18:07:00.867" v="108" actId="1076"/>
        <pc:sldMkLst>
          <pc:docMk/>
          <pc:sldMk cId="3441606456" sldId="260"/>
        </pc:sldMkLst>
        <pc:spChg chg="mod">
          <ac:chgData name="Rodrigo Pumar" userId="05c6da525856e9fb" providerId="LiveId" clId="{1C61B518-1FAB-4104-AA07-A02AEE3C1C87}" dt="2018-04-10T18:07:00.867" v="108" actId="1076"/>
          <ac:spMkLst>
            <pc:docMk/>
            <pc:sldMk cId="3441606456" sldId="260"/>
            <ac:spMk id="11" creationId="{D14D84EA-5B02-47F3-B343-761765B258F5}"/>
          </ac:spMkLst>
        </pc:spChg>
      </pc:sldChg>
    </pc:docChg>
  </pc:docChgLst>
  <pc:docChgLst>
    <pc:chgData name="Rodrigo Pumar" userId="05c6da525856e9fb" providerId="LiveId" clId="{6088B92E-A616-478A-B569-8539931DBEF7}"/>
    <pc:docChg chg="custSel addSld delSld modSld">
      <pc:chgData name="Rodrigo Pumar" userId="05c6da525856e9fb" providerId="LiveId" clId="{6088B92E-A616-478A-B569-8539931DBEF7}" dt="2018-07-03T16:26:46.788" v="1281" actId="2696"/>
      <pc:docMkLst>
        <pc:docMk/>
      </pc:docMkLst>
      <pc:sldChg chg="modSp">
        <pc:chgData name="Rodrigo Pumar" userId="05c6da525856e9fb" providerId="LiveId" clId="{6088B92E-A616-478A-B569-8539931DBEF7}" dt="2018-07-03T16:02:42.125" v="8" actId="20577"/>
        <pc:sldMkLst>
          <pc:docMk/>
          <pc:sldMk cId="1909973525" sldId="256"/>
        </pc:sldMkLst>
        <pc:spChg chg="mod">
          <ac:chgData name="Rodrigo Pumar" userId="05c6da525856e9fb" providerId="LiveId" clId="{6088B92E-A616-478A-B569-8539931DBEF7}" dt="2018-07-03T16:02:42.125" v="8" actId="20577"/>
          <ac:spMkLst>
            <pc:docMk/>
            <pc:sldMk cId="1909973525" sldId="256"/>
            <ac:spMk id="2" creationId="{971E083B-B744-4214-8EF1-04C588B618CE}"/>
          </ac:spMkLst>
        </pc:spChg>
      </pc:sldChg>
      <pc:sldChg chg="addSp delSp modSp">
        <pc:chgData name="Rodrigo Pumar" userId="05c6da525856e9fb" providerId="LiveId" clId="{6088B92E-A616-478A-B569-8539931DBEF7}" dt="2018-07-03T16:17:46.959" v="394" actId="1076"/>
        <pc:sldMkLst>
          <pc:docMk/>
          <pc:sldMk cId="3095398106" sldId="258"/>
        </pc:sldMkLst>
        <pc:spChg chg="mod">
          <ac:chgData name="Rodrigo Pumar" userId="05c6da525856e9fb" providerId="LiveId" clId="{6088B92E-A616-478A-B569-8539931DBEF7}" dt="2018-07-03T16:15:59.724" v="384" actId="27636"/>
          <ac:spMkLst>
            <pc:docMk/>
            <pc:sldMk cId="3095398106" sldId="258"/>
            <ac:spMk id="2" creationId="{3903607A-2BE4-4629-BDD1-CC068A17FAD5}"/>
          </ac:spMkLst>
        </pc:spChg>
        <pc:spChg chg="add del mod">
          <ac:chgData name="Rodrigo Pumar" userId="05c6da525856e9fb" providerId="LiveId" clId="{6088B92E-A616-478A-B569-8539931DBEF7}" dt="2018-07-03T16:14:52.389" v="369" actId="478"/>
          <ac:spMkLst>
            <pc:docMk/>
            <pc:sldMk cId="3095398106" sldId="258"/>
            <ac:spMk id="4" creationId="{2F02EC14-9EB3-43CE-ABD6-3E719DB578F7}"/>
          </ac:spMkLst>
        </pc:spChg>
        <pc:picChg chg="add mod">
          <ac:chgData name="Rodrigo Pumar" userId="05c6da525856e9fb" providerId="LiveId" clId="{6088B92E-A616-478A-B569-8539931DBEF7}" dt="2018-07-03T16:16:00.725" v="385" actId="1076"/>
          <ac:picMkLst>
            <pc:docMk/>
            <pc:sldMk cId="3095398106" sldId="258"/>
            <ac:picMk id="5" creationId="{A567A3F7-001B-4170-870F-B3BCB9AF06F3}"/>
          </ac:picMkLst>
        </pc:picChg>
        <pc:picChg chg="add mod">
          <ac:chgData name="Rodrigo Pumar" userId="05c6da525856e9fb" providerId="LiveId" clId="{6088B92E-A616-478A-B569-8539931DBEF7}" dt="2018-07-03T16:17:09.801" v="387" actId="1076"/>
          <ac:picMkLst>
            <pc:docMk/>
            <pc:sldMk cId="3095398106" sldId="258"/>
            <ac:picMk id="6" creationId="{EEA97F81-9197-4343-9FC7-AB885B43769E}"/>
          </ac:picMkLst>
        </pc:picChg>
        <pc:picChg chg="del">
          <ac:chgData name="Rodrigo Pumar" userId="05c6da525856e9fb" providerId="LiveId" clId="{6088B92E-A616-478A-B569-8539931DBEF7}" dt="2018-07-03T16:14:50.110" v="368" actId="478"/>
          <ac:picMkLst>
            <pc:docMk/>
            <pc:sldMk cId="3095398106" sldId="258"/>
            <ac:picMk id="7" creationId="{C477E91D-9678-4F90-9E6C-29B8717A3F4B}"/>
          </ac:picMkLst>
        </pc:picChg>
        <pc:picChg chg="del">
          <ac:chgData name="Rodrigo Pumar" userId="05c6da525856e9fb" providerId="LiveId" clId="{6088B92E-A616-478A-B569-8539931DBEF7}" dt="2018-07-03T16:14:53.170" v="370" actId="478"/>
          <ac:picMkLst>
            <pc:docMk/>
            <pc:sldMk cId="3095398106" sldId="258"/>
            <ac:picMk id="8" creationId="{5C966D4A-9109-4825-9B36-268B6CCBE68F}"/>
          </ac:picMkLst>
        </pc:picChg>
        <pc:picChg chg="add mod">
          <ac:chgData name="Rodrigo Pumar" userId="05c6da525856e9fb" providerId="LiveId" clId="{6088B92E-A616-478A-B569-8539931DBEF7}" dt="2018-07-03T16:17:42.799" v="390" actId="1076"/>
          <ac:picMkLst>
            <pc:docMk/>
            <pc:sldMk cId="3095398106" sldId="258"/>
            <ac:picMk id="9" creationId="{D5EAED61-646B-4A6F-B3D3-E8FDC2ACD811}"/>
          </ac:picMkLst>
        </pc:picChg>
        <pc:picChg chg="mod">
          <ac:chgData name="Rodrigo Pumar" userId="05c6da525856e9fb" providerId="LiveId" clId="{6088B92E-A616-478A-B569-8539931DBEF7}" dt="2018-07-03T16:17:46.959" v="394" actId="1076"/>
          <ac:picMkLst>
            <pc:docMk/>
            <pc:sldMk cId="3095398106" sldId="258"/>
            <ac:picMk id="10" creationId="{57959411-203F-4467-BAE5-23A45E278CA8}"/>
          </ac:picMkLst>
        </pc:picChg>
      </pc:sldChg>
      <pc:sldChg chg="modSp">
        <pc:chgData name="Rodrigo Pumar" userId="05c6da525856e9fb" providerId="LiveId" clId="{6088B92E-A616-478A-B569-8539931DBEF7}" dt="2018-07-03T16:04:56.065" v="331" actId="20577"/>
        <pc:sldMkLst>
          <pc:docMk/>
          <pc:sldMk cId="871577996" sldId="259"/>
        </pc:sldMkLst>
        <pc:spChg chg="mod">
          <ac:chgData name="Rodrigo Pumar" userId="05c6da525856e9fb" providerId="LiveId" clId="{6088B92E-A616-478A-B569-8539931DBEF7}" dt="2018-07-03T16:04:56.065" v="331" actId="20577"/>
          <ac:spMkLst>
            <pc:docMk/>
            <pc:sldMk cId="871577996" sldId="259"/>
            <ac:spMk id="3" creationId="{8EFBC8C6-1147-4BE4-8A15-E9C423378CBE}"/>
          </ac:spMkLst>
        </pc:spChg>
      </pc:sldChg>
      <pc:sldChg chg="delSp del">
        <pc:chgData name="Rodrigo Pumar" userId="05c6da525856e9fb" providerId="LiveId" clId="{6088B92E-A616-478A-B569-8539931DBEF7}" dt="2018-07-03T16:26:46.788" v="1281" actId="2696"/>
        <pc:sldMkLst>
          <pc:docMk/>
          <pc:sldMk cId="3441606456" sldId="260"/>
        </pc:sldMkLst>
        <pc:picChg chg="del">
          <ac:chgData name="Rodrigo Pumar" userId="05c6da525856e9fb" providerId="LiveId" clId="{6088B92E-A616-478A-B569-8539931DBEF7}" dt="2018-07-03T16:26:45.883" v="1280" actId="478"/>
          <ac:picMkLst>
            <pc:docMk/>
            <pc:sldMk cId="3441606456" sldId="260"/>
            <ac:picMk id="12" creationId="{F6334BD8-CD0F-4F3D-A194-B6747ADE6636}"/>
          </ac:picMkLst>
        </pc:picChg>
      </pc:sldChg>
      <pc:sldChg chg="addSp delSp modSp">
        <pc:chgData name="Rodrigo Pumar" userId="05c6da525856e9fb" providerId="LiveId" clId="{6088B92E-A616-478A-B569-8539931DBEF7}" dt="2018-07-03T16:11:09.335" v="353" actId="1076"/>
        <pc:sldMkLst>
          <pc:docMk/>
          <pc:sldMk cId="2984696490" sldId="261"/>
        </pc:sldMkLst>
        <pc:spChg chg="add mod">
          <ac:chgData name="Rodrigo Pumar" userId="05c6da525856e9fb" providerId="LiveId" clId="{6088B92E-A616-478A-B569-8539931DBEF7}" dt="2018-07-03T16:05:05.268" v="335" actId="14100"/>
          <ac:spMkLst>
            <pc:docMk/>
            <pc:sldMk cId="2984696490" sldId="261"/>
            <ac:spMk id="4" creationId="{84E9F2FD-389B-43BA-A546-D6F5F776F37D}"/>
          </ac:spMkLst>
        </pc:spChg>
        <pc:picChg chg="add del mod">
          <ac:chgData name="Rodrigo Pumar" userId="05c6da525856e9fb" providerId="LiveId" clId="{6088B92E-A616-478A-B569-8539931DBEF7}" dt="2018-07-03T16:08:51.007" v="345" actId="478"/>
          <ac:picMkLst>
            <pc:docMk/>
            <pc:sldMk cId="2984696490" sldId="261"/>
            <ac:picMk id="5" creationId="{12B368F9-04AC-485E-8720-8C9EAF0DBCE6}"/>
          </ac:picMkLst>
        </pc:picChg>
        <pc:picChg chg="add mod">
          <ac:chgData name="Rodrigo Pumar" userId="05c6da525856e9fb" providerId="LiveId" clId="{6088B92E-A616-478A-B569-8539931DBEF7}" dt="2018-07-03T16:08:45.998" v="342" actId="1076"/>
          <ac:picMkLst>
            <pc:docMk/>
            <pc:sldMk cId="2984696490" sldId="261"/>
            <ac:picMk id="6" creationId="{EAAB80B9-9243-4855-8C79-536D2E11C60C}"/>
          </ac:picMkLst>
        </pc:picChg>
        <pc:picChg chg="add mod">
          <ac:chgData name="Rodrigo Pumar" userId="05c6da525856e9fb" providerId="LiveId" clId="{6088B92E-A616-478A-B569-8539931DBEF7}" dt="2018-07-03T16:09:09.747" v="349" actId="1076"/>
          <ac:picMkLst>
            <pc:docMk/>
            <pc:sldMk cId="2984696490" sldId="261"/>
            <ac:picMk id="7" creationId="{748D186C-0BC0-4204-9D5A-F5DD2729D9B9}"/>
          </ac:picMkLst>
        </pc:picChg>
        <pc:picChg chg="add mod">
          <ac:chgData name="Rodrigo Pumar" userId="05c6da525856e9fb" providerId="LiveId" clId="{6088B92E-A616-478A-B569-8539931DBEF7}" dt="2018-07-03T16:10:04.715" v="351" actId="1076"/>
          <ac:picMkLst>
            <pc:docMk/>
            <pc:sldMk cId="2984696490" sldId="261"/>
            <ac:picMk id="8" creationId="{7A9372E8-8DF2-4B55-8564-5CEFEF4B6AB5}"/>
          </ac:picMkLst>
        </pc:picChg>
        <pc:picChg chg="add mod">
          <ac:chgData name="Rodrigo Pumar" userId="05c6da525856e9fb" providerId="LiveId" clId="{6088B92E-A616-478A-B569-8539931DBEF7}" dt="2018-07-03T16:11:09.335" v="353" actId="1076"/>
          <ac:picMkLst>
            <pc:docMk/>
            <pc:sldMk cId="2984696490" sldId="261"/>
            <ac:picMk id="9" creationId="{585057BC-B1BF-481C-B344-93683D5426B3}"/>
          </ac:picMkLst>
        </pc:picChg>
        <pc:picChg chg="del">
          <ac:chgData name="Rodrigo Pumar" userId="05c6da525856e9fb" providerId="LiveId" clId="{6088B92E-A616-478A-B569-8539931DBEF7}" dt="2018-07-03T16:05:00.491" v="334" actId="478"/>
          <ac:picMkLst>
            <pc:docMk/>
            <pc:sldMk cId="2984696490" sldId="261"/>
            <ac:picMk id="11" creationId="{BCF639BB-EBFA-4E44-BE68-C5EB77A1D44E}"/>
          </ac:picMkLst>
        </pc:picChg>
        <pc:picChg chg="del mod">
          <ac:chgData name="Rodrigo Pumar" userId="05c6da525856e9fb" providerId="LiveId" clId="{6088B92E-A616-478A-B569-8539931DBEF7}" dt="2018-07-03T16:04:59.817" v="333" actId="478"/>
          <ac:picMkLst>
            <pc:docMk/>
            <pc:sldMk cId="2984696490" sldId="261"/>
            <ac:picMk id="12" creationId="{C1FAF0D0-43AB-4FA7-A0DC-42010FC55428}"/>
          </ac:picMkLst>
        </pc:picChg>
        <pc:picChg chg="del">
          <ac:chgData name="Rodrigo Pumar" userId="05c6da525856e9fb" providerId="LiveId" clId="{6088B92E-A616-478A-B569-8539931DBEF7}" dt="2018-07-03T16:05:05.809" v="336" actId="478"/>
          <ac:picMkLst>
            <pc:docMk/>
            <pc:sldMk cId="2984696490" sldId="261"/>
            <ac:picMk id="14" creationId="{7E4C10BD-7DA5-4379-95A5-CEBFAE69BAA8}"/>
          </ac:picMkLst>
        </pc:picChg>
      </pc:sldChg>
      <pc:sldChg chg="delSp modSp">
        <pc:chgData name="Rodrigo Pumar" userId="05c6da525856e9fb" providerId="LiveId" clId="{6088B92E-A616-478A-B569-8539931DBEF7}" dt="2018-07-03T16:26:36.703" v="1279" actId="20577"/>
        <pc:sldMkLst>
          <pc:docMk/>
          <pc:sldMk cId="3087570969" sldId="262"/>
        </pc:sldMkLst>
        <pc:spChg chg="mod">
          <ac:chgData name="Rodrigo Pumar" userId="05c6da525856e9fb" providerId="LiveId" clId="{6088B92E-A616-478A-B569-8539931DBEF7}" dt="2018-07-03T16:21:35.400" v="439" actId="20577"/>
          <ac:spMkLst>
            <pc:docMk/>
            <pc:sldMk cId="3087570969" sldId="262"/>
            <ac:spMk id="2" creationId="{52C7E21E-FEBE-4819-A775-D0D045FE4824}"/>
          </ac:spMkLst>
        </pc:spChg>
        <pc:spChg chg="mod">
          <ac:chgData name="Rodrigo Pumar" userId="05c6da525856e9fb" providerId="LiveId" clId="{6088B92E-A616-478A-B569-8539931DBEF7}" dt="2018-07-03T16:26:36.703" v="1279" actId="20577"/>
          <ac:spMkLst>
            <pc:docMk/>
            <pc:sldMk cId="3087570969" sldId="262"/>
            <ac:spMk id="6" creationId="{7D069CBF-B4A8-430C-8976-37A7D82EF77C}"/>
          </ac:spMkLst>
        </pc:spChg>
        <pc:picChg chg="del mod">
          <ac:chgData name="Rodrigo Pumar" userId="05c6da525856e9fb" providerId="LiveId" clId="{6088B92E-A616-478A-B569-8539931DBEF7}" dt="2018-07-03T16:21:01.954" v="425" actId="478"/>
          <ac:picMkLst>
            <pc:docMk/>
            <pc:sldMk cId="3087570969" sldId="262"/>
            <ac:picMk id="3" creationId="{BAFDD2AF-A0D0-48C2-8482-97E2ED7BB6F5}"/>
          </ac:picMkLst>
        </pc:picChg>
      </pc:sldChg>
      <pc:sldChg chg="addSp delSp modSp">
        <pc:chgData name="Rodrigo Pumar" userId="05c6da525856e9fb" providerId="LiveId" clId="{6088B92E-A616-478A-B569-8539931DBEF7}" dt="2018-07-03T16:21:10.733" v="428" actId="14100"/>
        <pc:sldMkLst>
          <pc:docMk/>
          <pc:sldMk cId="3055149822" sldId="263"/>
        </pc:sldMkLst>
        <pc:spChg chg="mod">
          <ac:chgData name="Rodrigo Pumar" userId="05c6da525856e9fb" providerId="LiveId" clId="{6088B92E-A616-478A-B569-8539931DBEF7}" dt="2018-07-03T16:18:54.607" v="410" actId="14100"/>
          <ac:spMkLst>
            <pc:docMk/>
            <pc:sldMk cId="3055149822" sldId="263"/>
            <ac:spMk id="2" creationId="{52C7E21E-FEBE-4819-A775-D0D045FE4824}"/>
          </ac:spMkLst>
        </pc:spChg>
        <pc:spChg chg="del">
          <ac:chgData name="Rodrigo Pumar" userId="05c6da525856e9fb" providerId="LiveId" clId="{6088B92E-A616-478A-B569-8539931DBEF7}" dt="2018-07-03T16:18:47.539" v="397"/>
          <ac:spMkLst>
            <pc:docMk/>
            <pc:sldMk cId="3055149822" sldId="263"/>
            <ac:spMk id="6" creationId="{7D069CBF-B4A8-430C-8976-37A7D82EF77C}"/>
          </ac:spMkLst>
        </pc:spChg>
        <pc:picChg chg="del">
          <ac:chgData name="Rodrigo Pumar" userId="05c6da525856e9fb" providerId="LiveId" clId="{6088B92E-A616-478A-B569-8539931DBEF7}" dt="2018-07-03T16:18:45.979" v="395" actId="478"/>
          <ac:picMkLst>
            <pc:docMk/>
            <pc:sldMk cId="3055149822" sldId="263"/>
            <ac:picMk id="3" creationId="{A76C8601-15F8-466E-B5F5-F94388BF667D}"/>
          </ac:picMkLst>
        </pc:picChg>
        <pc:picChg chg="add mod">
          <ac:chgData name="Rodrigo Pumar" userId="05c6da525856e9fb" providerId="LiveId" clId="{6088B92E-A616-478A-B569-8539931DBEF7}" dt="2018-07-03T16:19:59.350" v="423" actId="1076"/>
          <ac:picMkLst>
            <pc:docMk/>
            <pc:sldMk cId="3055149822" sldId="263"/>
            <ac:picMk id="4" creationId="{CA684E9A-2549-4D98-A372-4F2268E5624D}"/>
          </ac:picMkLst>
        </pc:picChg>
        <pc:picChg chg="add mod">
          <ac:chgData name="Rodrigo Pumar" userId="05c6da525856e9fb" providerId="LiveId" clId="{6088B92E-A616-478A-B569-8539931DBEF7}" dt="2018-07-03T16:19:57.045" v="422" actId="1076"/>
          <ac:picMkLst>
            <pc:docMk/>
            <pc:sldMk cId="3055149822" sldId="263"/>
            <ac:picMk id="5" creationId="{2FDB1832-1724-4BED-B5B3-C1C8B0924E98}"/>
          </ac:picMkLst>
        </pc:picChg>
        <pc:picChg chg="del">
          <ac:chgData name="Rodrigo Pumar" userId="05c6da525856e9fb" providerId="LiveId" clId="{6088B92E-A616-478A-B569-8539931DBEF7}" dt="2018-07-03T16:18:46.504" v="396" actId="478"/>
          <ac:picMkLst>
            <pc:docMk/>
            <pc:sldMk cId="3055149822" sldId="263"/>
            <ac:picMk id="7" creationId="{771ED620-2E3A-4D38-80C5-2C01C46789A7}"/>
          </ac:picMkLst>
        </pc:picChg>
        <pc:picChg chg="add mod">
          <ac:chgData name="Rodrigo Pumar" userId="05c6da525856e9fb" providerId="LiveId" clId="{6088B92E-A616-478A-B569-8539931DBEF7}" dt="2018-07-03T16:21:10.733" v="428" actId="14100"/>
          <ac:picMkLst>
            <pc:docMk/>
            <pc:sldMk cId="3055149822" sldId="263"/>
            <ac:picMk id="8" creationId="{D597D978-01FE-483A-A08D-B0CF4ACAD51A}"/>
          </ac:picMkLst>
        </pc:picChg>
      </pc:sldChg>
      <pc:sldChg chg="addSp delSp modSp add">
        <pc:chgData name="Rodrigo Pumar" userId="05c6da525856e9fb" providerId="LiveId" clId="{6088B92E-A616-478A-B569-8539931DBEF7}" dt="2018-07-03T16:19:03.715" v="414" actId="478"/>
        <pc:sldMkLst>
          <pc:docMk/>
          <pc:sldMk cId="3360767708" sldId="264"/>
        </pc:sldMkLst>
        <pc:picChg chg="add mod">
          <ac:chgData name="Rodrigo Pumar" userId="05c6da525856e9fb" providerId="LiveId" clId="{6088B92E-A616-478A-B569-8539931DBEF7}" dt="2018-07-03T16:13:41.435" v="362" actId="1076"/>
          <ac:picMkLst>
            <pc:docMk/>
            <pc:sldMk cId="3360767708" sldId="264"/>
            <ac:picMk id="3" creationId="{35FBED30-F248-4807-9AEB-3D3E31990B8E}"/>
          </ac:picMkLst>
        </pc:picChg>
        <pc:picChg chg="add del">
          <ac:chgData name="Rodrigo Pumar" userId="05c6da525856e9fb" providerId="LiveId" clId="{6088B92E-A616-478A-B569-8539931DBEF7}" dt="2018-07-03T16:19:03.715" v="414" actId="478"/>
          <ac:picMkLst>
            <pc:docMk/>
            <pc:sldMk cId="3360767708" sldId="264"/>
            <ac:picMk id="5" creationId="{E8B10F24-C541-49FC-9D09-B16AC815DBA0}"/>
          </ac:picMkLst>
        </pc:picChg>
        <pc:picChg chg="del">
          <ac:chgData name="Rodrigo Pumar" userId="05c6da525856e9fb" providerId="LiveId" clId="{6088B92E-A616-478A-B569-8539931DBEF7}" dt="2018-07-03T16:11:22.975" v="359" actId="478"/>
          <ac:picMkLst>
            <pc:docMk/>
            <pc:sldMk cId="3360767708" sldId="264"/>
            <ac:picMk id="6" creationId="{EAAB80B9-9243-4855-8C79-536D2E11C60C}"/>
          </ac:picMkLst>
        </pc:picChg>
        <pc:picChg chg="del mod">
          <ac:chgData name="Rodrigo Pumar" userId="05c6da525856e9fb" providerId="LiveId" clId="{6088B92E-A616-478A-B569-8539931DBEF7}" dt="2018-07-03T16:11:22.522" v="358" actId="478"/>
          <ac:picMkLst>
            <pc:docMk/>
            <pc:sldMk cId="3360767708" sldId="264"/>
            <ac:picMk id="7" creationId="{748D186C-0BC0-4204-9D5A-F5DD2729D9B9}"/>
          </ac:picMkLst>
        </pc:picChg>
        <pc:picChg chg="del mod">
          <ac:chgData name="Rodrigo Pumar" userId="05c6da525856e9fb" providerId="LiveId" clId="{6088B92E-A616-478A-B569-8539931DBEF7}" dt="2018-07-03T16:11:21.961" v="356" actId="478"/>
          <ac:picMkLst>
            <pc:docMk/>
            <pc:sldMk cId="3360767708" sldId="264"/>
            <ac:picMk id="8" creationId="{7A9372E8-8DF2-4B55-8564-5CEFEF4B6AB5}"/>
          </ac:picMkLst>
        </pc:picChg>
        <pc:picChg chg="del">
          <ac:chgData name="Rodrigo Pumar" userId="05c6da525856e9fb" providerId="LiveId" clId="{6088B92E-A616-478A-B569-8539931DBEF7}" dt="2018-07-03T16:11:24.075" v="360" actId="478"/>
          <ac:picMkLst>
            <pc:docMk/>
            <pc:sldMk cId="3360767708" sldId="264"/>
            <ac:picMk id="9" creationId="{585057BC-B1BF-481C-B344-93683D5426B3}"/>
          </ac:picMkLst>
        </pc:picChg>
      </pc:sldChg>
      <pc:sldChg chg="delSp modSp add">
        <pc:chgData name="Rodrigo Pumar" userId="05c6da525856e9fb" providerId="LiveId" clId="{6088B92E-A616-478A-B569-8539931DBEF7}" dt="2018-07-03T16:14:44.128" v="367" actId="14100"/>
        <pc:sldMkLst>
          <pc:docMk/>
          <pc:sldMk cId="1651865285" sldId="265"/>
        </pc:sldMkLst>
        <pc:picChg chg="del">
          <ac:chgData name="Rodrigo Pumar" userId="05c6da525856e9fb" providerId="LiveId" clId="{6088B92E-A616-478A-B569-8539931DBEF7}" dt="2018-07-03T16:14:41.005" v="365" actId="478"/>
          <ac:picMkLst>
            <pc:docMk/>
            <pc:sldMk cId="1651865285" sldId="265"/>
            <ac:picMk id="3" creationId="{35FBED30-F248-4807-9AEB-3D3E31990B8E}"/>
          </ac:picMkLst>
        </pc:picChg>
        <pc:picChg chg="mod">
          <ac:chgData name="Rodrigo Pumar" userId="05c6da525856e9fb" providerId="LiveId" clId="{6088B92E-A616-478A-B569-8539931DBEF7}" dt="2018-07-03T16:14:44.128" v="367" actId="14100"/>
          <ac:picMkLst>
            <pc:docMk/>
            <pc:sldMk cId="1651865285" sldId="265"/>
            <ac:picMk id="5" creationId="{E8B10F24-C541-49FC-9D09-B16AC815DB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5A-5B91-481D-9FEC-D0B9933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295A-C6B9-4A4E-B368-FC31100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FC4-5073-4EDC-B3C0-8D5BDC2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8AAC-B3AE-4B17-AECE-AD04E98C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9389-27F2-4F12-9762-B711D8C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7632-46F0-4895-BC85-2E2F44E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FC2C-B837-4079-9531-0F66A78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81AB-3F8A-443E-806E-24CBE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EFE-2B94-4C14-AF1C-93E2B82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231-A9B8-440B-B3CE-E90670B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F450-80CD-4CCD-A7C5-4E0C1CB4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7498-A5FF-43A6-A962-25720B4B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197-394D-45D7-BB2E-5ABBB1A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6CED-CC14-4C6C-86D7-8D161B1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CC3-290D-48D2-90BF-3DEE513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786-1030-40BD-A130-D34E904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E34-BB7C-4527-80E5-EEB94A2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FA7-1F8A-4D88-94D2-FD645045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C90-CA88-40FD-8DDD-12E01EE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013-1300-46DD-9B69-638EC97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06-C595-4C6E-A04D-3DB93E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9AB5-AC6C-4DB0-B0F8-F72C140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EB87-11B6-41FB-999D-0B7A2D5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B10-4852-4798-A679-882A9E4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5756-F799-4ECD-A486-181B6FE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DDE-28A7-4C10-BC4F-C8B23614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3300-4B2A-4839-AA1D-676316C9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8F6F-830E-4BEB-AB43-B53B2D4B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C788-74AC-43AC-A8E4-E62C2E1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281-6146-431B-815B-BDE716B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9759-B9D0-4720-B0B5-A50B739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5-FCB5-4E5C-A41B-48F5ED1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1A39-B8AD-4809-8D63-9C8D2B3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9BAA-20DB-4D02-A965-DDFD6D82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FC5-2B46-460C-AB37-BC189570A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C075-BB6F-4640-AD20-C4561F3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D560-9C8B-430B-B972-503633D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6D96C-B3DB-4FB4-99CB-70728D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A98E-7EE8-4FFD-8B9E-0321750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13-8B06-4104-8983-CA3D9BA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F413-4A16-4875-AE83-8255C7A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282-2F1C-440D-9628-34C265D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4BFC-0EDC-450C-83A4-1D3AD37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B35B-4AAD-46C2-9AA9-E16BBF9A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E251-78D4-4EE4-9202-397A72B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BDCA-9047-4D1F-94DA-674C1B5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6B16-F5B0-47F1-8873-1904284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59D-2604-4D48-9F02-8FBB6A5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A6D6-1F1B-4F3A-8B43-B94BCE5A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4C5-6205-4766-BAAC-22DC539F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61E4-591D-47D8-AEAD-5D44B47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E3F6-5D92-43C2-812C-F4387B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09E-7732-4BDF-81DC-4D7A0B9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9B54-CA5B-427D-97CE-71FD3096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2438-9FE7-4808-B5D8-959D8A0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0F12-3069-4D8A-9105-7A063B7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03AB-11A2-4DD3-A6D0-88B1AE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4305-11FD-45B5-9C8C-8076856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9B24-9B3C-4B57-84F7-B2BA72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7DF3-1A80-4099-A1BC-3FFD4EB9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DCDA-9CCD-44DB-8367-D32ABFF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CE5F-F354-4585-A713-61A1F57E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256B-FF65-412F-A8E5-CDB006E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83B-B744-4214-8EF1-04C588B6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Bomberguy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0D4-D210-4882-963E-3D5F8573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Reativos mini projeto 2</a:t>
            </a:r>
          </a:p>
          <a:p>
            <a:r>
              <a:rPr lang="pt-BR" dirty="0"/>
              <a:t>INF1805</a:t>
            </a:r>
          </a:p>
          <a:p>
            <a:r>
              <a:rPr lang="pt-BR" dirty="0"/>
              <a:t>  Filipe Ferraz Franco e Costa   	1711109</a:t>
            </a:r>
          </a:p>
          <a:p>
            <a:r>
              <a:rPr lang="pt-BR" dirty="0"/>
              <a:t>  Rodrigo Pumar Alves de Souza 	1221007</a:t>
            </a:r>
          </a:p>
        </p:txBody>
      </p:sp>
    </p:spTree>
    <p:extLst>
      <p:ext uri="{BB962C8B-B14F-4D97-AF65-F5344CB8AC3E}">
        <p14:creationId xmlns:p14="http://schemas.microsoft.com/office/powerpoint/2010/main" val="19099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E38F-C717-40A6-835D-35F659A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C8C6-1147-4BE4-8A15-E9C42337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6" y="2141537"/>
            <a:ext cx="8473513" cy="4351338"/>
          </a:xfrm>
        </p:spPr>
        <p:txBody>
          <a:bodyPr>
            <a:normAutofit/>
          </a:bodyPr>
          <a:lstStyle/>
          <a:p>
            <a:r>
              <a:rPr lang="pt-BR" dirty="0"/>
              <a:t>O jogo é uma copia do </a:t>
            </a:r>
            <a:r>
              <a:rPr lang="pt-BR" dirty="0" err="1"/>
              <a:t>bomberman</a:t>
            </a:r>
            <a:endParaRPr lang="pt-BR" dirty="0"/>
          </a:p>
          <a:p>
            <a:r>
              <a:rPr lang="pt-BR" dirty="0"/>
              <a:t>São dois jogadores que nascem em cada canto. Eles podem fazer bombas em formato de cruz de até 3 tiles, que destrói as paredes vermelhas ou os jogadores.</a:t>
            </a:r>
          </a:p>
          <a:p>
            <a:r>
              <a:rPr lang="pt-BR" dirty="0"/>
              <a:t>Se o jogador for atingido por uma bomba (sua ou do opositor), ele morre.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5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9F2FD-389B-43BA-A546-D6F5F776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1653" cy="6407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B80B9-9243-4855-8C79-536D2E11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37" y="4605048"/>
            <a:ext cx="23336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D186C-0BC0-4204-9D5A-F5DD2729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37" y="3255419"/>
            <a:ext cx="2387930" cy="1147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372E8-8DF2-4B55-8564-5CEFEF4B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89" y="1307794"/>
            <a:ext cx="5400675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057BC-B1BF-481C-B344-93683D542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41" y="1389207"/>
            <a:ext cx="59150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9F2FD-389B-43BA-A546-D6F5F776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1653" cy="6407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ED30-F248-4807-9AEB-3D3E3199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340"/>
            <a:ext cx="12192000" cy="51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9F2FD-389B-43BA-A546-D6F5F776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1653" cy="6407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10F24-C541-49FC-9D09-B16AC815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9" y="1335088"/>
            <a:ext cx="5679642" cy="50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07A-2BE4-4629-BDD1-CC068A17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7655" cy="595457"/>
          </a:xfrm>
        </p:spPr>
        <p:txBody>
          <a:bodyPr>
            <a:normAutofit fontScale="90000"/>
          </a:bodyPr>
          <a:lstStyle/>
          <a:p>
            <a:r>
              <a:rPr lang="pt-BR" dirty="0"/>
              <a:t>Código da bomba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959411-203F-4467-BAE5-23A45E27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2" y="5102803"/>
            <a:ext cx="3797092" cy="623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7A3F7-001B-4170-870F-B3BCB9AF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7" y="960582"/>
            <a:ext cx="569595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97F81-9197-4343-9FC7-AB885B43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37" y="960582"/>
            <a:ext cx="615315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AED61-646B-4A6F-B3D3-E8FDC2AC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834" y="4804064"/>
            <a:ext cx="7296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1400" cy="697057"/>
          </a:xfrm>
        </p:spPr>
        <p:txBody>
          <a:bodyPr/>
          <a:lstStyle/>
          <a:p>
            <a:r>
              <a:rPr lang="pt-BR" dirty="0" err="1"/>
              <a:t>Load</a:t>
            </a:r>
            <a:r>
              <a:rPr lang="pt-BR" dirty="0"/>
              <a:t>()  - Uso de tiles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84E9A-2549-4D98-A372-4F2268E5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59" y="1062182"/>
            <a:ext cx="6564434" cy="533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B1832-1724-4BED-B5B3-C1C8B092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" y="6342715"/>
            <a:ext cx="12192000" cy="1030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7D978-01FE-483A-A08D-B0CF4ACAD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67" y="1142855"/>
            <a:ext cx="7369897" cy="22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pt-BR" dirty="0"/>
              <a:t>Usamos o </a:t>
            </a:r>
            <a:r>
              <a:rPr lang="pt-BR" dirty="0" err="1"/>
              <a:t>mqtt</a:t>
            </a:r>
            <a:r>
              <a:rPr lang="pt-BR" dirty="0"/>
              <a:t> para fazer os jogadores se comunicarem online.</a:t>
            </a:r>
          </a:p>
          <a:p>
            <a:pPr marL="457200" lvl="1" indent="0">
              <a:buNone/>
            </a:pPr>
            <a:r>
              <a:rPr lang="pt-BR" dirty="0"/>
              <a:t>	Os jogadores enviam mensagem para o outro cliente de sua posição e da posição da bombas que criaram. Assim o outro cliente sabe sempre aonde esta o outro player e cria a bomba que o inimigo criou no seu próprio cliente. Assim a destruição e animações da bombas acontecem igualmente nos dois clientes.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Porém tivemos dificuldade em ter constância perfeita. Pois o algumas vezes o cliente não tratava todas as mensagem, pulando algumas posições do player, e se ele pular a mensagem de criação da bomba, ele perdia essa informação, perdendo as consequências da bomba e da destruição causada por ela.</a:t>
            </a:r>
          </a:p>
        </p:txBody>
      </p:sp>
    </p:spTree>
    <p:extLst>
      <p:ext uri="{BB962C8B-B14F-4D97-AF65-F5344CB8AC3E}">
        <p14:creationId xmlns:p14="http://schemas.microsoft.com/office/powerpoint/2010/main" val="308757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Bomberguy</vt:lpstr>
      <vt:lpstr>O jogo</vt:lpstr>
      <vt:lpstr>Telas do jogo </vt:lpstr>
      <vt:lpstr>Telas do jogo </vt:lpstr>
      <vt:lpstr>Telas do jogo </vt:lpstr>
      <vt:lpstr>Código da bomba</vt:lpstr>
      <vt:lpstr>Load()  - Uso de tiles</vt:lpstr>
      <vt:lpstr>Multiplayer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Despertador</dc:title>
  <dc:creator>Rodrigo Pumar</dc:creator>
  <cp:lastModifiedBy>Rodrigo Pumar</cp:lastModifiedBy>
  <cp:revision>6</cp:revision>
  <dcterms:created xsi:type="dcterms:W3CDTF">2018-04-03T19:11:16Z</dcterms:created>
  <dcterms:modified xsi:type="dcterms:W3CDTF">2018-07-03T16:26:54Z</dcterms:modified>
</cp:coreProperties>
</file>