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8" r:id="rId5"/>
    <p:sldId id="263" r:id="rId6"/>
    <p:sldId id="262" r:id="rId7"/>
    <p:sldId id="26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Pumar" userId="05c6da525856e9fb" providerId="LiveId" clId="{1D9EE03C-CA42-4EBF-A925-77B3F65FEC71}"/>
    <pc:docChg chg="undo custSel addSld modSld sldOrd">
      <pc:chgData name="Rodrigo Pumar" userId="05c6da525856e9fb" providerId="LiveId" clId="{1D9EE03C-CA42-4EBF-A925-77B3F65FEC71}" dt="2018-04-21T20:10:08.602" v="846" actId="313"/>
      <pc:docMkLst>
        <pc:docMk/>
      </pc:docMkLst>
      <pc:sldChg chg="modSp">
        <pc:chgData name="Rodrigo Pumar" userId="05c6da525856e9fb" providerId="LiveId" clId="{1D9EE03C-CA42-4EBF-A925-77B3F65FEC71}" dt="2018-04-21T19:46:16.455" v="47" actId="20577"/>
        <pc:sldMkLst>
          <pc:docMk/>
          <pc:sldMk cId="1909973525" sldId="256"/>
        </pc:sldMkLst>
        <pc:spChg chg="mod">
          <ac:chgData name="Rodrigo Pumar" userId="05c6da525856e9fb" providerId="LiveId" clId="{1D9EE03C-CA42-4EBF-A925-77B3F65FEC71}" dt="2018-04-21T19:46:06.471" v="22" actId="20577"/>
          <ac:spMkLst>
            <pc:docMk/>
            <pc:sldMk cId="1909973525" sldId="256"/>
            <ac:spMk id="2" creationId="{971E083B-B744-4214-8EF1-04C588B618CE}"/>
          </ac:spMkLst>
        </pc:spChg>
        <pc:spChg chg="mod">
          <ac:chgData name="Rodrigo Pumar" userId="05c6da525856e9fb" providerId="LiveId" clId="{1D9EE03C-CA42-4EBF-A925-77B3F65FEC71}" dt="2018-04-21T19:46:16.455" v="47" actId="20577"/>
          <ac:spMkLst>
            <pc:docMk/>
            <pc:sldMk cId="1909973525" sldId="256"/>
            <ac:spMk id="3" creationId="{391520D4-D210-4882-963E-3D5F8573F99C}"/>
          </ac:spMkLst>
        </pc:spChg>
      </pc:sldChg>
      <pc:sldChg chg="addSp delSp modSp ord">
        <pc:chgData name="Rodrigo Pumar" userId="05c6da525856e9fb" providerId="LiveId" clId="{1D9EE03C-CA42-4EBF-A925-77B3F65FEC71}" dt="2018-04-21T20:08:10.671" v="845" actId="313"/>
        <pc:sldMkLst>
          <pc:docMk/>
          <pc:sldMk cId="3095398106" sldId="258"/>
        </pc:sldMkLst>
        <pc:spChg chg="mod">
          <ac:chgData name="Rodrigo Pumar" userId="05c6da525856e9fb" providerId="LiveId" clId="{1D9EE03C-CA42-4EBF-A925-77B3F65FEC71}" dt="2018-04-21T20:01:11.544" v="768" actId="20577"/>
          <ac:spMkLst>
            <pc:docMk/>
            <pc:sldMk cId="3095398106" sldId="258"/>
            <ac:spMk id="2" creationId="{3903607A-2BE4-4629-BDD1-CC068A17FAD5}"/>
          </ac:spMkLst>
        </pc:spChg>
        <pc:spChg chg="add del mod">
          <ac:chgData name="Rodrigo Pumar" userId="05c6da525856e9fb" providerId="LiveId" clId="{1D9EE03C-CA42-4EBF-A925-77B3F65FEC71}" dt="2018-04-21T19:58:59.975" v="718" actId="313"/>
          <ac:spMkLst>
            <pc:docMk/>
            <pc:sldMk cId="3095398106" sldId="258"/>
            <ac:spMk id="6" creationId="{5BFBEBFA-32D8-4CC1-AFF1-4F6448F1E097}"/>
          </ac:spMkLst>
        </pc:spChg>
        <pc:spChg chg="del mod">
          <ac:chgData name="Rodrigo Pumar" userId="05c6da525856e9fb" providerId="LiveId" clId="{1D9EE03C-CA42-4EBF-A925-77B3F65FEC71}" dt="2018-04-21T19:59:03.921" v="720" actId="478"/>
          <ac:spMkLst>
            <pc:docMk/>
            <pc:sldMk cId="3095398106" sldId="258"/>
            <ac:spMk id="13" creationId="{8F782148-04C9-4F60-9229-5AD1D09135B8}"/>
          </ac:spMkLst>
        </pc:spChg>
        <pc:picChg chg="del">
          <ac:chgData name="Rodrigo Pumar" userId="05c6da525856e9fb" providerId="LiveId" clId="{1D9EE03C-CA42-4EBF-A925-77B3F65FEC71}" dt="2018-04-21T19:56:48.751" v="682" actId="478"/>
          <ac:picMkLst>
            <pc:docMk/>
            <pc:sldMk cId="3095398106" sldId="258"/>
            <ac:picMk id="4" creationId="{57A71B4B-D026-4DC3-AD75-4FBD7A1791B8}"/>
          </ac:picMkLst>
        </pc:picChg>
        <pc:picChg chg="del">
          <ac:chgData name="Rodrigo Pumar" userId="05c6da525856e9fb" providerId="LiveId" clId="{1D9EE03C-CA42-4EBF-A925-77B3F65FEC71}" dt="2018-04-21T19:56:48.751" v="682" actId="478"/>
          <ac:picMkLst>
            <pc:docMk/>
            <pc:sldMk cId="3095398106" sldId="258"/>
            <ac:picMk id="5" creationId="{D186E7AB-EE87-4541-A7EE-97CF59ACFB30}"/>
          </ac:picMkLst>
        </pc:picChg>
        <pc:picChg chg="add mod">
          <ac:chgData name="Rodrigo Pumar" userId="05c6da525856e9fb" providerId="LiveId" clId="{1D9EE03C-CA42-4EBF-A925-77B3F65FEC71}" dt="2018-04-21T19:59:05.389" v="721" actId="1076"/>
          <ac:picMkLst>
            <pc:docMk/>
            <pc:sldMk cId="3095398106" sldId="258"/>
            <ac:picMk id="7" creationId="{C477E91D-9678-4F90-9E6C-29B8717A3F4B}"/>
          </ac:picMkLst>
        </pc:picChg>
        <pc:picChg chg="add mod">
          <ac:chgData name="Rodrigo Pumar" userId="05c6da525856e9fb" providerId="LiveId" clId="{1D9EE03C-CA42-4EBF-A925-77B3F65FEC71}" dt="2018-04-21T19:59:43.076" v="723" actId="1076"/>
          <ac:picMkLst>
            <pc:docMk/>
            <pc:sldMk cId="3095398106" sldId="258"/>
            <ac:picMk id="8" creationId="{5C966D4A-9109-4825-9B36-268B6CCBE68F}"/>
          </ac:picMkLst>
        </pc:picChg>
        <pc:picChg chg="add del mod">
          <ac:chgData name="Rodrigo Pumar" userId="05c6da525856e9fb" providerId="LiveId" clId="{1D9EE03C-CA42-4EBF-A925-77B3F65FEC71}" dt="2018-04-21T20:00:47.445" v="726" actId="478"/>
          <ac:picMkLst>
            <pc:docMk/>
            <pc:sldMk cId="3095398106" sldId="258"/>
            <ac:picMk id="9" creationId="{0F363BC0-C55C-436E-8BC1-A5E3B1E1D782}"/>
          </ac:picMkLst>
        </pc:picChg>
        <pc:picChg chg="add mod">
          <ac:chgData name="Rodrigo Pumar" userId="05c6da525856e9fb" providerId="LiveId" clId="{1D9EE03C-CA42-4EBF-A925-77B3F65FEC71}" dt="2018-04-21T20:06:18.360" v="807" actId="1076"/>
          <ac:picMkLst>
            <pc:docMk/>
            <pc:sldMk cId="3095398106" sldId="258"/>
            <ac:picMk id="10" creationId="{57959411-203F-4467-BAE5-23A45E278CA8}"/>
          </ac:picMkLst>
        </pc:picChg>
        <pc:picChg chg="del">
          <ac:chgData name="Rodrigo Pumar" userId="05c6da525856e9fb" providerId="LiveId" clId="{1D9EE03C-CA42-4EBF-A925-77B3F65FEC71}" dt="2018-04-21T19:56:48.751" v="682" actId="478"/>
          <ac:picMkLst>
            <pc:docMk/>
            <pc:sldMk cId="3095398106" sldId="258"/>
            <ac:picMk id="12" creationId="{F4889F43-2590-4B64-88BF-92865509E19D}"/>
          </ac:picMkLst>
        </pc:picChg>
        <pc:picChg chg="del">
          <ac:chgData name="Rodrigo Pumar" userId="05c6da525856e9fb" providerId="LiveId" clId="{1D9EE03C-CA42-4EBF-A925-77B3F65FEC71}" dt="2018-04-21T19:56:48.751" v="682" actId="478"/>
          <ac:picMkLst>
            <pc:docMk/>
            <pc:sldMk cId="3095398106" sldId="258"/>
            <ac:picMk id="14" creationId="{7151D311-7536-4B5A-BF93-A2DD57EC7CC5}"/>
          </ac:picMkLst>
        </pc:picChg>
        <pc:picChg chg="add del mod">
          <ac:chgData name="Rodrigo Pumar" userId="05c6da525856e9fb" providerId="LiveId" clId="{1D9EE03C-CA42-4EBF-A925-77B3F65FEC71}" dt="2018-04-21T20:07:25.136" v="839" actId="313"/>
          <ac:picMkLst>
            <pc:docMk/>
            <pc:sldMk cId="3095398106" sldId="258"/>
            <ac:picMk id="15" creationId="{D4CB26A3-EB62-4F6A-9846-FF43BC0B6211}"/>
          </ac:picMkLst>
        </pc:picChg>
        <pc:cxnChg chg="del mod">
          <ac:chgData name="Rodrigo Pumar" userId="05c6da525856e9fb" providerId="LiveId" clId="{1D9EE03C-CA42-4EBF-A925-77B3F65FEC71}" dt="2018-04-21T19:56:48.751" v="682" actId="478"/>
          <ac:cxnSpMkLst>
            <pc:docMk/>
            <pc:sldMk cId="3095398106" sldId="258"/>
            <ac:cxnSpMk id="11" creationId="{BAFA12E9-CDA7-412C-83FE-DB09599E2AA7}"/>
          </ac:cxnSpMkLst>
        </pc:cxnChg>
      </pc:sldChg>
      <pc:sldChg chg="addSp delSp modSp">
        <pc:chgData name="Rodrigo Pumar" userId="05c6da525856e9fb" providerId="LiveId" clId="{1D9EE03C-CA42-4EBF-A925-77B3F65FEC71}" dt="2018-04-21T20:10:08.602" v="846" actId="313"/>
        <pc:sldMkLst>
          <pc:docMk/>
          <pc:sldMk cId="871577996" sldId="259"/>
        </pc:sldMkLst>
        <pc:spChg chg="mod">
          <ac:chgData name="Rodrigo Pumar" userId="05c6da525856e9fb" providerId="LiveId" clId="{1D9EE03C-CA42-4EBF-A925-77B3F65FEC71}" dt="2018-04-21T19:50:18.731" v="626" actId="20577"/>
          <ac:spMkLst>
            <pc:docMk/>
            <pc:sldMk cId="871577996" sldId="259"/>
            <ac:spMk id="2" creationId="{7C05E38F-C717-40A6-835D-35F659A090DD}"/>
          </ac:spMkLst>
        </pc:spChg>
        <pc:spChg chg="mod">
          <ac:chgData name="Rodrigo Pumar" userId="05c6da525856e9fb" providerId="LiveId" clId="{1D9EE03C-CA42-4EBF-A925-77B3F65FEC71}" dt="2018-04-21T20:10:08.602" v="846" actId="313"/>
          <ac:spMkLst>
            <pc:docMk/>
            <pc:sldMk cId="871577996" sldId="259"/>
            <ac:spMk id="3" creationId="{8EFBC8C6-1147-4BE4-8A15-E9C423378CBE}"/>
          </ac:spMkLst>
        </pc:spChg>
        <pc:spChg chg="del mod">
          <ac:chgData name="Rodrigo Pumar" userId="05c6da525856e9fb" providerId="LiveId" clId="{1D9EE03C-CA42-4EBF-A925-77B3F65FEC71}" dt="2018-04-21T19:46:31.099" v="56" actId="478"/>
          <ac:spMkLst>
            <pc:docMk/>
            <pc:sldMk cId="871577996" sldId="259"/>
            <ac:spMk id="6" creationId="{CA3CEA09-5C63-40D7-8E4A-E77E56EEC7D9}"/>
          </ac:spMkLst>
        </pc:spChg>
        <pc:spChg chg="del mod">
          <ac:chgData name="Rodrigo Pumar" userId="05c6da525856e9fb" providerId="LiveId" clId="{1D9EE03C-CA42-4EBF-A925-77B3F65FEC71}" dt="2018-04-21T19:46:22.070" v="50" actId="478"/>
          <ac:spMkLst>
            <pc:docMk/>
            <pc:sldMk cId="871577996" sldId="259"/>
            <ac:spMk id="7" creationId="{9F8F3CF2-68DF-4FC3-8D75-5A0F9BA71D1E}"/>
          </ac:spMkLst>
        </pc:spChg>
        <pc:spChg chg="del">
          <ac:chgData name="Rodrigo Pumar" userId="05c6da525856e9fb" providerId="LiveId" clId="{1D9EE03C-CA42-4EBF-A925-77B3F65FEC71}" dt="2018-04-21T19:46:23.022" v="52" actId="478"/>
          <ac:spMkLst>
            <pc:docMk/>
            <pc:sldMk cId="871577996" sldId="259"/>
            <ac:spMk id="8" creationId="{A013A712-FC6B-4A7A-8448-2CAE2A08A500}"/>
          </ac:spMkLst>
        </pc:spChg>
        <pc:spChg chg="del">
          <ac:chgData name="Rodrigo Pumar" userId="05c6da525856e9fb" providerId="LiveId" clId="{1D9EE03C-CA42-4EBF-A925-77B3F65FEC71}" dt="2018-04-21T19:46:31.099" v="56" actId="478"/>
          <ac:spMkLst>
            <pc:docMk/>
            <pc:sldMk cId="871577996" sldId="259"/>
            <ac:spMk id="9" creationId="{D8267BA7-56F0-4A89-84CC-AE0011FDB298}"/>
          </ac:spMkLst>
        </pc:spChg>
        <pc:spChg chg="del">
          <ac:chgData name="Rodrigo Pumar" userId="05c6da525856e9fb" providerId="LiveId" clId="{1D9EE03C-CA42-4EBF-A925-77B3F65FEC71}" dt="2018-04-21T19:46:29.647" v="55" actId="478"/>
          <ac:spMkLst>
            <pc:docMk/>
            <pc:sldMk cId="871577996" sldId="259"/>
            <ac:spMk id="10" creationId="{168F6C64-D60C-4AD7-A46F-627D11B4B276}"/>
          </ac:spMkLst>
        </pc:spChg>
        <pc:spChg chg="del">
          <ac:chgData name="Rodrigo Pumar" userId="05c6da525856e9fb" providerId="LiveId" clId="{1D9EE03C-CA42-4EBF-A925-77B3F65FEC71}" dt="2018-04-21T19:46:29.647" v="55" actId="478"/>
          <ac:spMkLst>
            <pc:docMk/>
            <pc:sldMk cId="871577996" sldId="259"/>
            <ac:spMk id="11" creationId="{60264085-D77E-4371-A86B-E54571AF3C6F}"/>
          </ac:spMkLst>
        </pc:spChg>
        <pc:spChg chg="del mod">
          <ac:chgData name="Rodrigo Pumar" userId="05c6da525856e9fb" providerId="LiveId" clId="{1D9EE03C-CA42-4EBF-A925-77B3F65FEC71}" dt="2018-04-21T19:46:33.015" v="58" actId="478"/>
          <ac:spMkLst>
            <pc:docMk/>
            <pc:sldMk cId="871577996" sldId="259"/>
            <ac:spMk id="12" creationId="{B2DC5CA4-C1AB-427F-B55F-D48B1B4B4CBF}"/>
          </ac:spMkLst>
        </pc:spChg>
        <pc:spChg chg="del mod">
          <ac:chgData name="Rodrigo Pumar" userId="05c6da525856e9fb" providerId="LiveId" clId="{1D9EE03C-CA42-4EBF-A925-77B3F65FEC71}" dt="2018-04-21T19:46:29.647" v="55" actId="478"/>
          <ac:spMkLst>
            <pc:docMk/>
            <pc:sldMk cId="871577996" sldId="259"/>
            <ac:spMk id="13" creationId="{E908BBB5-88ED-4814-85BE-5F651EEC712F}"/>
          </ac:spMkLst>
        </pc:spChg>
        <pc:picChg chg="add del mod">
          <ac:chgData name="Rodrigo Pumar" userId="05c6da525856e9fb" providerId="LiveId" clId="{1D9EE03C-CA42-4EBF-A925-77B3F65FEC71}" dt="2018-04-21T19:50:21.013" v="627" actId="478"/>
          <ac:picMkLst>
            <pc:docMk/>
            <pc:sldMk cId="871577996" sldId="259"/>
            <ac:picMk id="4" creationId="{1157EC2E-1FFC-4306-A6C2-48ED3ED0555D}"/>
          </ac:picMkLst>
        </pc:picChg>
        <pc:picChg chg="del">
          <ac:chgData name="Rodrigo Pumar" userId="05c6da525856e9fb" providerId="LiveId" clId="{1D9EE03C-CA42-4EBF-A925-77B3F65FEC71}" dt="2018-04-21T19:46:20.039" v="48" actId="478"/>
          <ac:picMkLst>
            <pc:docMk/>
            <pc:sldMk cId="871577996" sldId="259"/>
            <ac:picMk id="5" creationId="{A804ED49-4557-4A9A-82CF-0D8E980465F2}"/>
          </ac:picMkLst>
        </pc:picChg>
      </pc:sldChg>
      <pc:sldChg chg="addSp delSp modSp">
        <pc:chgData name="Rodrigo Pumar" userId="05c6da525856e9fb" providerId="LiveId" clId="{1D9EE03C-CA42-4EBF-A925-77B3F65FEC71}" dt="2018-04-21T20:03:51.997" v="795" actId="20577"/>
        <pc:sldMkLst>
          <pc:docMk/>
          <pc:sldMk cId="3441606456" sldId="260"/>
        </pc:sldMkLst>
        <pc:spChg chg="mod">
          <ac:chgData name="Rodrigo Pumar" userId="05c6da525856e9fb" providerId="LiveId" clId="{1D9EE03C-CA42-4EBF-A925-77B3F65FEC71}" dt="2018-04-21T20:03:51.997" v="795" actId="20577"/>
          <ac:spMkLst>
            <pc:docMk/>
            <pc:sldMk cId="3441606456" sldId="260"/>
            <ac:spMk id="2" creationId="{52C7E21E-FEBE-4819-A775-D0D045FE4824}"/>
          </ac:spMkLst>
        </pc:spChg>
        <pc:spChg chg="add mod">
          <ac:chgData name="Rodrigo Pumar" userId="05c6da525856e9fb" providerId="LiveId" clId="{1D9EE03C-CA42-4EBF-A925-77B3F65FEC71}" dt="2018-04-21T20:01:50.103" v="778" actId="1076"/>
          <ac:spMkLst>
            <pc:docMk/>
            <pc:sldMk cId="3441606456" sldId="260"/>
            <ac:spMk id="6" creationId="{7D069CBF-B4A8-430C-8976-37A7D82EF77C}"/>
          </ac:spMkLst>
        </pc:spChg>
        <pc:spChg chg="del">
          <ac:chgData name="Rodrigo Pumar" userId="05c6da525856e9fb" providerId="LiveId" clId="{1D9EE03C-CA42-4EBF-A925-77B3F65FEC71}" dt="2018-04-21T20:01:26.874" v="772" actId="478"/>
          <ac:spMkLst>
            <pc:docMk/>
            <pc:sldMk cId="3441606456" sldId="260"/>
            <ac:spMk id="11" creationId="{D14D84EA-5B02-47F3-B343-761765B258F5}"/>
          </ac:spMkLst>
        </pc:spChg>
        <pc:picChg chg="del">
          <ac:chgData name="Rodrigo Pumar" userId="05c6da525856e9fb" providerId="LiveId" clId="{1D9EE03C-CA42-4EBF-A925-77B3F65FEC71}" dt="2018-04-21T20:01:16.432" v="769" actId="478"/>
          <ac:picMkLst>
            <pc:docMk/>
            <pc:sldMk cId="3441606456" sldId="260"/>
            <ac:picMk id="4" creationId="{F1A64BF4-6127-4167-A5E4-451604566EEE}"/>
          </ac:picMkLst>
        </pc:picChg>
        <pc:picChg chg="del">
          <ac:chgData name="Rodrigo Pumar" userId="05c6da525856e9fb" providerId="LiveId" clId="{1D9EE03C-CA42-4EBF-A925-77B3F65FEC71}" dt="2018-04-21T20:01:20.855" v="770" actId="478"/>
          <ac:picMkLst>
            <pc:docMk/>
            <pc:sldMk cId="3441606456" sldId="260"/>
            <ac:picMk id="5" creationId="{B3681346-D4ED-4E62-B6DD-69797D6A26B9}"/>
          </ac:picMkLst>
        </pc:picChg>
        <pc:picChg chg="add del mod">
          <ac:chgData name="Rodrigo Pumar" userId="05c6da525856e9fb" providerId="LiveId" clId="{1D9EE03C-CA42-4EBF-A925-77B3F65FEC71}" dt="2018-04-21T20:03:22.079" v="784" actId="20577"/>
          <ac:picMkLst>
            <pc:docMk/>
            <pc:sldMk cId="3441606456" sldId="260"/>
            <ac:picMk id="7" creationId="{7EF92B3E-64C6-4EC5-A36B-03D852BBBD88}"/>
          </ac:picMkLst>
        </pc:picChg>
        <pc:picChg chg="add mod">
          <ac:chgData name="Rodrigo Pumar" userId="05c6da525856e9fb" providerId="LiveId" clId="{1D9EE03C-CA42-4EBF-A925-77B3F65FEC71}" dt="2018-04-21T20:03:47.759" v="787" actId="14100"/>
          <ac:picMkLst>
            <pc:docMk/>
            <pc:sldMk cId="3441606456" sldId="260"/>
            <ac:picMk id="12" creationId="{F6334BD8-CD0F-4F3D-A194-B6747ADE6636}"/>
          </ac:picMkLst>
        </pc:picChg>
        <pc:inkChg chg="del">
          <ac:chgData name="Rodrigo Pumar" userId="05c6da525856e9fb" providerId="LiveId" clId="{1D9EE03C-CA42-4EBF-A925-77B3F65FEC71}" dt="2018-04-21T20:01:40.884" v="777" actId="478"/>
          <ac:inkMkLst>
            <pc:docMk/>
            <pc:sldMk cId="3441606456" sldId="260"/>
            <ac:inkMk id="8" creationId="{00CBCF09-8BC2-4355-8090-0D6C82BA738C}"/>
          </ac:inkMkLst>
        </pc:inkChg>
        <pc:inkChg chg="del">
          <ac:chgData name="Rodrigo Pumar" userId="05c6da525856e9fb" providerId="LiveId" clId="{1D9EE03C-CA42-4EBF-A925-77B3F65FEC71}" dt="2018-04-21T20:01:39.062" v="776" actId="478"/>
          <ac:inkMkLst>
            <pc:docMk/>
            <pc:sldMk cId="3441606456" sldId="260"/>
            <ac:inkMk id="9" creationId="{DAF61343-C524-4283-96FF-71754CF71DE6}"/>
          </ac:inkMkLst>
        </pc:inkChg>
        <pc:inkChg chg="del">
          <ac:chgData name="Rodrigo Pumar" userId="05c6da525856e9fb" providerId="LiveId" clId="{1D9EE03C-CA42-4EBF-A925-77B3F65FEC71}" dt="2018-04-21T20:01:37.327" v="775" actId="478"/>
          <ac:inkMkLst>
            <pc:docMk/>
            <pc:sldMk cId="3441606456" sldId="260"/>
            <ac:inkMk id="10" creationId="{AA5827F9-A660-47B9-9E5C-72DBF74FF0BB}"/>
          </ac:inkMkLst>
        </pc:inkChg>
      </pc:sldChg>
      <pc:sldChg chg="addSp delSp modSp ord">
        <pc:chgData name="Rodrigo Pumar" userId="05c6da525856e9fb" providerId="LiveId" clId="{1D9EE03C-CA42-4EBF-A925-77B3F65FEC71}" dt="2018-04-21T20:07:59.894" v="844" actId="313"/>
        <pc:sldMkLst>
          <pc:docMk/>
          <pc:sldMk cId="2984696490" sldId="261"/>
        </pc:sldMkLst>
        <pc:spChg chg="mod">
          <ac:chgData name="Rodrigo Pumar" userId="05c6da525856e9fb" providerId="LiveId" clId="{1D9EE03C-CA42-4EBF-A925-77B3F65FEC71}" dt="2018-04-21T19:54:33.304" v="660" actId="20577"/>
          <ac:spMkLst>
            <pc:docMk/>
            <pc:sldMk cId="2984696490" sldId="261"/>
            <ac:spMk id="2" creationId="{62AAA420-587B-451A-8AC9-002AA0E949C2}"/>
          </ac:spMkLst>
        </pc:spChg>
        <pc:spChg chg="add del mod">
          <ac:chgData name="Rodrigo Pumar" userId="05c6da525856e9fb" providerId="LiveId" clId="{1D9EE03C-CA42-4EBF-A925-77B3F65FEC71}" dt="2018-04-21T19:54:34.438" v="661" actId="313"/>
          <ac:spMkLst>
            <pc:docMk/>
            <pc:sldMk cId="2984696490" sldId="261"/>
            <ac:spMk id="10" creationId="{4A92E7FC-3FD0-4CA4-8886-0838D83C0BAB}"/>
          </ac:spMkLst>
        </pc:spChg>
        <pc:picChg chg="del">
          <ac:chgData name="Rodrigo Pumar" userId="05c6da525856e9fb" providerId="LiveId" clId="{1D9EE03C-CA42-4EBF-A925-77B3F65FEC71}" dt="2018-04-21T19:54:19.833" v="628" actId="478"/>
          <ac:picMkLst>
            <pc:docMk/>
            <pc:sldMk cId="2984696490" sldId="261"/>
            <ac:picMk id="4" creationId="{F941470A-5F40-41B7-A1AD-5FDB420068BC}"/>
          </ac:picMkLst>
        </pc:picChg>
        <pc:picChg chg="del">
          <ac:chgData name="Rodrigo Pumar" userId="05c6da525856e9fb" providerId="LiveId" clId="{1D9EE03C-CA42-4EBF-A925-77B3F65FEC71}" dt="2018-04-21T19:54:19.833" v="628" actId="478"/>
          <ac:picMkLst>
            <pc:docMk/>
            <pc:sldMk cId="2984696490" sldId="261"/>
            <ac:picMk id="5" creationId="{A97A158B-F7E3-40B4-AB8B-4EA76A9FA4DB}"/>
          </ac:picMkLst>
        </pc:picChg>
        <pc:picChg chg="del">
          <ac:chgData name="Rodrigo Pumar" userId="05c6da525856e9fb" providerId="LiveId" clId="{1D9EE03C-CA42-4EBF-A925-77B3F65FEC71}" dt="2018-04-21T19:54:19.833" v="628" actId="478"/>
          <ac:picMkLst>
            <pc:docMk/>
            <pc:sldMk cId="2984696490" sldId="261"/>
            <ac:picMk id="6" creationId="{B52043CB-994F-494D-BE72-08CF1F68A9A9}"/>
          </ac:picMkLst>
        </pc:picChg>
        <pc:picChg chg="add mod">
          <ac:chgData name="Rodrigo Pumar" userId="05c6da525856e9fb" providerId="LiveId" clId="{1D9EE03C-CA42-4EBF-A925-77B3F65FEC71}" dt="2018-04-21T19:56:20.887" v="674" actId="1076"/>
          <ac:picMkLst>
            <pc:docMk/>
            <pc:sldMk cId="2984696490" sldId="261"/>
            <ac:picMk id="11" creationId="{BCF639BB-EBFA-4E44-BE68-C5EB77A1D44E}"/>
          </ac:picMkLst>
        </pc:picChg>
        <pc:picChg chg="add mod">
          <ac:chgData name="Rodrigo Pumar" userId="05c6da525856e9fb" providerId="LiveId" clId="{1D9EE03C-CA42-4EBF-A925-77B3F65FEC71}" dt="2018-04-21T19:55:38.036" v="671" actId="14100"/>
          <ac:picMkLst>
            <pc:docMk/>
            <pc:sldMk cId="2984696490" sldId="261"/>
            <ac:picMk id="12" creationId="{C1FAF0D0-43AB-4FA7-A0DC-42010FC55428}"/>
          </ac:picMkLst>
        </pc:picChg>
        <pc:picChg chg="add del mod">
          <ac:chgData name="Rodrigo Pumar" userId="05c6da525856e9fb" providerId="LiveId" clId="{1D9EE03C-CA42-4EBF-A925-77B3F65FEC71}" dt="2018-04-21T19:56:30.024" v="675" actId="478"/>
          <ac:picMkLst>
            <pc:docMk/>
            <pc:sldMk cId="2984696490" sldId="261"/>
            <ac:picMk id="13" creationId="{BF7467C4-FCFB-441F-9F82-5D86B0B33962}"/>
          </ac:picMkLst>
        </pc:picChg>
        <pc:picChg chg="add mod">
          <ac:chgData name="Rodrigo Pumar" userId="05c6da525856e9fb" providerId="LiveId" clId="{1D9EE03C-CA42-4EBF-A925-77B3F65FEC71}" dt="2018-04-21T19:56:38.629" v="681" actId="14100"/>
          <ac:picMkLst>
            <pc:docMk/>
            <pc:sldMk cId="2984696490" sldId="261"/>
            <ac:picMk id="14" creationId="{7E4C10BD-7DA5-4379-95A5-CEBFAE69BAA8}"/>
          </ac:picMkLst>
        </pc:picChg>
        <pc:inkChg chg="del">
          <ac:chgData name="Rodrigo Pumar" userId="05c6da525856e9fb" providerId="LiveId" clId="{1D9EE03C-CA42-4EBF-A925-77B3F65FEC71}" dt="2018-04-21T19:54:19.833" v="628" actId="478"/>
          <ac:inkMkLst>
            <pc:docMk/>
            <pc:sldMk cId="2984696490" sldId="261"/>
            <ac:inkMk id="7" creationId="{B65035F9-07D2-421C-A9CD-4F14EB78750B}"/>
          </ac:inkMkLst>
        </pc:inkChg>
        <pc:inkChg chg="del">
          <ac:chgData name="Rodrigo Pumar" userId="05c6da525856e9fb" providerId="LiveId" clId="{1D9EE03C-CA42-4EBF-A925-77B3F65FEC71}" dt="2018-04-21T19:54:19.833" v="628" actId="478"/>
          <ac:inkMkLst>
            <pc:docMk/>
            <pc:sldMk cId="2984696490" sldId="261"/>
            <ac:inkMk id="8" creationId="{8F2117A5-98EA-4340-A02E-5CAD4A4139DA}"/>
          </ac:inkMkLst>
        </pc:inkChg>
        <pc:inkChg chg="del">
          <ac:chgData name="Rodrigo Pumar" userId="05c6da525856e9fb" providerId="LiveId" clId="{1D9EE03C-CA42-4EBF-A925-77B3F65FEC71}" dt="2018-04-21T19:54:19.833" v="628" actId="478"/>
          <ac:inkMkLst>
            <pc:docMk/>
            <pc:sldMk cId="2984696490" sldId="261"/>
            <ac:inkMk id="9" creationId="{9CDFEF1C-C95B-442B-925E-CE41FB568F79}"/>
          </ac:inkMkLst>
        </pc:inkChg>
      </pc:sldChg>
      <pc:sldChg chg="addSp delSp modSp add ord">
        <pc:chgData name="Rodrigo Pumar" userId="05c6da525856e9fb" providerId="LiveId" clId="{1D9EE03C-CA42-4EBF-A925-77B3F65FEC71}" dt="2018-04-21T20:04:47.884" v="804" actId="313"/>
        <pc:sldMkLst>
          <pc:docMk/>
          <pc:sldMk cId="3087570969" sldId="262"/>
        </pc:sldMkLst>
        <pc:spChg chg="mod">
          <ac:chgData name="Rodrigo Pumar" userId="05c6da525856e9fb" providerId="LiveId" clId="{1D9EE03C-CA42-4EBF-A925-77B3F65FEC71}" dt="2018-04-21T20:04:45.638" v="803" actId="20577"/>
          <ac:spMkLst>
            <pc:docMk/>
            <pc:sldMk cId="3087570969" sldId="262"/>
            <ac:spMk id="2" creationId="{52C7E21E-FEBE-4819-A775-D0D045FE4824}"/>
          </ac:spMkLst>
        </pc:spChg>
        <pc:picChg chg="add mod">
          <ac:chgData name="Rodrigo Pumar" userId="05c6da525856e9fb" providerId="LiveId" clId="{1D9EE03C-CA42-4EBF-A925-77B3F65FEC71}" dt="2018-04-21T20:04:43.415" v="799" actId="1076"/>
          <ac:picMkLst>
            <pc:docMk/>
            <pc:sldMk cId="3087570969" sldId="262"/>
            <ac:picMk id="3" creationId="{BAFDD2AF-A0D0-48C2-8482-97E2ED7BB6F5}"/>
          </ac:picMkLst>
        </pc:picChg>
        <pc:picChg chg="del">
          <ac:chgData name="Rodrigo Pumar" userId="05c6da525856e9fb" providerId="LiveId" clId="{1D9EE03C-CA42-4EBF-A925-77B3F65FEC71}" dt="2018-04-21T20:04:41.861" v="797" actId="478"/>
          <ac:picMkLst>
            <pc:docMk/>
            <pc:sldMk cId="3087570969" sldId="262"/>
            <ac:picMk id="12" creationId="{F6334BD8-CD0F-4F3D-A194-B6747ADE6636}"/>
          </ac:picMkLst>
        </pc:picChg>
      </pc:sldChg>
      <pc:sldChg chg="addSp delSp modSp add ord">
        <pc:chgData name="Rodrigo Pumar" userId="05c6da525856e9fb" providerId="LiveId" clId="{1D9EE03C-CA42-4EBF-A925-77B3F65FEC71}" dt="2018-04-21T20:07:56.091" v="843" actId="313"/>
        <pc:sldMkLst>
          <pc:docMk/>
          <pc:sldMk cId="3055149822" sldId="263"/>
        </pc:sldMkLst>
        <pc:spChg chg="mod">
          <ac:chgData name="Rodrigo Pumar" userId="05c6da525856e9fb" providerId="LiveId" clId="{1D9EE03C-CA42-4EBF-A925-77B3F65FEC71}" dt="2018-04-21T20:07:14.345" v="837" actId="20577"/>
          <ac:spMkLst>
            <pc:docMk/>
            <pc:sldMk cId="3055149822" sldId="263"/>
            <ac:spMk id="2" creationId="{52C7E21E-FEBE-4819-A775-D0D045FE4824}"/>
          </ac:spMkLst>
        </pc:spChg>
        <pc:picChg chg="add mod">
          <ac:chgData name="Rodrigo Pumar" userId="05c6da525856e9fb" providerId="LiveId" clId="{1D9EE03C-CA42-4EBF-A925-77B3F65FEC71}" dt="2018-04-21T20:07:16.682" v="838" actId="1076"/>
          <ac:picMkLst>
            <pc:docMk/>
            <pc:sldMk cId="3055149822" sldId="263"/>
            <ac:picMk id="3" creationId="{A76C8601-15F8-466E-B5F5-F94388BF667D}"/>
          </ac:picMkLst>
        </pc:picChg>
        <pc:picChg chg="add mod">
          <ac:chgData name="Rodrigo Pumar" userId="05c6da525856e9fb" providerId="LiveId" clId="{1D9EE03C-CA42-4EBF-A925-77B3F65FEC71}" dt="2018-04-21T20:07:28.610" v="841" actId="1076"/>
          <ac:picMkLst>
            <pc:docMk/>
            <pc:sldMk cId="3055149822" sldId="263"/>
            <ac:picMk id="7" creationId="{771ED620-2E3A-4D38-80C5-2C01C46789A7}"/>
          </ac:picMkLst>
        </pc:picChg>
        <pc:picChg chg="del">
          <ac:chgData name="Rodrigo Pumar" userId="05c6da525856e9fb" providerId="LiveId" clId="{1D9EE03C-CA42-4EBF-A925-77B3F65FEC71}" dt="2018-04-21T20:06:56.072" v="810" actId="478"/>
          <ac:picMkLst>
            <pc:docMk/>
            <pc:sldMk cId="3055149822" sldId="263"/>
            <ac:picMk id="12" creationId="{F6334BD8-CD0F-4F3D-A194-B6747ADE6636}"/>
          </ac:picMkLst>
        </pc:picChg>
      </pc:sldChg>
    </pc:docChg>
  </pc:docChgLst>
  <pc:docChgLst>
    <pc:chgData name="Rodrigo Pumar" userId="05c6da525856e9fb" providerId="LiveId" clId="{1C61B518-1FAB-4104-AA07-A02AEE3C1C87}"/>
    <pc:docChg chg="custSel modSld">
      <pc:chgData name="Rodrigo Pumar" userId="05c6da525856e9fb" providerId="LiveId" clId="{1C61B518-1FAB-4104-AA07-A02AEE3C1C87}" dt="2018-04-10T18:07:00.867" v="108" actId="1076"/>
      <pc:docMkLst>
        <pc:docMk/>
      </pc:docMkLst>
      <pc:sldChg chg="modSp">
        <pc:chgData name="Rodrigo Pumar" userId="05c6da525856e9fb" providerId="LiveId" clId="{1C61B518-1FAB-4104-AA07-A02AEE3C1C87}" dt="2018-04-10T18:05:37.935" v="14" actId="313"/>
        <pc:sldMkLst>
          <pc:docMk/>
          <pc:sldMk cId="1909973525" sldId="256"/>
        </pc:sldMkLst>
        <pc:spChg chg="mod">
          <ac:chgData name="Rodrigo Pumar" userId="05c6da525856e9fb" providerId="LiveId" clId="{1C61B518-1FAB-4104-AA07-A02AEE3C1C87}" dt="2018-04-10T18:05:37.935" v="14" actId="313"/>
          <ac:spMkLst>
            <pc:docMk/>
            <pc:sldMk cId="1909973525" sldId="256"/>
            <ac:spMk id="2" creationId="{971E083B-B744-4214-8EF1-04C588B618CE}"/>
          </ac:spMkLst>
        </pc:spChg>
        <pc:spChg chg="mod">
          <ac:chgData name="Rodrigo Pumar" userId="05c6da525856e9fb" providerId="LiveId" clId="{1C61B518-1FAB-4104-AA07-A02AEE3C1C87}" dt="2018-04-03T19:41:52.974" v="3" actId="20577"/>
          <ac:spMkLst>
            <pc:docMk/>
            <pc:sldMk cId="1909973525" sldId="256"/>
            <ac:spMk id="3" creationId="{391520D4-D210-4882-963E-3D5F8573F99C}"/>
          </ac:spMkLst>
        </pc:spChg>
      </pc:sldChg>
      <pc:sldChg chg="modSp">
        <pc:chgData name="Rodrigo Pumar" userId="05c6da525856e9fb" providerId="LiveId" clId="{1C61B518-1FAB-4104-AA07-A02AEE3C1C87}" dt="2018-04-10T18:07:00.867" v="108" actId="1076"/>
        <pc:sldMkLst>
          <pc:docMk/>
          <pc:sldMk cId="3441606456" sldId="260"/>
        </pc:sldMkLst>
        <pc:spChg chg="mod">
          <ac:chgData name="Rodrigo Pumar" userId="05c6da525856e9fb" providerId="LiveId" clId="{1C61B518-1FAB-4104-AA07-A02AEE3C1C87}" dt="2018-04-10T18:07:00.867" v="108" actId="1076"/>
          <ac:spMkLst>
            <pc:docMk/>
            <pc:sldMk cId="3441606456" sldId="260"/>
            <ac:spMk id="11" creationId="{D14D84EA-5B02-47F3-B343-761765B258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045A-5B91-481D-9FEC-D0B9933B8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8295A-C6B9-4A4E-B368-FC31100DB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61FC4-5073-4EDC-B3C0-8D5BDC251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F8AAC-B3AE-4B17-AECE-AD04E98C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59389-27F2-4F12-9762-B711D8C4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63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7632-46F0-4895-BC85-2E2F44ED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0FC2C-B837-4079-9531-0F66A7885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181AB-3F8A-443E-806E-24CBE729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01EFE-2B94-4C14-AF1C-93E2B828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8231-A9B8-440B-B3CE-E90670BE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33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AF450-80CD-4CCD-A7C5-4E0C1CB4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B7498-A5FF-43A6-A962-25720B4BE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BA197-394D-45D7-BB2E-5ABBB1AF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66CED-CC14-4C6C-86D7-8D161B11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0FCC3-290D-48D2-90BF-3DEE5134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65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6786-1030-40BD-A130-D34E9043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26E34-BB7C-4527-80E5-EEB94A271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C4FA7-1F8A-4D88-94D2-FD645045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DFC90-CA88-40FD-8DDD-12E01EED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8C013-1300-46DD-9B69-638EC971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25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B706-C595-4C6E-A04D-3DB93E042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89AB5-AC6C-4DB0-B0F8-F72C14085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9EB87-11B6-41FB-999D-0B7A2D50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B8B10-4852-4798-A679-882A9E48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F5756-F799-4ECD-A486-181B6FE4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86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8FDDE-28A7-4C10-BC4F-C8B236145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43300-4B2A-4839-AA1D-676316C95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F8F6F-830E-4BEB-AB43-B53B2D4B8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6C788-74AC-43AC-A8E4-E62C2E1E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96281-6146-431B-815B-BDE716BE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49759-B9D0-4720-B0B5-A50B739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79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A3E5-FCB5-4E5C-A41B-48F5ED1E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41A39-B8AD-4809-8D63-9C8D2B3C3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F9BAA-20DB-4D02-A965-DDFD6D829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83FC5-2B46-460C-AB37-BC189570A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9CC075-BB6F-4640-AD20-C4561F30B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DD560-9C8B-430B-B972-503633DE5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6D96C-B3DB-4FB4-99CB-70728D2B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FA98E-7EE8-4FFD-8B9E-03217500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24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2413-8B06-4104-8983-CA3D9BA3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CF413-4A16-4875-AE83-8255C7AB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96282-2F1C-440D-9628-34C265D0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14BFC-0EDC-450C-83A4-1D3AD37C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56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62B35B-4AAD-46C2-9AA9-E16BBF9A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FE251-78D4-4EE4-9202-397A72B0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ABDCA-9047-4D1F-94DA-674C1B56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27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6B16-F5B0-47F1-8873-1904284C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5359D-2604-4D48-9F02-8FBB6A588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2A6D6-1F1B-4F3A-8B43-B94BCE5AD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6C4C5-6205-4766-BAAC-22DC539F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061E4-591D-47D8-AEAD-5D44B470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EE3F6-5D92-43C2-812C-F4387BD55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1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E09E-7732-4BDF-81DC-4D7A0B9E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D09B54-CA5B-427D-97CE-71FD30964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D2438-9FE7-4808-B5D8-959D8A0FF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E0F12-3069-4D8A-9105-7A063B7E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E0D-DCBF-4F05-A4FC-29CB0DE0336D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203AB-11A2-4DD3-A6D0-88B1AEC3E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E4305-11FD-45B5-9C8C-8076856E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50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39B24-9B3C-4B57-84F7-B2BA72E5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D7DF3-1A80-4099-A1BC-3FFD4EB9D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BDCDA-9CCD-44DB-8367-D32ABFF23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CE0D-DCBF-4F05-A4FC-29CB0DE0336D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CCE5F-F354-4585-A713-61A1F57EF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B256B-FF65-412F-A8E5-CDB006E11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AF2CA-F137-4126-A4CE-E0D610EDC8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79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083B-B744-4214-8EF1-04C588B61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Invasores do Espaço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520D4-D210-4882-963E-3D5F8573F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Sistemas Reativos mini projeto 2</a:t>
            </a:r>
          </a:p>
          <a:p>
            <a:r>
              <a:rPr lang="pt-BR" dirty="0"/>
              <a:t>INF1805</a:t>
            </a:r>
          </a:p>
          <a:p>
            <a:r>
              <a:rPr lang="pt-BR" dirty="0"/>
              <a:t>  Filipe Ferraz Franco e Costa   	1711109</a:t>
            </a:r>
          </a:p>
          <a:p>
            <a:r>
              <a:rPr lang="pt-BR" dirty="0"/>
              <a:t>  Rodrigo Pumar Alves de Souza 	1221007</a:t>
            </a:r>
          </a:p>
        </p:txBody>
      </p:sp>
    </p:spTree>
    <p:extLst>
      <p:ext uri="{BB962C8B-B14F-4D97-AF65-F5344CB8AC3E}">
        <p14:creationId xmlns:p14="http://schemas.microsoft.com/office/powerpoint/2010/main" val="19099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5E38F-C717-40A6-835D-35F659A0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jogo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BC8C6-1147-4BE4-8A15-E9C423378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36" y="2141537"/>
            <a:ext cx="8473513" cy="4351338"/>
          </a:xfrm>
        </p:spPr>
        <p:txBody>
          <a:bodyPr>
            <a:normAutofit/>
          </a:bodyPr>
          <a:lstStyle/>
          <a:p>
            <a:r>
              <a:rPr lang="pt-BR" dirty="0"/>
              <a:t>O jogo é uma copia descarada de </a:t>
            </a:r>
            <a:r>
              <a:rPr lang="pt-BR" dirty="0" err="1"/>
              <a:t>space</a:t>
            </a:r>
            <a:r>
              <a:rPr lang="pt-BR" dirty="0"/>
              <a:t> </a:t>
            </a:r>
            <a:r>
              <a:rPr lang="pt-BR" dirty="0" err="1"/>
              <a:t>invaders</a:t>
            </a:r>
            <a:r>
              <a:rPr lang="pt-BR" dirty="0"/>
              <a:t>.</a:t>
            </a:r>
          </a:p>
          <a:p>
            <a:r>
              <a:rPr lang="pt-BR" dirty="0"/>
              <a:t>Os invasores descem em direção a terra, sendo que quando eles chegarem na superfície o jogo termina.</a:t>
            </a:r>
          </a:p>
          <a:p>
            <a:r>
              <a:rPr lang="pt-BR" dirty="0"/>
              <a:t>O jogador é o herói que defende a terra com seu míssil, atirando e matando os invasores.</a:t>
            </a:r>
          </a:p>
          <a:p>
            <a:r>
              <a:rPr lang="pt-BR" dirty="0"/>
              <a:t>Porem, a nave mãe, atira aleatoriamente na terra para tentar destruir o herói, que possui apenas 3 vidas.</a:t>
            </a:r>
          </a:p>
          <a:p>
            <a:r>
              <a:rPr lang="pt-BR" dirty="0"/>
              <a:t>A condição de </a:t>
            </a:r>
            <a:r>
              <a:rPr lang="pt-BR"/>
              <a:t>vitória é </a:t>
            </a:r>
            <a:r>
              <a:rPr lang="pt-BR" dirty="0"/>
              <a:t>destruir todos os invasores antes dele chegarem na terra.</a:t>
            </a:r>
          </a:p>
        </p:txBody>
      </p:sp>
    </p:spTree>
    <p:extLst>
      <p:ext uri="{BB962C8B-B14F-4D97-AF65-F5344CB8AC3E}">
        <p14:creationId xmlns:p14="http://schemas.microsoft.com/office/powerpoint/2010/main" val="87157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A420-587B-451A-8AC9-002AA0E9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Telas</a:t>
            </a:r>
            <a:r>
              <a:rPr lang="en-US" dirty="0"/>
              <a:t> do </a:t>
            </a:r>
            <a:r>
              <a:rPr lang="en-US" dirty="0" err="1"/>
              <a:t>jogo</a:t>
            </a:r>
            <a:r>
              <a:rPr lang="en-US" dirty="0"/>
              <a:t> </a:t>
            </a:r>
            <a:endParaRPr lang="pt-BR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CF639BB-EBFA-4E44-BE68-C5EB77A1D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7952" y="1155228"/>
            <a:ext cx="3233192" cy="20241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FAF0D0-43AB-4FA7-A0DC-42010FC55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7786"/>
            <a:ext cx="6060311" cy="46533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4C10BD-7DA5-4379-95A5-CEBFAE69B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7951" y="3757429"/>
            <a:ext cx="3233191" cy="240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9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07A-2BE4-4629-BDD1-CC068A17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dos objetos e </a:t>
            </a:r>
            <a:r>
              <a:rPr lang="pt-BR" dirty="0" err="1"/>
              <a:t>corrotina</a:t>
            </a:r>
            <a:endParaRPr lang="pt-B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77E91D-9678-4F90-9E6C-29B8717A3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815" y="1690687"/>
            <a:ext cx="6611328" cy="49971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966D4A-9109-4825-9B36-268B6CCBE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707" y="1690686"/>
            <a:ext cx="5760074" cy="16213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959411-203F-4467-BAE5-23A45E278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144" y="3970617"/>
            <a:ext cx="5145280" cy="84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98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E21E-FEBE-4819-A775-D0D045FE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Load</a:t>
            </a:r>
            <a:r>
              <a:rPr lang="pt-BR" dirty="0"/>
              <a:t>()  - Inicio da cena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69CBF-B4A8-430C-8976-37A7D82EF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6C8601-15F8-466E-B5F5-F94388BF6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3582"/>
            <a:ext cx="5257800" cy="5043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1ED620-2E3A-4D38-80C5-2C01C4678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879" y="1436462"/>
            <a:ext cx="6376121" cy="398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4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E21E-FEBE-4819-A775-D0D045FE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Draw()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69CBF-B4A8-430C-8976-37A7D82EF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FDD2AF-A0D0-48C2-8482-97E2ED7B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35614"/>
            <a:ext cx="11176285" cy="522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7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E21E-FEBE-4819-A775-D0D045FE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Update()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69CBF-B4A8-430C-8976-37A7D82EF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endParaRPr lang="pt-BR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334BD8-CD0F-4F3D-A194-B6747ADE6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46" y="1415385"/>
            <a:ext cx="5573997" cy="507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06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120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Invasores do Espaço</vt:lpstr>
      <vt:lpstr>O jogo</vt:lpstr>
      <vt:lpstr>Telas do jogo </vt:lpstr>
      <vt:lpstr>Código dos objetos e corrotina</vt:lpstr>
      <vt:lpstr>Load()  - Inicio da cena</vt:lpstr>
      <vt:lpstr>Draw()</vt:lpstr>
      <vt:lpstr>Update()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Despertador</dc:title>
  <dc:creator>Rodrigo Pumar</dc:creator>
  <cp:lastModifiedBy>Rodrigo Pumar</cp:lastModifiedBy>
  <cp:revision>6</cp:revision>
  <dcterms:created xsi:type="dcterms:W3CDTF">2018-04-03T19:11:16Z</dcterms:created>
  <dcterms:modified xsi:type="dcterms:W3CDTF">2018-04-24T20:06:51Z</dcterms:modified>
</cp:coreProperties>
</file>