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805B42-B858-47C4-85B8-F07FE3617C4B}" v="320" dt="2018-06-05T18:47:45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Pumar" userId="05c6da525856e9fb" providerId="LiveId" clId="{1D9EE03C-CA42-4EBF-A925-77B3F65FEC71}"/>
    <pc:docChg chg="undo custSel addSld modSld sldOrd">
      <pc:chgData name="Rodrigo Pumar" userId="05c6da525856e9fb" providerId="LiveId" clId="{1D9EE03C-CA42-4EBF-A925-77B3F65FEC71}" dt="2018-04-21T20:10:08.602" v="846" actId="313"/>
      <pc:docMkLst>
        <pc:docMk/>
      </pc:docMkLst>
      <pc:sldChg chg="modSp">
        <pc:chgData name="Rodrigo Pumar" userId="05c6da525856e9fb" providerId="LiveId" clId="{1D9EE03C-CA42-4EBF-A925-77B3F65FEC71}" dt="2018-04-21T19:46:16.455" v="47" actId="20577"/>
        <pc:sldMkLst>
          <pc:docMk/>
          <pc:sldMk cId="1909973525" sldId="256"/>
        </pc:sldMkLst>
        <pc:spChg chg="mod">
          <ac:chgData name="Rodrigo Pumar" userId="05c6da525856e9fb" providerId="LiveId" clId="{1D9EE03C-CA42-4EBF-A925-77B3F65FEC71}" dt="2018-04-21T19:46:06.471" v="22" actId="20577"/>
          <ac:spMkLst>
            <pc:docMk/>
            <pc:sldMk cId="1909973525" sldId="256"/>
            <ac:spMk id="2" creationId="{971E083B-B744-4214-8EF1-04C588B618CE}"/>
          </ac:spMkLst>
        </pc:spChg>
        <pc:spChg chg="mod">
          <ac:chgData name="Rodrigo Pumar" userId="05c6da525856e9fb" providerId="LiveId" clId="{1D9EE03C-CA42-4EBF-A925-77B3F65FEC71}" dt="2018-04-21T19:46:16.455" v="47" actId="20577"/>
          <ac:spMkLst>
            <pc:docMk/>
            <pc:sldMk cId="1909973525" sldId="256"/>
            <ac:spMk id="3" creationId="{391520D4-D210-4882-963E-3D5F8573F99C}"/>
          </ac:spMkLst>
        </pc:spChg>
      </pc:sldChg>
      <pc:sldChg chg="addSp delSp modSp">
        <pc:chgData name="Rodrigo Pumar" userId="05c6da525856e9fb" providerId="LiveId" clId="{1D9EE03C-CA42-4EBF-A925-77B3F65FEC71}" dt="2018-04-21T20:10:08.602" v="846" actId="313"/>
        <pc:sldMkLst>
          <pc:docMk/>
          <pc:sldMk cId="871577996" sldId="259"/>
        </pc:sldMkLst>
        <pc:spChg chg="mod">
          <ac:chgData name="Rodrigo Pumar" userId="05c6da525856e9fb" providerId="LiveId" clId="{1D9EE03C-CA42-4EBF-A925-77B3F65FEC71}" dt="2018-04-21T19:50:18.731" v="626" actId="20577"/>
          <ac:spMkLst>
            <pc:docMk/>
            <pc:sldMk cId="871577996" sldId="259"/>
            <ac:spMk id="2" creationId="{7C05E38F-C717-40A6-835D-35F659A090DD}"/>
          </ac:spMkLst>
        </pc:spChg>
        <pc:spChg chg="mod">
          <ac:chgData name="Rodrigo Pumar" userId="05c6da525856e9fb" providerId="LiveId" clId="{1D9EE03C-CA42-4EBF-A925-77B3F65FEC71}" dt="2018-04-21T20:10:08.602" v="846" actId="313"/>
          <ac:spMkLst>
            <pc:docMk/>
            <pc:sldMk cId="871577996" sldId="259"/>
            <ac:spMk id="3" creationId="{8EFBC8C6-1147-4BE4-8A15-E9C423378CBE}"/>
          </ac:spMkLst>
        </pc:spChg>
        <pc:spChg chg="del mod">
          <ac:chgData name="Rodrigo Pumar" userId="05c6da525856e9fb" providerId="LiveId" clId="{1D9EE03C-CA42-4EBF-A925-77B3F65FEC71}" dt="2018-04-21T19:46:31.099" v="56" actId="478"/>
          <ac:spMkLst>
            <pc:docMk/>
            <pc:sldMk cId="871577996" sldId="259"/>
            <ac:spMk id="6" creationId="{CA3CEA09-5C63-40D7-8E4A-E77E56EEC7D9}"/>
          </ac:spMkLst>
        </pc:spChg>
        <pc:spChg chg="del mod">
          <ac:chgData name="Rodrigo Pumar" userId="05c6da525856e9fb" providerId="LiveId" clId="{1D9EE03C-CA42-4EBF-A925-77B3F65FEC71}" dt="2018-04-21T19:46:22.070" v="50" actId="478"/>
          <ac:spMkLst>
            <pc:docMk/>
            <pc:sldMk cId="871577996" sldId="259"/>
            <ac:spMk id="7" creationId="{9F8F3CF2-68DF-4FC3-8D75-5A0F9BA71D1E}"/>
          </ac:spMkLst>
        </pc:spChg>
        <pc:spChg chg="del">
          <ac:chgData name="Rodrigo Pumar" userId="05c6da525856e9fb" providerId="LiveId" clId="{1D9EE03C-CA42-4EBF-A925-77B3F65FEC71}" dt="2018-04-21T19:46:23.022" v="52" actId="478"/>
          <ac:spMkLst>
            <pc:docMk/>
            <pc:sldMk cId="871577996" sldId="259"/>
            <ac:spMk id="8" creationId="{A013A712-FC6B-4A7A-8448-2CAE2A08A500}"/>
          </ac:spMkLst>
        </pc:spChg>
        <pc:spChg chg="del">
          <ac:chgData name="Rodrigo Pumar" userId="05c6da525856e9fb" providerId="LiveId" clId="{1D9EE03C-CA42-4EBF-A925-77B3F65FEC71}" dt="2018-04-21T19:46:31.099" v="56" actId="478"/>
          <ac:spMkLst>
            <pc:docMk/>
            <pc:sldMk cId="871577996" sldId="259"/>
            <ac:spMk id="9" creationId="{D8267BA7-56F0-4A89-84CC-AE0011FDB298}"/>
          </ac:spMkLst>
        </pc:spChg>
        <pc:spChg chg="del">
          <ac:chgData name="Rodrigo Pumar" userId="05c6da525856e9fb" providerId="LiveId" clId="{1D9EE03C-CA42-4EBF-A925-77B3F65FEC71}" dt="2018-04-21T19:46:29.647" v="55" actId="478"/>
          <ac:spMkLst>
            <pc:docMk/>
            <pc:sldMk cId="871577996" sldId="259"/>
            <ac:spMk id="10" creationId="{168F6C64-D60C-4AD7-A46F-627D11B4B276}"/>
          </ac:spMkLst>
        </pc:spChg>
        <pc:spChg chg="del">
          <ac:chgData name="Rodrigo Pumar" userId="05c6da525856e9fb" providerId="LiveId" clId="{1D9EE03C-CA42-4EBF-A925-77B3F65FEC71}" dt="2018-04-21T19:46:29.647" v="55" actId="478"/>
          <ac:spMkLst>
            <pc:docMk/>
            <pc:sldMk cId="871577996" sldId="259"/>
            <ac:spMk id="11" creationId="{60264085-D77E-4371-A86B-E54571AF3C6F}"/>
          </ac:spMkLst>
        </pc:spChg>
        <pc:spChg chg="del mod">
          <ac:chgData name="Rodrigo Pumar" userId="05c6da525856e9fb" providerId="LiveId" clId="{1D9EE03C-CA42-4EBF-A925-77B3F65FEC71}" dt="2018-04-21T19:46:33.015" v="58" actId="478"/>
          <ac:spMkLst>
            <pc:docMk/>
            <pc:sldMk cId="871577996" sldId="259"/>
            <ac:spMk id="12" creationId="{B2DC5CA4-C1AB-427F-B55F-D48B1B4B4CBF}"/>
          </ac:spMkLst>
        </pc:spChg>
        <pc:spChg chg="del mod">
          <ac:chgData name="Rodrigo Pumar" userId="05c6da525856e9fb" providerId="LiveId" clId="{1D9EE03C-CA42-4EBF-A925-77B3F65FEC71}" dt="2018-04-21T19:46:29.647" v="55" actId="478"/>
          <ac:spMkLst>
            <pc:docMk/>
            <pc:sldMk cId="871577996" sldId="259"/>
            <ac:spMk id="13" creationId="{E908BBB5-88ED-4814-85BE-5F651EEC712F}"/>
          </ac:spMkLst>
        </pc:spChg>
        <pc:picChg chg="add del mod">
          <ac:chgData name="Rodrigo Pumar" userId="05c6da525856e9fb" providerId="LiveId" clId="{1D9EE03C-CA42-4EBF-A925-77B3F65FEC71}" dt="2018-04-21T19:50:21.013" v="627" actId="478"/>
          <ac:picMkLst>
            <pc:docMk/>
            <pc:sldMk cId="871577996" sldId="259"/>
            <ac:picMk id="4" creationId="{1157EC2E-1FFC-4306-A6C2-48ED3ED0555D}"/>
          </ac:picMkLst>
        </pc:picChg>
        <pc:picChg chg="del">
          <ac:chgData name="Rodrigo Pumar" userId="05c6da525856e9fb" providerId="LiveId" clId="{1D9EE03C-CA42-4EBF-A925-77B3F65FEC71}" dt="2018-04-21T19:46:20.039" v="48" actId="478"/>
          <ac:picMkLst>
            <pc:docMk/>
            <pc:sldMk cId="871577996" sldId="259"/>
            <ac:picMk id="5" creationId="{A804ED49-4557-4A9A-82CF-0D8E980465F2}"/>
          </ac:picMkLst>
        </pc:picChg>
      </pc:sldChg>
      <pc:sldChg chg="addSp delSp modSp ord">
        <pc:chgData name="Rodrigo Pumar" userId="05c6da525856e9fb" providerId="LiveId" clId="{1D9EE03C-CA42-4EBF-A925-77B3F65FEC71}" dt="2018-04-21T20:07:59.894" v="844" actId="313"/>
        <pc:sldMkLst>
          <pc:docMk/>
          <pc:sldMk cId="2984696490" sldId="261"/>
        </pc:sldMkLst>
        <pc:spChg chg="mod">
          <ac:chgData name="Rodrigo Pumar" userId="05c6da525856e9fb" providerId="LiveId" clId="{1D9EE03C-CA42-4EBF-A925-77B3F65FEC71}" dt="2018-04-21T19:54:33.304" v="660" actId="20577"/>
          <ac:spMkLst>
            <pc:docMk/>
            <pc:sldMk cId="2984696490" sldId="261"/>
            <ac:spMk id="2" creationId="{62AAA420-587B-451A-8AC9-002AA0E949C2}"/>
          </ac:spMkLst>
        </pc:spChg>
        <pc:spChg chg="add del mod">
          <ac:chgData name="Rodrigo Pumar" userId="05c6da525856e9fb" providerId="LiveId" clId="{1D9EE03C-CA42-4EBF-A925-77B3F65FEC71}" dt="2018-04-21T19:54:34.438" v="661" actId="313"/>
          <ac:spMkLst>
            <pc:docMk/>
            <pc:sldMk cId="2984696490" sldId="261"/>
            <ac:spMk id="10" creationId="{4A92E7FC-3FD0-4CA4-8886-0838D83C0BAB}"/>
          </ac:spMkLst>
        </pc:spChg>
        <pc:picChg chg="del">
          <ac:chgData name="Rodrigo Pumar" userId="05c6da525856e9fb" providerId="LiveId" clId="{1D9EE03C-CA42-4EBF-A925-77B3F65FEC71}" dt="2018-04-21T19:54:19.833" v="628" actId="478"/>
          <ac:picMkLst>
            <pc:docMk/>
            <pc:sldMk cId="2984696490" sldId="261"/>
            <ac:picMk id="4" creationId="{F941470A-5F40-41B7-A1AD-5FDB420068BC}"/>
          </ac:picMkLst>
        </pc:picChg>
        <pc:picChg chg="del">
          <ac:chgData name="Rodrigo Pumar" userId="05c6da525856e9fb" providerId="LiveId" clId="{1D9EE03C-CA42-4EBF-A925-77B3F65FEC71}" dt="2018-04-21T19:54:19.833" v="628" actId="478"/>
          <ac:picMkLst>
            <pc:docMk/>
            <pc:sldMk cId="2984696490" sldId="261"/>
            <ac:picMk id="5" creationId="{A97A158B-F7E3-40B4-AB8B-4EA76A9FA4DB}"/>
          </ac:picMkLst>
        </pc:picChg>
        <pc:picChg chg="del">
          <ac:chgData name="Rodrigo Pumar" userId="05c6da525856e9fb" providerId="LiveId" clId="{1D9EE03C-CA42-4EBF-A925-77B3F65FEC71}" dt="2018-04-21T19:54:19.833" v="628" actId="478"/>
          <ac:picMkLst>
            <pc:docMk/>
            <pc:sldMk cId="2984696490" sldId="261"/>
            <ac:picMk id="6" creationId="{B52043CB-994F-494D-BE72-08CF1F68A9A9}"/>
          </ac:picMkLst>
        </pc:picChg>
        <pc:picChg chg="add mod">
          <ac:chgData name="Rodrigo Pumar" userId="05c6da525856e9fb" providerId="LiveId" clId="{1D9EE03C-CA42-4EBF-A925-77B3F65FEC71}" dt="2018-04-21T19:56:20.887" v="674" actId="1076"/>
          <ac:picMkLst>
            <pc:docMk/>
            <pc:sldMk cId="2984696490" sldId="261"/>
            <ac:picMk id="11" creationId="{BCF639BB-EBFA-4E44-BE68-C5EB77A1D44E}"/>
          </ac:picMkLst>
        </pc:picChg>
        <pc:picChg chg="add mod">
          <ac:chgData name="Rodrigo Pumar" userId="05c6da525856e9fb" providerId="LiveId" clId="{1D9EE03C-CA42-4EBF-A925-77B3F65FEC71}" dt="2018-04-21T19:55:38.036" v="671" actId="14100"/>
          <ac:picMkLst>
            <pc:docMk/>
            <pc:sldMk cId="2984696490" sldId="261"/>
            <ac:picMk id="12" creationId="{C1FAF0D0-43AB-4FA7-A0DC-42010FC55428}"/>
          </ac:picMkLst>
        </pc:picChg>
        <pc:picChg chg="add del mod">
          <ac:chgData name="Rodrigo Pumar" userId="05c6da525856e9fb" providerId="LiveId" clId="{1D9EE03C-CA42-4EBF-A925-77B3F65FEC71}" dt="2018-04-21T19:56:30.024" v="675" actId="478"/>
          <ac:picMkLst>
            <pc:docMk/>
            <pc:sldMk cId="2984696490" sldId="261"/>
            <ac:picMk id="13" creationId="{BF7467C4-FCFB-441F-9F82-5D86B0B33962}"/>
          </ac:picMkLst>
        </pc:picChg>
        <pc:picChg chg="add mod">
          <ac:chgData name="Rodrigo Pumar" userId="05c6da525856e9fb" providerId="LiveId" clId="{1D9EE03C-CA42-4EBF-A925-77B3F65FEC71}" dt="2018-04-21T19:56:38.629" v="681" actId="14100"/>
          <ac:picMkLst>
            <pc:docMk/>
            <pc:sldMk cId="2984696490" sldId="261"/>
            <ac:picMk id="14" creationId="{7E4C10BD-7DA5-4379-95A5-CEBFAE69BAA8}"/>
          </ac:picMkLst>
        </pc:picChg>
        <pc:inkChg chg="del">
          <ac:chgData name="Rodrigo Pumar" userId="05c6da525856e9fb" providerId="LiveId" clId="{1D9EE03C-CA42-4EBF-A925-77B3F65FEC71}" dt="2018-04-21T19:54:19.833" v="628" actId="478"/>
          <ac:inkMkLst>
            <pc:docMk/>
            <pc:sldMk cId="2984696490" sldId="261"/>
            <ac:inkMk id="7" creationId="{B65035F9-07D2-421C-A9CD-4F14EB78750B}"/>
          </ac:inkMkLst>
        </pc:inkChg>
        <pc:inkChg chg="del">
          <ac:chgData name="Rodrigo Pumar" userId="05c6da525856e9fb" providerId="LiveId" clId="{1D9EE03C-CA42-4EBF-A925-77B3F65FEC71}" dt="2018-04-21T19:54:19.833" v="628" actId="478"/>
          <ac:inkMkLst>
            <pc:docMk/>
            <pc:sldMk cId="2984696490" sldId="261"/>
            <ac:inkMk id="8" creationId="{8F2117A5-98EA-4340-A02E-5CAD4A4139DA}"/>
          </ac:inkMkLst>
        </pc:inkChg>
        <pc:inkChg chg="del">
          <ac:chgData name="Rodrigo Pumar" userId="05c6da525856e9fb" providerId="LiveId" clId="{1D9EE03C-CA42-4EBF-A925-77B3F65FEC71}" dt="2018-04-21T19:54:19.833" v="628" actId="478"/>
          <ac:inkMkLst>
            <pc:docMk/>
            <pc:sldMk cId="2984696490" sldId="261"/>
            <ac:inkMk id="9" creationId="{9CDFEF1C-C95B-442B-925E-CE41FB568F79}"/>
          </ac:inkMkLst>
        </pc:inkChg>
      </pc:sldChg>
    </pc:docChg>
  </pc:docChgLst>
  <pc:docChgLst>
    <pc:chgData name="Rodrigo Pumar" userId="05c6da525856e9fb" providerId="LiveId" clId="{1C61B518-1FAB-4104-AA07-A02AEE3C1C87}"/>
    <pc:docChg chg="custSel modSld">
      <pc:chgData name="Rodrigo Pumar" userId="05c6da525856e9fb" providerId="LiveId" clId="{1C61B518-1FAB-4104-AA07-A02AEE3C1C87}" dt="2018-04-10T18:07:00.867" v="108" actId="1076"/>
      <pc:docMkLst>
        <pc:docMk/>
      </pc:docMkLst>
      <pc:sldChg chg="modSp">
        <pc:chgData name="Rodrigo Pumar" userId="05c6da525856e9fb" providerId="LiveId" clId="{1C61B518-1FAB-4104-AA07-A02AEE3C1C87}" dt="2018-04-10T18:05:37.935" v="14" actId="313"/>
        <pc:sldMkLst>
          <pc:docMk/>
          <pc:sldMk cId="1909973525" sldId="256"/>
        </pc:sldMkLst>
        <pc:spChg chg="mod">
          <ac:chgData name="Rodrigo Pumar" userId="05c6da525856e9fb" providerId="LiveId" clId="{1C61B518-1FAB-4104-AA07-A02AEE3C1C87}" dt="2018-04-10T18:05:37.935" v="14" actId="313"/>
          <ac:spMkLst>
            <pc:docMk/>
            <pc:sldMk cId="1909973525" sldId="256"/>
            <ac:spMk id="2" creationId="{971E083B-B744-4214-8EF1-04C588B618CE}"/>
          </ac:spMkLst>
        </pc:spChg>
        <pc:spChg chg="mod">
          <ac:chgData name="Rodrigo Pumar" userId="05c6da525856e9fb" providerId="LiveId" clId="{1C61B518-1FAB-4104-AA07-A02AEE3C1C87}" dt="2018-04-03T19:41:52.974" v="3" actId="20577"/>
          <ac:spMkLst>
            <pc:docMk/>
            <pc:sldMk cId="1909973525" sldId="256"/>
            <ac:spMk id="3" creationId="{391520D4-D210-4882-963E-3D5F8573F99C}"/>
          </ac:spMkLst>
        </pc:spChg>
      </pc:sldChg>
    </pc:docChg>
  </pc:docChgLst>
  <pc:docChgLst>
    <pc:chgData name="Rodrigo Pumar" userId="05c6da525856e9fb" providerId="LiveId" clId="{B4805B42-B858-47C4-85B8-F07FE3617C4B}"/>
    <pc:docChg chg="custSel addSld delSld modSld">
      <pc:chgData name="Rodrigo Pumar" userId="05c6da525856e9fb" providerId="LiveId" clId="{B4805B42-B858-47C4-85B8-F07FE3617C4B}" dt="2018-06-05T18:47:45.548" v="319" actId="1076"/>
      <pc:docMkLst>
        <pc:docMk/>
      </pc:docMkLst>
      <pc:sldChg chg="modSp">
        <pc:chgData name="Rodrigo Pumar" userId="05c6da525856e9fb" providerId="LiveId" clId="{B4805B42-B858-47C4-85B8-F07FE3617C4B}" dt="2018-06-05T18:12:29.737" v="14" actId="20577"/>
        <pc:sldMkLst>
          <pc:docMk/>
          <pc:sldMk cId="1909973525" sldId="256"/>
        </pc:sldMkLst>
        <pc:spChg chg="mod">
          <ac:chgData name="Rodrigo Pumar" userId="05c6da525856e9fb" providerId="LiveId" clId="{B4805B42-B858-47C4-85B8-F07FE3617C4B}" dt="2018-06-05T18:12:26.800" v="13" actId="20577"/>
          <ac:spMkLst>
            <pc:docMk/>
            <pc:sldMk cId="1909973525" sldId="256"/>
            <ac:spMk id="2" creationId="{971E083B-B744-4214-8EF1-04C588B618CE}"/>
          </ac:spMkLst>
        </pc:spChg>
        <pc:spChg chg="mod">
          <ac:chgData name="Rodrigo Pumar" userId="05c6da525856e9fb" providerId="LiveId" clId="{B4805B42-B858-47C4-85B8-F07FE3617C4B}" dt="2018-06-05T18:12:29.737" v="14" actId="20577"/>
          <ac:spMkLst>
            <pc:docMk/>
            <pc:sldMk cId="1909973525" sldId="256"/>
            <ac:spMk id="3" creationId="{391520D4-D210-4882-963E-3D5F8573F99C}"/>
          </ac:spMkLst>
        </pc:spChg>
      </pc:sldChg>
      <pc:sldChg chg="addSp delSp modSp del">
        <pc:chgData name="Rodrigo Pumar" userId="05c6da525856e9fb" providerId="LiveId" clId="{B4805B42-B858-47C4-85B8-F07FE3617C4B}" dt="2018-06-05T18:17:24.224" v="94" actId="2696"/>
        <pc:sldMkLst>
          <pc:docMk/>
          <pc:sldMk cId="3095398106" sldId="258"/>
        </pc:sldMkLst>
        <pc:spChg chg="add del mod">
          <ac:chgData name="Rodrigo Pumar" userId="05c6da525856e9fb" providerId="LiveId" clId="{B4805B42-B858-47C4-85B8-F07FE3617C4B}" dt="2018-06-05T18:17:17.940" v="88" actId="478"/>
          <ac:spMkLst>
            <pc:docMk/>
            <pc:sldMk cId="3095398106" sldId="258"/>
            <ac:spMk id="4" creationId="{C33C2F09-C54D-44C7-A6CE-079FBF38AC8F}"/>
          </ac:spMkLst>
        </pc:spChg>
        <pc:picChg chg="del">
          <ac:chgData name="Rodrigo Pumar" userId="05c6da525856e9fb" providerId="LiveId" clId="{B4805B42-B858-47C4-85B8-F07FE3617C4B}" dt="2018-06-05T18:17:12.264" v="87" actId="478"/>
          <ac:picMkLst>
            <pc:docMk/>
            <pc:sldMk cId="3095398106" sldId="258"/>
            <ac:picMk id="7" creationId="{C477E91D-9678-4F90-9E6C-29B8717A3F4B}"/>
          </ac:picMkLst>
        </pc:picChg>
        <pc:picChg chg="del">
          <ac:chgData name="Rodrigo Pumar" userId="05c6da525856e9fb" providerId="LiveId" clId="{B4805B42-B858-47C4-85B8-F07FE3617C4B}" dt="2018-06-05T18:17:19.027" v="90" actId="478"/>
          <ac:picMkLst>
            <pc:docMk/>
            <pc:sldMk cId="3095398106" sldId="258"/>
            <ac:picMk id="8" creationId="{5C966D4A-9109-4825-9B36-268B6CCBE68F}"/>
          </ac:picMkLst>
        </pc:picChg>
        <pc:picChg chg="del">
          <ac:chgData name="Rodrigo Pumar" userId="05c6da525856e9fb" providerId="LiveId" clId="{B4805B42-B858-47C4-85B8-F07FE3617C4B}" dt="2018-06-05T18:17:18.671" v="89" actId="478"/>
          <ac:picMkLst>
            <pc:docMk/>
            <pc:sldMk cId="3095398106" sldId="258"/>
            <ac:picMk id="10" creationId="{57959411-203F-4467-BAE5-23A45E278CA8}"/>
          </ac:picMkLst>
        </pc:picChg>
      </pc:sldChg>
      <pc:sldChg chg="addSp delSp modSp">
        <pc:chgData name="Rodrigo Pumar" userId="05c6da525856e9fb" providerId="LiveId" clId="{B4805B42-B858-47C4-85B8-F07FE3617C4B}" dt="2018-06-05T18:38:22.129" v="258" actId="14100"/>
        <pc:sldMkLst>
          <pc:docMk/>
          <pc:sldMk cId="871577996" sldId="259"/>
        </pc:sldMkLst>
        <pc:spChg chg="mod">
          <ac:chgData name="Rodrigo Pumar" userId="05c6da525856e9fb" providerId="LiveId" clId="{B4805B42-B858-47C4-85B8-F07FE3617C4B}" dt="2018-06-05T18:13:03.635" v="29" actId="20577"/>
          <ac:spMkLst>
            <pc:docMk/>
            <pc:sldMk cId="871577996" sldId="259"/>
            <ac:spMk id="2" creationId="{7C05E38F-C717-40A6-835D-35F659A090DD}"/>
          </ac:spMkLst>
        </pc:spChg>
        <pc:spChg chg="del">
          <ac:chgData name="Rodrigo Pumar" userId="05c6da525856e9fb" providerId="LiveId" clId="{B4805B42-B858-47C4-85B8-F07FE3617C4B}" dt="2018-06-05T18:12:55.824" v="15" actId="478"/>
          <ac:spMkLst>
            <pc:docMk/>
            <pc:sldMk cId="871577996" sldId="259"/>
            <ac:spMk id="3" creationId="{8EFBC8C6-1147-4BE4-8A15-E9C423378CBE}"/>
          </ac:spMkLst>
        </pc:spChg>
        <pc:spChg chg="add del mod">
          <ac:chgData name="Rodrigo Pumar" userId="05c6da525856e9fb" providerId="LiveId" clId="{B4805B42-B858-47C4-85B8-F07FE3617C4B}" dt="2018-06-05T18:12:56.332" v="16"/>
          <ac:spMkLst>
            <pc:docMk/>
            <pc:sldMk cId="871577996" sldId="259"/>
            <ac:spMk id="5" creationId="{A8908623-075F-46F6-BFD7-AAC848662CD5}"/>
          </ac:spMkLst>
        </pc:spChg>
        <pc:spChg chg="add mod">
          <ac:chgData name="Rodrigo Pumar" userId="05c6da525856e9fb" providerId="LiveId" clId="{B4805B42-B858-47C4-85B8-F07FE3617C4B}" dt="2018-06-05T18:38:15.062" v="253" actId="27636"/>
          <ac:spMkLst>
            <pc:docMk/>
            <pc:sldMk cId="871577996" sldId="259"/>
            <ac:spMk id="11" creationId="{BE1A422D-79EC-4BD2-A6E2-C8DBCC8BECA8}"/>
          </ac:spMkLst>
        </pc:spChg>
        <pc:picChg chg="add del mod">
          <ac:chgData name="Rodrigo Pumar" userId="05c6da525856e9fb" providerId="LiveId" clId="{B4805B42-B858-47C4-85B8-F07FE3617C4B}" dt="2018-06-05T18:37:29.452" v="247" actId="478"/>
          <ac:picMkLst>
            <pc:docMk/>
            <pc:sldMk cId="871577996" sldId="259"/>
            <ac:picMk id="7" creationId="{1392A117-AE91-4AE7-80F1-796F229527DE}"/>
          </ac:picMkLst>
        </pc:picChg>
        <pc:picChg chg="add del mod">
          <ac:chgData name="Rodrigo Pumar" userId="05c6da525856e9fb" providerId="LiveId" clId="{B4805B42-B858-47C4-85B8-F07FE3617C4B}" dt="2018-06-05T18:38:12.444" v="251" actId="478"/>
          <ac:picMkLst>
            <pc:docMk/>
            <pc:sldMk cId="871577996" sldId="259"/>
            <ac:picMk id="8" creationId="{03C2D191-3226-4749-9DFE-96CCC2959E29}"/>
          </ac:picMkLst>
        </pc:picChg>
        <pc:picChg chg="add mod">
          <ac:chgData name="Rodrigo Pumar" userId="05c6da525856e9fb" providerId="LiveId" clId="{B4805B42-B858-47C4-85B8-F07FE3617C4B}" dt="2018-06-05T18:38:17.752" v="255" actId="1076"/>
          <ac:picMkLst>
            <pc:docMk/>
            <pc:sldMk cId="871577996" sldId="259"/>
            <ac:picMk id="9" creationId="{3F428FC7-40C9-46F5-814F-89D3EE999EA0}"/>
          </ac:picMkLst>
        </pc:picChg>
        <pc:picChg chg="add mod">
          <ac:chgData name="Rodrigo Pumar" userId="05c6da525856e9fb" providerId="LiveId" clId="{B4805B42-B858-47C4-85B8-F07FE3617C4B}" dt="2018-06-05T18:38:22.129" v="258" actId="14100"/>
          <ac:picMkLst>
            <pc:docMk/>
            <pc:sldMk cId="871577996" sldId="259"/>
            <ac:picMk id="12" creationId="{EB7A7CFA-42B5-4DF5-914D-7153F80B9A24}"/>
          </ac:picMkLst>
        </pc:picChg>
      </pc:sldChg>
      <pc:sldChg chg="del">
        <pc:chgData name="Rodrigo Pumar" userId="05c6da525856e9fb" providerId="LiveId" clId="{B4805B42-B858-47C4-85B8-F07FE3617C4B}" dt="2018-06-05T18:17:24.212" v="93" actId="2696"/>
        <pc:sldMkLst>
          <pc:docMk/>
          <pc:sldMk cId="3441606456" sldId="260"/>
        </pc:sldMkLst>
      </pc:sldChg>
      <pc:sldChg chg="addSp delSp modSp">
        <pc:chgData name="Rodrigo Pumar" userId="05c6da525856e9fb" providerId="LiveId" clId="{B4805B42-B858-47C4-85B8-F07FE3617C4B}" dt="2018-06-05T18:17:08.001" v="86" actId="20577"/>
        <pc:sldMkLst>
          <pc:docMk/>
          <pc:sldMk cId="2984696490" sldId="261"/>
        </pc:sldMkLst>
        <pc:spChg chg="mod">
          <ac:chgData name="Rodrigo Pumar" userId="05c6da525856e9fb" providerId="LiveId" clId="{B4805B42-B858-47C4-85B8-F07FE3617C4B}" dt="2018-06-05T18:17:08.001" v="86" actId="20577"/>
          <ac:spMkLst>
            <pc:docMk/>
            <pc:sldMk cId="2984696490" sldId="261"/>
            <ac:spMk id="2" creationId="{62AAA420-587B-451A-8AC9-002AA0E949C2}"/>
          </ac:spMkLst>
        </pc:spChg>
        <pc:spChg chg="add mod">
          <ac:chgData name="Rodrigo Pumar" userId="05c6da525856e9fb" providerId="LiveId" clId="{B4805B42-B858-47C4-85B8-F07FE3617C4B}" dt="2018-06-05T18:14:16.280" v="35" actId="14100"/>
          <ac:spMkLst>
            <pc:docMk/>
            <pc:sldMk cId="2984696490" sldId="261"/>
            <ac:spMk id="4" creationId="{D1EAB1E7-052C-4FD0-BD84-0C3EB07C8481}"/>
          </ac:spMkLst>
        </pc:spChg>
        <pc:picChg chg="add mod">
          <ac:chgData name="Rodrigo Pumar" userId="05c6da525856e9fb" providerId="LiveId" clId="{B4805B42-B858-47C4-85B8-F07FE3617C4B}" dt="2018-06-05T18:16:26.785" v="41" actId="1076"/>
          <ac:picMkLst>
            <pc:docMk/>
            <pc:sldMk cId="2984696490" sldId="261"/>
            <ac:picMk id="5" creationId="{A66AE012-6585-4DCA-AE99-B3998B970530}"/>
          </ac:picMkLst>
        </pc:picChg>
        <pc:picChg chg="add del mod">
          <ac:chgData name="Rodrigo Pumar" userId="05c6da525856e9fb" providerId="LiveId" clId="{B4805B42-B858-47C4-85B8-F07FE3617C4B}" dt="2018-06-05T18:16:23.853" v="40" actId="478"/>
          <ac:picMkLst>
            <pc:docMk/>
            <pc:sldMk cId="2984696490" sldId="261"/>
            <ac:picMk id="9" creationId="{8C3DD630-BC7B-4759-9C3E-FB1CD192D5E6}"/>
          </ac:picMkLst>
        </pc:picChg>
        <pc:picChg chg="del mod">
          <ac:chgData name="Rodrigo Pumar" userId="05c6da525856e9fb" providerId="LiveId" clId="{B4805B42-B858-47C4-85B8-F07FE3617C4B}" dt="2018-06-05T18:14:03.008" v="33" actId="478"/>
          <ac:picMkLst>
            <pc:docMk/>
            <pc:sldMk cId="2984696490" sldId="261"/>
            <ac:picMk id="11" creationId="{BCF639BB-EBFA-4E44-BE68-C5EB77A1D44E}"/>
          </ac:picMkLst>
        </pc:picChg>
        <pc:picChg chg="del">
          <ac:chgData name="Rodrigo Pumar" userId="05c6da525856e9fb" providerId="LiveId" clId="{B4805B42-B858-47C4-85B8-F07FE3617C4B}" dt="2018-06-05T18:14:01.051" v="31" actId="478"/>
          <ac:picMkLst>
            <pc:docMk/>
            <pc:sldMk cId="2984696490" sldId="261"/>
            <ac:picMk id="12" creationId="{C1FAF0D0-43AB-4FA7-A0DC-42010FC55428}"/>
          </ac:picMkLst>
        </pc:picChg>
        <pc:picChg chg="del">
          <ac:chgData name="Rodrigo Pumar" userId="05c6da525856e9fb" providerId="LiveId" clId="{B4805B42-B858-47C4-85B8-F07FE3617C4B}" dt="2018-06-05T18:14:17.639" v="36" actId="478"/>
          <ac:picMkLst>
            <pc:docMk/>
            <pc:sldMk cId="2984696490" sldId="261"/>
            <ac:picMk id="14" creationId="{7E4C10BD-7DA5-4379-95A5-CEBFAE69BAA8}"/>
          </ac:picMkLst>
        </pc:picChg>
      </pc:sldChg>
      <pc:sldChg chg="addSp delSp modSp add">
        <pc:chgData name="Rodrigo Pumar" userId="05c6da525856e9fb" providerId="LiveId" clId="{B4805B42-B858-47C4-85B8-F07FE3617C4B}" dt="2018-06-05T18:40:33.824" v="265" actId="1076"/>
        <pc:sldMkLst>
          <pc:docMk/>
          <pc:sldMk cId="1460298059" sldId="262"/>
        </pc:sldMkLst>
        <pc:spChg chg="mod">
          <ac:chgData name="Rodrigo Pumar" userId="05c6da525856e9fb" providerId="LiveId" clId="{B4805B42-B858-47C4-85B8-F07FE3617C4B}" dt="2018-06-05T18:19:59.216" v="150" actId="1076"/>
          <ac:spMkLst>
            <pc:docMk/>
            <pc:sldMk cId="1460298059" sldId="262"/>
            <ac:spMk id="2" creationId="{62AAA420-587B-451A-8AC9-002AA0E949C2}"/>
          </ac:spMkLst>
        </pc:spChg>
        <pc:spChg chg="mod">
          <ac:chgData name="Rodrigo Pumar" userId="05c6da525856e9fb" providerId="LiveId" clId="{B4805B42-B858-47C4-85B8-F07FE3617C4B}" dt="2018-06-05T18:20:03.119" v="151" actId="1076"/>
          <ac:spMkLst>
            <pc:docMk/>
            <pc:sldMk cId="1460298059" sldId="262"/>
            <ac:spMk id="4" creationId="{D1EAB1E7-052C-4FD0-BD84-0C3EB07C8481}"/>
          </ac:spMkLst>
        </pc:spChg>
        <pc:spChg chg="add mod">
          <ac:chgData name="Rodrigo Pumar" userId="05c6da525856e9fb" providerId="LiveId" clId="{B4805B42-B858-47C4-85B8-F07FE3617C4B}" dt="2018-06-05T18:40:01.643" v="262" actId="27636"/>
          <ac:spMkLst>
            <pc:docMk/>
            <pc:sldMk cId="1460298059" sldId="262"/>
            <ac:spMk id="7" creationId="{C18204F5-479D-4D20-97C8-4758AE341B2B}"/>
          </ac:spMkLst>
        </pc:spChg>
        <pc:picChg chg="add mod">
          <ac:chgData name="Rodrigo Pumar" userId="05c6da525856e9fb" providerId="LiveId" clId="{B4805B42-B858-47C4-85B8-F07FE3617C4B}" dt="2018-06-05T18:20:04.569" v="152" actId="1076"/>
          <ac:picMkLst>
            <pc:docMk/>
            <pc:sldMk cId="1460298059" sldId="262"/>
            <ac:picMk id="3" creationId="{2B2DFD8A-CE35-4058-A04C-FA4CEF4E18DB}"/>
          </ac:picMkLst>
        </pc:picChg>
        <pc:picChg chg="del">
          <ac:chgData name="Rodrigo Pumar" userId="05c6da525856e9fb" providerId="LiveId" clId="{B4805B42-B858-47C4-85B8-F07FE3617C4B}" dt="2018-06-05T18:18:41.361" v="96" actId="478"/>
          <ac:picMkLst>
            <pc:docMk/>
            <pc:sldMk cId="1460298059" sldId="262"/>
            <ac:picMk id="5" creationId="{A66AE012-6585-4DCA-AE99-B3998B970530}"/>
          </ac:picMkLst>
        </pc:picChg>
        <pc:picChg chg="add del mod">
          <ac:chgData name="Rodrigo Pumar" userId="05c6da525856e9fb" providerId="LiveId" clId="{B4805B42-B858-47C4-85B8-F07FE3617C4B}" dt="2018-06-05T18:26:53.102" v="157" actId="478"/>
          <ac:picMkLst>
            <pc:docMk/>
            <pc:sldMk cId="1460298059" sldId="262"/>
            <ac:picMk id="6" creationId="{E455945C-D80F-400E-9D0A-BA1935551BAD}"/>
          </ac:picMkLst>
        </pc:picChg>
        <pc:picChg chg="add mod">
          <ac:chgData name="Rodrigo Pumar" userId="05c6da525856e9fb" providerId="LiveId" clId="{B4805B42-B858-47C4-85B8-F07FE3617C4B}" dt="2018-06-05T18:40:03.265" v="263" actId="1076"/>
          <ac:picMkLst>
            <pc:docMk/>
            <pc:sldMk cId="1460298059" sldId="262"/>
            <ac:picMk id="8" creationId="{196A4132-5F7C-483C-A14A-E242FFDBBBC6}"/>
          </ac:picMkLst>
        </pc:picChg>
        <pc:picChg chg="add mod">
          <ac:chgData name="Rodrigo Pumar" userId="05c6da525856e9fb" providerId="LiveId" clId="{B4805B42-B858-47C4-85B8-F07FE3617C4B}" dt="2018-06-05T18:40:33.824" v="265" actId="1076"/>
          <ac:picMkLst>
            <pc:docMk/>
            <pc:sldMk cId="1460298059" sldId="262"/>
            <ac:picMk id="9" creationId="{F4496A28-FDCA-48AC-8302-1388691994CA}"/>
          </ac:picMkLst>
        </pc:picChg>
      </pc:sldChg>
      <pc:sldChg chg="del">
        <pc:chgData name="Rodrigo Pumar" userId="05c6da525856e9fb" providerId="LiveId" clId="{B4805B42-B858-47C4-85B8-F07FE3617C4B}" dt="2018-06-05T18:17:24.208" v="92" actId="2696"/>
        <pc:sldMkLst>
          <pc:docMk/>
          <pc:sldMk cId="3087570969" sldId="262"/>
        </pc:sldMkLst>
      </pc:sldChg>
      <pc:sldChg chg="addSp delSp modSp add">
        <pc:chgData name="Rodrigo Pumar" userId="05c6da525856e9fb" providerId="LiveId" clId="{B4805B42-B858-47C4-85B8-F07FE3617C4B}" dt="2018-06-05T18:47:45.548" v="319" actId="1076"/>
        <pc:sldMkLst>
          <pc:docMk/>
          <pc:sldMk cId="652286429" sldId="263"/>
        </pc:sldMkLst>
        <pc:spChg chg="mod">
          <ac:chgData name="Rodrigo Pumar" userId="05c6da525856e9fb" providerId="LiveId" clId="{B4805B42-B858-47C4-85B8-F07FE3617C4B}" dt="2018-06-05T18:47:30.389" v="290" actId="20577"/>
          <ac:spMkLst>
            <pc:docMk/>
            <pc:sldMk cId="652286429" sldId="263"/>
            <ac:spMk id="2" creationId="{62AAA420-587B-451A-8AC9-002AA0E949C2}"/>
          </ac:spMkLst>
        </pc:spChg>
        <pc:spChg chg="mod">
          <ac:chgData name="Rodrigo Pumar" userId="05c6da525856e9fb" providerId="LiveId" clId="{B4805B42-B858-47C4-85B8-F07FE3617C4B}" dt="2018-06-05T18:47:43.551" v="318" actId="20577"/>
          <ac:spMkLst>
            <pc:docMk/>
            <pc:sldMk cId="652286429" sldId="263"/>
            <ac:spMk id="4" creationId="{D1EAB1E7-052C-4FD0-BD84-0C3EB07C8481}"/>
          </ac:spMkLst>
        </pc:spChg>
        <pc:picChg chg="add mod">
          <ac:chgData name="Rodrigo Pumar" userId="05c6da525856e9fb" providerId="LiveId" clId="{B4805B42-B858-47C4-85B8-F07FE3617C4B}" dt="2018-06-05T18:47:45.548" v="319" actId="1076"/>
          <ac:picMkLst>
            <pc:docMk/>
            <pc:sldMk cId="652286429" sldId="263"/>
            <ac:picMk id="3" creationId="{52DA8B22-00BB-4704-AB22-5789403E27B8}"/>
          </ac:picMkLst>
        </pc:picChg>
        <pc:picChg chg="del">
          <ac:chgData name="Rodrigo Pumar" userId="05c6da525856e9fb" providerId="LiveId" clId="{B4805B42-B858-47C4-85B8-F07FE3617C4B}" dt="2018-06-05T18:47:20.087" v="268" actId="478"/>
          <ac:picMkLst>
            <pc:docMk/>
            <pc:sldMk cId="652286429" sldId="263"/>
            <ac:picMk id="5" creationId="{A66AE012-6585-4DCA-AE99-B3998B970530}"/>
          </ac:picMkLst>
        </pc:picChg>
      </pc:sldChg>
      <pc:sldChg chg="del">
        <pc:chgData name="Rodrigo Pumar" userId="05c6da525856e9fb" providerId="LiveId" clId="{B4805B42-B858-47C4-85B8-F07FE3617C4B}" dt="2018-06-05T18:17:24.200" v="91" actId="2696"/>
        <pc:sldMkLst>
          <pc:docMk/>
          <pc:sldMk cId="305514982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45A-5B91-481D-9FEC-D0B9933B8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8295A-C6B9-4A4E-B368-FC31100DB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61FC4-5073-4EDC-B3C0-8D5BDC25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8AAC-B3AE-4B17-AECE-AD04E98C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59389-27F2-4F12-9762-B711D8C4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63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7632-46F0-4895-BC85-2E2F44ED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0FC2C-B837-4079-9531-0F66A7885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181AB-3F8A-443E-806E-24CBE729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01EFE-2B94-4C14-AF1C-93E2B828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8231-A9B8-440B-B3CE-E90670BE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33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AF450-80CD-4CCD-A7C5-4E0C1CB4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B7498-A5FF-43A6-A962-25720B4BE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BA197-394D-45D7-BB2E-5ABBB1AF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66CED-CC14-4C6C-86D7-8D161B11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FCC3-290D-48D2-90BF-3DEE5134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65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6786-1030-40BD-A130-D34E9043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6E34-BB7C-4527-80E5-EEB94A27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C4FA7-1F8A-4D88-94D2-FD645045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FC90-CA88-40FD-8DDD-12E01EED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8C013-1300-46DD-9B69-638EC971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25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B706-C595-4C6E-A04D-3DB93E04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89AB5-AC6C-4DB0-B0F8-F72C1408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9EB87-11B6-41FB-999D-0B7A2D50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B8B10-4852-4798-A679-882A9E48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F5756-F799-4ECD-A486-181B6FE4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86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FDDE-28A7-4C10-BC4F-C8B23614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3300-4B2A-4839-AA1D-676316C95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F8F6F-830E-4BEB-AB43-B53B2D4B8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6C788-74AC-43AC-A8E4-E62C2E1E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96281-6146-431B-815B-BDE716BE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49759-B9D0-4720-B0B5-A50B739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79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A3E5-FCB5-4E5C-A41B-48F5ED1E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41A39-B8AD-4809-8D63-9C8D2B3C3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F9BAA-20DB-4D02-A965-DDFD6D829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83FC5-2B46-460C-AB37-BC189570A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CC075-BB6F-4640-AD20-C4561F30B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DD560-9C8B-430B-B972-503633DE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6D96C-B3DB-4FB4-99CB-70728D2B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FA98E-7EE8-4FFD-8B9E-03217500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24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2413-8B06-4104-8983-CA3D9BA3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CF413-4A16-4875-AE83-8255C7AB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96282-2F1C-440D-9628-34C265D0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14BFC-0EDC-450C-83A4-1D3AD37C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5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2B35B-4AAD-46C2-9AA9-E16BBF9A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FE251-78D4-4EE4-9202-397A72B0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ABDCA-9047-4D1F-94DA-674C1B56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27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6B16-F5B0-47F1-8873-1904284C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5359D-2604-4D48-9F02-8FBB6A58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2A6D6-1F1B-4F3A-8B43-B94BCE5AD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6C4C5-6205-4766-BAAC-22DC539F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061E4-591D-47D8-AEAD-5D44B470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EE3F6-5D92-43C2-812C-F4387BD5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1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E09E-7732-4BDF-81DC-4D7A0B9E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09B54-CA5B-427D-97CE-71FD30964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D2438-9FE7-4808-B5D8-959D8A0FF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E0F12-3069-4D8A-9105-7A063B7E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203AB-11A2-4DD3-A6D0-88B1AEC3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E4305-11FD-45B5-9C8C-8076856E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50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39B24-9B3C-4B57-84F7-B2BA72E5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D7DF3-1A80-4099-A1BC-3FFD4EB9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BDCDA-9CCD-44DB-8367-D32ABFF23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CE0D-DCBF-4F05-A4FC-29CB0DE0336D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CCE5F-F354-4585-A713-61A1F57EF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B256B-FF65-412F-A8E5-CDB006E11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7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083B-B744-4214-8EF1-04C588B61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Mini Projeto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520D4-D210-4882-963E-3D5F8573F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Sistemas Reativos mini projeto 3</a:t>
            </a:r>
          </a:p>
          <a:p>
            <a:r>
              <a:rPr lang="pt-BR" dirty="0"/>
              <a:t>INF1805</a:t>
            </a:r>
          </a:p>
          <a:p>
            <a:r>
              <a:rPr lang="pt-BR" dirty="0"/>
              <a:t>  Filipe Ferraz Franco e Costa   	1711109</a:t>
            </a:r>
          </a:p>
          <a:p>
            <a:r>
              <a:rPr lang="pt-BR" dirty="0"/>
              <a:t>  Rodrigo Pumar Alves de Souza 	1221007</a:t>
            </a:r>
          </a:p>
        </p:txBody>
      </p:sp>
    </p:spTree>
    <p:extLst>
      <p:ext uri="{BB962C8B-B14F-4D97-AF65-F5344CB8AC3E}">
        <p14:creationId xmlns:p14="http://schemas.microsoft.com/office/powerpoint/2010/main" val="19099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E38F-C717-40A6-835D-35F659A0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Funcionou?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428FC7-40C9-46F5-814F-89D3EE999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27" y="2145032"/>
            <a:ext cx="4181475" cy="22860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E1A422D-79EC-4BD2-A6E2-C8DBCC8BECA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1690688"/>
            <a:ext cx="1397000" cy="134937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7A7CFA-42B5-4DF5-914D-7153F80B9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519" y="1341467"/>
            <a:ext cx="5380732" cy="453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7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A420-587B-451A-8AC9-002AA0E9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Busca</a:t>
            </a:r>
            <a:r>
              <a:rPr lang="en-US" dirty="0"/>
              <a:t> da </a:t>
            </a:r>
            <a:r>
              <a:rPr lang="en-US" dirty="0" err="1"/>
              <a:t>Geolocalizacao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AB1E7-052C-4FD0-BD84-0C3EB07C8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11"/>
            <a:ext cx="7290732" cy="1098669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AE012-6585-4DCA-AE99-B3998B970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102"/>
            <a:ext cx="12192000" cy="547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9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A420-587B-451A-8AC9-002AA0E9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MCU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AB1E7-052C-4FD0-BD84-0C3EB07C8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11"/>
            <a:ext cx="7290732" cy="1098669"/>
          </a:xfrm>
        </p:spPr>
        <p:txBody>
          <a:bodyPr/>
          <a:lstStyle/>
          <a:p>
            <a:r>
              <a:rPr lang="pt-BR" dirty="0" err="1"/>
              <a:t>Debounce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DA8B22-00BB-4704-AB22-5789403E2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40" y="2587399"/>
            <a:ext cx="4280478" cy="357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8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A420-587B-451A-8AC9-002AA0E9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665"/>
            <a:ext cx="10515600" cy="1325563"/>
          </a:xfrm>
        </p:spPr>
        <p:txBody>
          <a:bodyPr/>
          <a:lstStyle/>
          <a:p>
            <a:r>
              <a:rPr lang="en-US" dirty="0" err="1"/>
              <a:t>Dificuldade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AB1E7-052C-4FD0-BD84-0C3EB07C8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20" y="1218710"/>
            <a:ext cx="7290732" cy="1098669"/>
          </a:xfrm>
        </p:spPr>
        <p:txBody>
          <a:bodyPr/>
          <a:lstStyle/>
          <a:p>
            <a:r>
              <a:rPr lang="pt-BR" dirty="0"/>
              <a:t>Conseguir o cliente explicitamente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2DFD8A-CE35-4058-A04C-FA4CEF4E1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20" y="1674677"/>
            <a:ext cx="6267450" cy="2114550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18204F5-479D-4D20-97C8-4758AE341B2B}"/>
              </a:ext>
            </a:extLst>
          </p:cNvPr>
          <p:cNvSpPr txBox="1">
            <a:spLocks/>
          </p:cNvSpPr>
          <p:nvPr/>
        </p:nvSpPr>
        <p:spPr>
          <a:xfrm>
            <a:off x="670420" y="3810135"/>
            <a:ext cx="6672489" cy="4350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Problemas com a API do </a:t>
            </a:r>
            <a:r>
              <a:rPr lang="pt-BR" dirty="0" err="1"/>
              <a:t>google</a:t>
            </a:r>
            <a:r>
              <a:rPr lang="pt-BR" dirty="0"/>
              <a:t> </a:t>
            </a:r>
            <a:r>
              <a:rPr lang="pt-BR" dirty="0" err="1"/>
              <a:t>maps</a:t>
            </a:r>
            <a:r>
              <a:rPr lang="pt-BR" dirty="0"/>
              <a:t>, que não foi confiável.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6A4132-5F7C-483C-A14A-E242FFDBB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697" y="2630198"/>
            <a:ext cx="4057650" cy="3648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496A28-FDCA-48AC-8302-138869199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109" y="4626841"/>
            <a:ext cx="64008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9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41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Mini Projeto 3</vt:lpstr>
      <vt:lpstr>Funcionou?</vt:lpstr>
      <vt:lpstr>Busca da Geolocalizacao</vt:lpstr>
      <vt:lpstr>Node MCU</vt:lpstr>
      <vt:lpstr>Dificuldade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Despertador</dc:title>
  <dc:creator>Rodrigo Pumar</dc:creator>
  <cp:lastModifiedBy>Rodrigo Pumar</cp:lastModifiedBy>
  <cp:revision>6</cp:revision>
  <dcterms:created xsi:type="dcterms:W3CDTF">2018-04-03T19:11:16Z</dcterms:created>
  <dcterms:modified xsi:type="dcterms:W3CDTF">2018-06-05T18:47:45Z</dcterms:modified>
</cp:coreProperties>
</file>