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Software Engineering Intern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Demonstration.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7"/>
            <a:ext cx="10018713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System overview(15,16,…,24), </a:t>
            </a:r>
          </a:p>
          <a:p>
            <a:pPr lvl="1"/>
            <a:r>
              <a:rPr lang="en-GB" b="1" dirty="0"/>
              <a:t>Register a new client in the system</a:t>
            </a:r>
            <a:r>
              <a:rPr lang="en-GB" b="1" dirty="0" smtClean="0"/>
              <a:t>.(slide 20 )</a:t>
            </a:r>
            <a:endParaRPr lang="en-US" b="1" dirty="0"/>
          </a:p>
          <a:p>
            <a:pPr lvl="1"/>
            <a:r>
              <a:rPr lang="en-GB" b="1" dirty="0"/>
              <a:t>Enrol a client in one or more programs</a:t>
            </a:r>
            <a:r>
              <a:rPr lang="en-GB" b="1" dirty="0" smtClean="0"/>
              <a:t>.(</a:t>
            </a:r>
            <a:r>
              <a:rPr lang="en-GB" b="1" dirty="0"/>
              <a:t>slide </a:t>
            </a:r>
            <a:r>
              <a:rPr lang="en-GB" b="1" dirty="0" smtClean="0"/>
              <a:t>23)</a:t>
            </a:r>
            <a:endParaRPr lang="en-US" b="1" dirty="0"/>
          </a:p>
          <a:p>
            <a:pPr lvl="1"/>
            <a:r>
              <a:rPr lang="en-GB" b="1" dirty="0"/>
              <a:t>Search for a client from a list of registered clients</a:t>
            </a:r>
            <a:r>
              <a:rPr lang="en-GB" b="1" dirty="0" smtClean="0"/>
              <a:t>.(</a:t>
            </a:r>
            <a:r>
              <a:rPr lang="en-GB" b="1" dirty="0"/>
              <a:t>slide </a:t>
            </a:r>
            <a:r>
              <a:rPr lang="en-GB" b="1" dirty="0" smtClean="0"/>
              <a:t>25)</a:t>
            </a:r>
            <a:endParaRPr lang="en-US" b="1" dirty="0"/>
          </a:p>
          <a:p>
            <a:pPr lvl="1"/>
            <a:r>
              <a:rPr lang="en-GB" b="1" dirty="0"/>
              <a:t>View a client's profile, including the programs they are enrolled in</a:t>
            </a:r>
            <a:r>
              <a:rPr lang="en-GB" b="1" dirty="0" smtClean="0"/>
              <a:t>.(slide 24)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55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Registration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1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235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0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Introduction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April 2025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2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2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6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3710"/>
            <a:ext cx="10018713" cy="1470804"/>
          </a:xfrm>
        </p:spPr>
        <p:txBody>
          <a:bodyPr/>
          <a:lstStyle/>
          <a:p>
            <a:r>
              <a:rPr lang="en-US" sz="7200" dirty="0" smtClean="0"/>
              <a:t>Tasks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4515"/>
            <a:ext cx="10018713" cy="52534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900" b="1" dirty="0">
                <a:solidFill>
                  <a:srgbClr val="00B050"/>
                </a:solidFill>
              </a:rPr>
              <a:t>Create a health </a:t>
            </a:r>
            <a:r>
              <a:rPr lang="en-GB" sz="3900" b="1" dirty="0" smtClean="0">
                <a:solidFill>
                  <a:srgbClr val="00B050"/>
                </a:solidFill>
              </a:rPr>
              <a:t>information system that allows a system user to do the following.</a:t>
            </a:r>
            <a:endParaRPr lang="en-US" sz="3900" b="1" dirty="0">
              <a:solidFill>
                <a:srgbClr val="00B050"/>
              </a:solidFill>
            </a:endParaRPr>
          </a:p>
          <a:p>
            <a:pPr lvl="1"/>
            <a:r>
              <a:rPr lang="en-GB" b="1" dirty="0"/>
              <a:t>Register a new client in the system.</a:t>
            </a:r>
            <a:endParaRPr lang="en-US" b="1" dirty="0"/>
          </a:p>
          <a:p>
            <a:pPr lvl="1"/>
            <a:r>
              <a:rPr lang="en-GB" b="1" dirty="0" smtClean="0"/>
              <a:t>Enrol </a:t>
            </a:r>
            <a:r>
              <a:rPr lang="en-GB" b="1" dirty="0"/>
              <a:t>a client in one or more programs.</a:t>
            </a:r>
            <a:endParaRPr lang="en-US" b="1" dirty="0"/>
          </a:p>
          <a:p>
            <a:pPr lvl="1"/>
            <a:r>
              <a:rPr lang="en-GB" b="1" dirty="0"/>
              <a:t>Search for a client from a list of registered clients.</a:t>
            </a:r>
            <a:endParaRPr lang="en-US" b="1" dirty="0"/>
          </a:p>
          <a:p>
            <a:pPr lvl="1"/>
            <a:r>
              <a:rPr lang="en-GB" b="1" dirty="0"/>
              <a:t>View a client's profile, including the programs they are enrolled in.</a:t>
            </a:r>
            <a:endParaRPr lang="en-US" b="1" dirty="0"/>
          </a:p>
          <a:p>
            <a:pPr lvl="1"/>
            <a:r>
              <a:rPr lang="en-GB" b="1" dirty="0"/>
              <a:t>Expose the client profile via an API, so that other systems can retrieve this information.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3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9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The End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me at el.saha.mj@gmail.com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Aim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The main aim is to Design and </a:t>
            </a:r>
            <a:r>
              <a:rPr lang="en-US" sz="3600" dirty="0">
                <a:solidFill>
                  <a:srgbClr val="00B050"/>
                </a:solidFill>
              </a:rPr>
              <a:t>Develop</a:t>
            </a:r>
            <a:r>
              <a:rPr lang="en-US" sz="3600" dirty="0" smtClean="0">
                <a:solidFill>
                  <a:srgbClr val="00B050"/>
                </a:solidFill>
              </a:rPr>
              <a:t> a health information system with the specified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25086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and develop a database system to store an manage all the information required to run the system</a:t>
            </a:r>
          </a:p>
          <a:p>
            <a:r>
              <a:rPr lang="en-US" dirty="0" smtClean="0"/>
              <a:t>Design and develop an API based backend system to manage the data from the database and also serve the front end.</a:t>
            </a:r>
          </a:p>
          <a:p>
            <a:r>
              <a:rPr lang="en-US" dirty="0" smtClean="0"/>
              <a:t>Design and develop a frontend system to provide a user friendly interface where the system users will be able to interact with the system seamlessly.</a:t>
            </a:r>
          </a:p>
          <a:p>
            <a:r>
              <a:rPr lang="en-US" dirty="0" smtClean="0"/>
              <a:t>Test the system functionality and security to ensure it addresses the challenge correctly while also adhering to security standards.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Proposed solution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A web-based Django application that will </a:t>
            </a:r>
            <a:r>
              <a:rPr lang="en-US" sz="3600" dirty="0" smtClean="0">
                <a:solidFill>
                  <a:srgbClr val="00B050"/>
                </a:solidFill>
              </a:rPr>
              <a:t>follow an </a:t>
            </a:r>
            <a:r>
              <a:rPr lang="en-US" sz="3600" dirty="0" smtClean="0">
                <a:solidFill>
                  <a:srgbClr val="00B050"/>
                </a:solidFill>
              </a:rPr>
              <a:t>API-</a:t>
            </a:r>
            <a:r>
              <a:rPr lang="en-US" sz="3600" dirty="0">
                <a:solidFill>
                  <a:srgbClr val="00B050"/>
                </a:solidFill>
              </a:rPr>
              <a:t>F</a:t>
            </a:r>
            <a:r>
              <a:rPr lang="en-US" sz="3600" dirty="0" smtClean="0">
                <a:solidFill>
                  <a:srgbClr val="00B050"/>
                </a:solidFill>
              </a:rPr>
              <a:t>irst </a:t>
            </a:r>
            <a:r>
              <a:rPr lang="en-US" sz="3600" dirty="0" smtClean="0">
                <a:solidFill>
                  <a:srgbClr val="00B050"/>
                </a:solidFill>
              </a:rPr>
              <a:t>approach in the development of the </a:t>
            </a:r>
            <a:r>
              <a:rPr lang="en-US" sz="3600" dirty="0" smtClean="0">
                <a:solidFill>
                  <a:srgbClr val="00B050"/>
                </a:solidFill>
              </a:rPr>
              <a:t>system. 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way the development and the system itself will be flexible enough to work </a:t>
            </a:r>
            <a:r>
              <a:rPr lang="en-US" dirty="0" smtClean="0"/>
              <a:t>with and enable </a:t>
            </a:r>
            <a:r>
              <a:rPr lang="en-US" dirty="0" smtClean="0"/>
              <a:t>the developer to focus on specific modules on the </a:t>
            </a:r>
            <a:r>
              <a:rPr lang="en-US" dirty="0" smtClean="0"/>
              <a:t>system </a:t>
            </a:r>
            <a:r>
              <a:rPr lang="en-US" dirty="0" smtClean="0"/>
              <a:t>which will improve on the quality on the system developed.</a:t>
            </a:r>
          </a:p>
        </p:txBody>
      </p:sp>
    </p:spTree>
    <p:extLst>
      <p:ext uri="{BB962C8B-B14F-4D97-AF65-F5344CB8AC3E}">
        <p14:creationId xmlns:p14="http://schemas.microsoft.com/office/powerpoint/2010/main" val="127739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System design 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system’s backend  will be developed using Django as it comes with fantastic features for security and also has enough build in tools to speed up the process of development.</a:t>
            </a:r>
          </a:p>
          <a:p>
            <a:r>
              <a:rPr lang="en-US" dirty="0"/>
              <a:t>The system front end </a:t>
            </a:r>
            <a:r>
              <a:rPr lang="en-US" dirty="0" smtClean="0"/>
              <a:t>will </a:t>
            </a:r>
            <a:r>
              <a:rPr lang="en-US" dirty="0" smtClean="0"/>
              <a:t>rely </a:t>
            </a:r>
            <a:r>
              <a:rPr lang="en-US" dirty="0" smtClean="0"/>
              <a:t>on Django templates 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relational </a:t>
            </a:r>
            <a:r>
              <a:rPr lang="en-US" dirty="0" smtClean="0"/>
              <a:t>database </a:t>
            </a:r>
            <a:r>
              <a:rPr lang="en-US" dirty="0" smtClean="0"/>
              <a:t>like </a:t>
            </a:r>
            <a:r>
              <a:rPr lang="en-US" dirty="0" smtClean="0"/>
              <a:t>MySQL will be used to manage the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Stimuli &amp; </a:t>
            </a:r>
            <a:r>
              <a:rPr lang="en-US" sz="7200" dirty="0" smtClean="0"/>
              <a:t>response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user registers their account on the system </a:t>
            </a:r>
          </a:p>
          <a:p>
            <a:r>
              <a:rPr lang="en-US" dirty="0" smtClean="0"/>
              <a:t>System saves the data and </a:t>
            </a:r>
            <a:r>
              <a:rPr lang="en-US" dirty="0" smtClean="0"/>
              <a:t>allows </a:t>
            </a:r>
            <a:r>
              <a:rPr lang="en-US" dirty="0" smtClean="0"/>
              <a:t>the user to login</a:t>
            </a:r>
          </a:p>
          <a:p>
            <a:r>
              <a:rPr lang="en-US" dirty="0" smtClean="0"/>
              <a:t>The user </a:t>
            </a:r>
            <a:r>
              <a:rPr lang="en-US" dirty="0" smtClean="0"/>
              <a:t>login</a:t>
            </a:r>
            <a:endParaRPr lang="en-US" dirty="0" smtClean="0"/>
          </a:p>
          <a:p>
            <a:r>
              <a:rPr lang="en-US" dirty="0" smtClean="0"/>
              <a:t>System allows the user to manage programs and clients.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Demonstration.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7"/>
            <a:ext cx="10018713" cy="3546764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Registration(slide 10,11 and 12),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login(slide </a:t>
            </a:r>
            <a:r>
              <a:rPr lang="en-US" sz="3600" dirty="0">
                <a:solidFill>
                  <a:srgbClr val="00B050"/>
                </a:solidFill>
              </a:rPr>
              <a:t>13), 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00B050"/>
                </a:solidFill>
              </a:rPr>
              <a:t>Authentication token(slide </a:t>
            </a:r>
            <a:r>
              <a:rPr lang="en-US" sz="3600" dirty="0">
                <a:solidFill>
                  <a:srgbClr val="00B050"/>
                </a:solidFill>
              </a:rPr>
              <a:t>14</a:t>
            </a:r>
            <a:r>
              <a:rPr lang="en-US" sz="3600" dirty="0" smtClean="0">
                <a:solidFill>
                  <a:srgbClr val="00B050"/>
                </a:solidFill>
              </a:rPr>
              <a:t>) </a:t>
            </a:r>
            <a:r>
              <a:rPr lang="en-US" sz="3600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System overview(15,16,…,24),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logout(25),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Password reset(slides 26,27,…,30).</a:t>
            </a:r>
            <a:endParaRPr lang="en-US" sz="36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652</TotalTime>
  <Words>329</Words>
  <Application>Microsoft Office PowerPoint</Application>
  <PresentationFormat>Widescreen</PresentationFormat>
  <Paragraphs>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Parallax</vt:lpstr>
      <vt:lpstr>HEALTH INFORMATION SYSTEM</vt:lpstr>
      <vt:lpstr>Introduction</vt:lpstr>
      <vt:lpstr>Tasks</vt:lpstr>
      <vt:lpstr>Aim</vt:lpstr>
      <vt:lpstr>Objectives</vt:lpstr>
      <vt:lpstr>Proposed solution</vt:lpstr>
      <vt:lpstr>System design overview</vt:lpstr>
      <vt:lpstr>Stimuli &amp; response </vt:lpstr>
      <vt:lpstr>Demonstration.</vt:lpstr>
      <vt:lpstr>Demonstration.</vt:lpstr>
      <vt:lpstr>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USER</dc:creator>
  <cp:lastModifiedBy>USER</cp:lastModifiedBy>
  <cp:revision>23</cp:revision>
  <dcterms:created xsi:type="dcterms:W3CDTF">2025-04-27T15:11:01Z</dcterms:created>
  <dcterms:modified xsi:type="dcterms:W3CDTF">2025-04-28T03:07:59Z</dcterms:modified>
</cp:coreProperties>
</file>