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9.xml"/>
  <Override ContentType="application/vnd.openxmlformats-officedocument.presentationml.slideMaster+xml" PartName="/ppt/slideMasters/slideMaster11.xml"/>
  <Override ContentType="application/vnd.openxmlformats-officedocument.presentationml.slideMaster+xml" PartName="/ppt/slideMasters/slideMaster12.xml"/>
  <Override ContentType="application/vnd.openxmlformats-officedocument.presentationml.slideMaster+xml" PartName="/ppt/slideMasters/slideMaster10.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3.xml"/>
  <Override ContentType="application/vnd.openxmlformats-officedocument.theme+xml" PartName="/ppt/theme/theme11.xml"/>
  <Override ContentType="application/vnd.openxmlformats-officedocument.theme+xml" PartName="/ppt/theme/theme5.xml"/>
  <Override ContentType="application/vnd.openxmlformats-officedocument.theme+xml" PartName="/ppt/theme/theme9.xml"/>
  <Override ContentType="application/vnd.openxmlformats-officedocument.theme+xml" PartName="/ppt/theme/theme13.xml"/>
  <Override ContentType="application/vnd.openxmlformats-officedocument.theme+xml" PartName="/ppt/theme/theme7.xml"/>
  <Override ContentType="application/vnd.openxmlformats-officedocument.theme+xml" PartName="/ppt/theme/theme2.xml"/>
  <Override ContentType="application/vnd.openxmlformats-officedocument.theme+xml" PartName="/ppt/theme/theme4.xml"/>
  <Override ContentType="application/vnd.openxmlformats-officedocument.theme+xml" PartName="/ppt/theme/theme8.xml"/>
  <Override ContentType="application/vnd.openxmlformats-officedocument.theme+xml" PartName="/ppt/theme/theme10.xml"/>
  <Override ContentType="application/vnd.openxmlformats-officedocument.theme+xml" PartName="/ppt/theme/theme12.xml"/>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60" r:id="rId6"/>
    <p:sldMasterId id="2147483671" r:id="rId7"/>
    <p:sldMasterId id="2147483683" r:id="rId8"/>
    <p:sldMasterId id="2147483685" r:id="rId9"/>
    <p:sldMasterId id="2147483697" r:id="rId10"/>
    <p:sldMasterId id="2147483698" r:id="rId11"/>
    <p:sldMasterId id="2147483700" r:id="rId12"/>
    <p:sldMasterId id="2147483702" r:id="rId13"/>
    <p:sldMasterId id="2147483704" r:id="rId14"/>
    <p:sldMasterId id="2147483706" r:id="rId15"/>
    <p:sldMasterId id="2147483708" r:id="rId16"/>
  </p:sldMasterIdLst>
  <p:notesMasterIdLst>
    <p:notesMasterId r:id="rId17"/>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 id="321" r:id="rId83"/>
    <p:sldId id="322" r:id="rId84"/>
    <p:sldId id="323" r:id="rId85"/>
    <p:sldId id="324" r:id="rId86"/>
    <p:sldId id="325" r:id="rId87"/>
    <p:sldId id="326" r:id="rId88"/>
    <p:sldId id="327" r:id="rId89"/>
    <p:sldId id="328" r:id="rId90"/>
    <p:sldId id="329" r:id="rId91"/>
    <p:sldId id="330" r:id="rId92"/>
    <p:sldId id="331" r:id="rId93"/>
    <p:sldId id="332" r:id="rId94"/>
    <p:sldId id="333" r:id="rId95"/>
    <p:sldId id="334" r:id="rId96"/>
    <p:sldId id="335" r:id="rId9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
          <p15:clr>
            <a:srgbClr val="000000"/>
          </p15:clr>
        </p15:guide>
        <p15:guide id="2" pos="288">
          <p15:clr>
            <a:srgbClr val="000000"/>
          </p15:clr>
        </p15:guide>
      </p15:sldGuideLst>
    </p:ext>
    <p:ext uri="GoogleSlidesCustomDataVersion2">
      <go:slidesCustomData xmlns:go="http://customooxmlschemas.google.com/" r:id="rId98" roundtripDataSignature="AMtx7mhylNC26pkWfEcEkqF+FsVPLdZbp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C0135D-74DC-4AFA-896F-6CCBAE5C2EE5}">
  <a:tblStyle styleId="{4DC0135D-74DC-4AFA-896F-6CCBAE5C2EE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 orient="horz"/>
        <p:guide pos="288"/>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23.xml"/><Relationship Id="rId42" Type="http://schemas.openxmlformats.org/officeDocument/2006/relationships/slide" Target="slides/slide25.xml"/><Relationship Id="rId41" Type="http://schemas.openxmlformats.org/officeDocument/2006/relationships/slide" Target="slides/slide24.xml"/><Relationship Id="rId44" Type="http://schemas.openxmlformats.org/officeDocument/2006/relationships/slide" Target="slides/slide27.xml"/><Relationship Id="rId43" Type="http://schemas.openxmlformats.org/officeDocument/2006/relationships/slide" Target="slides/slide26.xml"/><Relationship Id="rId46" Type="http://schemas.openxmlformats.org/officeDocument/2006/relationships/slide" Target="slides/slide29.xml"/><Relationship Id="rId45" Type="http://schemas.openxmlformats.org/officeDocument/2006/relationships/slide" Target="slides/slide28.xml"/><Relationship Id="rId48" Type="http://schemas.openxmlformats.org/officeDocument/2006/relationships/slide" Target="slides/slide31.xml"/><Relationship Id="rId47" Type="http://schemas.openxmlformats.org/officeDocument/2006/relationships/slide" Target="slides/slide30.xml"/><Relationship Id="rId49" Type="http://schemas.openxmlformats.org/officeDocument/2006/relationships/slide" Target="slides/slide32.xml"/><Relationship Id="rId31" Type="http://schemas.openxmlformats.org/officeDocument/2006/relationships/slide" Target="slides/slide14.xml"/><Relationship Id="rId30" Type="http://schemas.openxmlformats.org/officeDocument/2006/relationships/slide" Target="slides/slide13.xml"/><Relationship Id="rId33" Type="http://schemas.openxmlformats.org/officeDocument/2006/relationships/slide" Target="slides/slide16.xml"/><Relationship Id="rId32" Type="http://schemas.openxmlformats.org/officeDocument/2006/relationships/slide" Target="slides/slide15.xml"/><Relationship Id="rId35" Type="http://schemas.openxmlformats.org/officeDocument/2006/relationships/slide" Target="slides/slide18.xml"/><Relationship Id="rId34" Type="http://schemas.openxmlformats.org/officeDocument/2006/relationships/slide" Target="slides/slide17.xml"/><Relationship Id="rId37" Type="http://schemas.openxmlformats.org/officeDocument/2006/relationships/slide" Target="slides/slide20.xml"/><Relationship Id="rId36" Type="http://schemas.openxmlformats.org/officeDocument/2006/relationships/slide" Target="slides/slide19.xml"/><Relationship Id="rId39" Type="http://schemas.openxmlformats.org/officeDocument/2006/relationships/slide" Target="slides/slide22.xml"/><Relationship Id="rId38" Type="http://schemas.openxmlformats.org/officeDocument/2006/relationships/slide" Target="slides/slide21.xml"/><Relationship Id="rId20" Type="http://schemas.openxmlformats.org/officeDocument/2006/relationships/slide" Target="slides/slide3.xml"/><Relationship Id="rId22" Type="http://schemas.openxmlformats.org/officeDocument/2006/relationships/slide" Target="slides/slide5.xml"/><Relationship Id="rId21" Type="http://schemas.openxmlformats.org/officeDocument/2006/relationships/slide" Target="slides/slide4.xml"/><Relationship Id="rId24" Type="http://schemas.openxmlformats.org/officeDocument/2006/relationships/slide" Target="slides/slide7.xml"/><Relationship Id="rId23" Type="http://schemas.openxmlformats.org/officeDocument/2006/relationships/slide" Target="slides/slide6.xml"/><Relationship Id="rId26" Type="http://schemas.openxmlformats.org/officeDocument/2006/relationships/slide" Target="slides/slide9.xml"/><Relationship Id="rId25" Type="http://schemas.openxmlformats.org/officeDocument/2006/relationships/slide" Target="slides/slide8.xml"/><Relationship Id="rId28" Type="http://schemas.openxmlformats.org/officeDocument/2006/relationships/slide" Target="slides/slide11.xml"/><Relationship Id="rId27" Type="http://schemas.openxmlformats.org/officeDocument/2006/relationships/slide" Target="slides/slide10.xml"/><Relationship Id="rId29" Type="http://schemas.openxmlformats.org/officeDocument/2006/relationships/slide" Target="slides/slide12.xml"/><Relationship Id="rId95" Type="http://schemas.openxmlformats.org/officeDocument/2006/relationships/slide" Target="slides/slide78.xml"/><Relationship Id="rId94" Type="http://schemas.openxmlformats.org/officeDocument/2006/relationships/slide" Target="slides/slide77.xml"/><Relationship Id="rId97" Type="http://schemas.openxmlformats.org/officeDocument/2006/relationships/slide" Target="slides/slide80.xml"/><Relationship Id="rId96" Type="http://schemas.openxmlformats.org/officeDocument/2006/relationships/slide" Target="slides/slide79.xml"/><Relationship Id="rId11" Type="http://schemas.openxmlformats.org/officeDocument/2006/relationships/slideMaster" Target="slideMasters/slideMaster7.xml"/><Relationship Id="rId10" Type="http://schemas.openxmlformats.org/officeDocument/2006/relationships/slideMaster" Target="slideMasters/slideMaster6.xml"/><Relationship Id="rId98" Type="http://customschemas.google.com/relationships/presentationmetadata" Target="metadata"/><Relationship Id="rId13" Type="http://schemas.openxmlformats.org/officeDocument/2006/relationships/slideMaster" Target="slideMasters/slideMaster9.xml"/><Relationship Id="rId12" Type="http://schemas.openxmlformats.org/officeDocument/2006/relationships/slideMaster" Target="slideMasters/slideMaster8.xml"/><Relationship Id="rId91" Type="http://schemas.openxmlformats.org/officeDocument/2006/relationships/slide" Target="slides/slide74.xml"/><Relationship Id="rId90" Type="http://schemas.openxmlformats.org/officeDocument/2006/relationships/slide" Target="slides/slide73.xml"/><Relationship Id="rId93" Type="http://schemas.openxmlformats.org/officeDocument/2006/relationships/slide" Target="slides/slide76.xml"/><Relationship Id="rId92" Type="http://schemas.openxmlformats.org/officeDocument/2006/relationships/slide" Target="slides/slide75.xml"/><Relationship Id="rId15" Type="http://schemas.openxmlformats.org/officeDocument/2006/relationships/slideMaster" Target="slideMasters/slideMaster11.xml"/><Relationship Id="rId14" Type="http://schemas.openxmlformats.org/officeDocument/2006/relationships/slideMaster" Target="slideMasters/slideMaster10.xml"/><Relationship Id="rId17" Type="http://schemas.openxmlformats.org/officeDocument/2006/relationships/notesMaster" Target="notesMasters/notesMaster1.xml"/><Relationship Id="rId16" Type="http://schemas.openxmlformats.org/officeDocument/2006/relationships/slideMaster" Target="slideMasters/slideMaster12.xml"/><Relationship Id="rId19" Type="http://schemas.openxmlformats.org/officeDocument/2006/relationships/slide" Target="slides/slide2.xml"/><Relationship Id="rId18" Type="http://schemas.openxmlformats.org/officeDocument/2006/relationships/slide" Target="slides/slide1.xml"/><Relationship Id="rId84" Type="http://schemas.openxmlformats.org/officeDocument/2006/relationships/slide" Target="slides/slide67.xml"/><Relationship Id="rId83" Type="http://schemas.openxmlformats.org/officeDocument/2006/relationships/slide" Target="slides/slide66.xml"/><Relationship Id="rId86" Type="http://schemas.openxmlformats.org/officeDocument/2006/relationships/slide" Target="slides/slide69.xml"/><Relationship Id="rId85" Type="http://schemas.openxmlformats.org/officeDocument/2006/relationships/slide" Target="slides/slide68.xml"/><Relationship Id="rId88" Type="http://schemas.openxmlformats.org/officeDocument/2006/relationships/slide" Target="slides/slide71.xml"/><Relationship Id="rId87" Type="http://schemas.openxmlformats.org/officeDocument/2006/relationships/slide" Target="slides/slide70.xml"/><Relationship Id="rId89" Type="http://schemas.openxmlformats.org/officeDocument/2006/relationships/slide" Target="slides/slide72.xml"/><Relationship Id="rId80" Type="http://schemas.openxmlformats.org/officeDocument/2006/relationships/slide" Target="slides/slide63.xml"/><Relationship Id="rId82" Type="http://schemas.openxmlformats.org/officeDocument/2006/relationships/slide" Target="slides/slide65.xml"/><Relationship Id="rId81" Type="http://schemas.openxmlformats.org/officeDocument/2006/relationships/slide" Target="slides/slide64.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73" Type="http://schemas.openxmlformats.org/officeDocument/2006/relationships/slide" Target="slides/slide56.xml"/><Relationship Id="rId72" Type="http://schemas.openxmlformats.org/officeDocument/2006/relationships/slide" Target="slides/slide55.xml"/><Relationship Id="rId75" Type="http://schemas.openxmlformats.org/officeDocument/2006/relationships/slide" Target="slides/slide58.xml"/><Relationship Id="rId74" Type="http://schemas.openxmlformats.org/officeDocument/2006/relationships/slide" Target="slides/slide57.xml"/><Relationship Id="rId77" Type="http://schemas.openxmlformats.org/officeDocument/2006/relationships/slide" Target="slides/slide60.xml"/><Relationship Id="rId76" Type="http://schemas.openxmlformats.org/officeDocument/2006/relationships/slide" Target="slides/slide59.xml"/><Relationship Id="rId79" Type="http://schemas.openxmlformats.org/officeDocument/2006/relationships/slide" Target="slides/slide62.xml"/><Relationship Id="rId78" Type="http://schemas.openxmlformats.org/officeDocument/2006/relationships/slide" Target="slides/slide61.xml"/><Relationship Id="rId71" Type="http://schemas.openxmlformats.org/officeDocument/2006/relationships/slide" Target="slides/slide54.xml"/><Relationship Id="rId70" Type="http://schemas.openxmlformats.org/officeDocument/2006/relationships/slide" Target="slides/slide53.xml"/><Relationship Id="rId62" Type="http://schemas.openxmlformats.org/officeDocument/2006/relationships/slide" Target="slides/slide45.xml"/><Relationship Id="rId61" Type="http://schemas.openxmlformats.org/officeDocument/2006/relationships/slide" Target="slides/slide44.xml"/><Relationship Id="rId64" Type="http://schemas.openxmlformats.org/officeDocument/2006/relationships/slide" Target="slides/slide47.xml"/><Relationship Id="rId63" Type="http://schemas.openxmlformats.org/officeDocument/2006/relationships/slide" Target="slides/slide46.xml"/><Relationship Id="rId66" Type="http://schemas.openxmlformats.org/officeDocument/2006/relationships/slide" Target="slides/slide49.xml"/><Relationship Id="rId65" Type="http://schemas.openxmlformats.org/officeDocument/2006/relationships/slide" Target="slides/slide48.xml"/><Relationship Id="rId68" Type="http://schemas.openxmlformats.org/officeDocument/2006/relationships/slide" Target="slides/slide51.xml"/><Relationship Id="rId67" Type="http://schemas.openxmlformats.org/officeDocument/2006/relationships/slide" Target="slides/slide50.xml"/><Relationship Id="rId60" Type="http://schemas.openxmlformats.org/officeDocument/2006/relationships/slide" Target="slides/slide43.xml"/><Relationship Id="rId69" Type="http://schemas.openxmlformats.org/officeDocument/2006/relationships/slide" Target="slides/slide52.xml"/><Relationship Id="rId51" Type="http://schemas.openxmlformats.org/officeDocument/2006/relationships/slide" Target="slides/slide34.xml"/><Relationship Id="rId50" Type="http://schemas.openxmlformats.org/officeDocument/2006/relationships/slide" Target="slides/slide33.xml"/><Relationship Id="rId53" Type="http://schemas.openxmlformats.org/officeDocument/2006/relationships/slide" Target="slides/slide36.xml"/><Relationship Id="rId52" Type="http://schemas.openxmlformats.org/officeDocument/2006/relationships/slide" Target="slides/slide35.xml"/><Relationship Id="rId55" Type="http://schemas.openxmlformats.org/officeDocument/2006/relationships/slide" Target="slides/slide38.xml"/><Relationship Id="rId54" Type="http://schemas.openxmlformats.org/officeDocument/2006/relationships/slide" Target="slides/slide37.xml"/><Relationship Id="rId57" Type="http://schemas.openxmlformats.org/officeDocument/2006/relationships/slide" Target="slides/slide40.xml"/><Relationship Id="rId56" Type="http://schemas.openxmlformats.org/officeDocument/2006/relationships/slide" Target="slides/slide39.xml"/><Relationship Id="rId59" Type="http://schemas.openxmlformats.org/officeDocument/2006/relationships/slide" Target="slides/slide42.xml"/><Relationship Id="rId58" Type="http://schemas.openxmlformats.org/officeDocument/2006/relationships/slide" Target="slides/slide4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3" name="Google Shape;3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1" name="Google Shape;551;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3" name="Google Shape;723;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2" name="Google Shape;82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8" name="Google Shape;88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0" name="Google Shape;1020;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3" name="Google Shape;1053;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9" name="Google Shape;1119;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1" name="Shape 1181"/>
        <p:cNvGrpSpPr/>
        <p:nvPr/>
      </p:nvGrpSpPr>
      <p:grpSpPr>
        <a:xfrm>
          <a:off x="0" y="0"/>
          <a:ext cx="0" cy="0"/>
          <a:chOff x="0" y="0"/>
          <a:chExt cx="0" cy="0"/>
        </a:xfrm>
      </p:grpSpPr>
      <p:sp>
        <p:nvSpPr>
          <p:cNvPr id="1182" name="Google Shape;1182;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3" name="Google Shape;11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9" name="Google Shape;118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5" name="Google Shape;11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1" name="Google Shape;1211;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6" name="Shape 1216"/>
        <p:cNvGrpSpPr/>
        <p:nvPr/>
      </p:nvGrpSpPr>
      <p:grpSpPr>
        <a:xfrm>
          <a:off x="0" y="0"/>
          <a:ext cx="0" cy="0"/>
          <a:chOff x="0" y="0"/>
          <a:chExt cx="0" cy="0"/>
        </a:xfrm>
      </p:grpSpPr>
      <p:sp>
        <p:nvSpPr>
          <p:cNvPr id="1217" name="Google Shape;1217;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8" name="Google Shape;121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5" name="Google Shape;122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2" name="Google Shape;123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8" name="Google Shape;123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5" name="Shape 1245"/>
        <p:cNvGrpSpPr/>
        <p:nvPr/>
      </p:nvGrpSpPr>
      <p:grpSpPr>
        <a:xfrm>
          <a:off x="0" y="0"/>
          <a:ext cx="0" cy="0"/>
          <a:chOff x="0" y="0"/>
          <a:chExt cx="0" cy="0"/>
        </a:xfrm>
      </p:grpSpPr>
      <p:sp>
        <p:nvSpPr>
          <p:cNvPr id="1246" name="Google Shape;1246;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7" name="Google Shape;1247;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5" name="Shape 1255"/>
        <p:cNvGrpSpPr/>
        <p:nvPr/>
      </p:nvGrpSpPr>
      <p:grpSpPr>
        <a:xfrm>
          <a:off x="0" y="0"/>
          <a:ext cx="0" cy="0"/>
          <a:chOff x="0" y="0"/>
          <a:chExt cx="0" cy="0"/>
        </a:xfrm>
      </p:grpSpPr>
      <p:sp>
        <p:nvSpPr>
          <p:cNvPr id="1256" name="Google Shape;125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7" name="Google Shape;125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7" name="Google Shape;1267;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7" name="Google Shape;127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7" name="Google Shape;128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7" name="Google Shape;129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7" name="Google Shape;130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7" name="Google Shape;1317;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5" name="Shape 1325"/>
        <p:cNvGrpSpPr/>
        <p:nvPr/>
      </p:nvGrpSpPr>
      <p:grpSpPr>
        <a:xfrm>
          <a:off x="0" y="0"/>
          <a:ext cx="0" cy="0"/>
          <a:chOff x="0" y="0"/>
          <a:chExt cx="0" cy="0"/>
        </a:xfrm>
      </p:grpSpPr>
      <p:sp>
        <p:nvSpPr>
          <p:cNvPr id="1326" name="Google Shape;132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7" name="Google Shape;132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7" name="Google Shape;133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6" name="Shape 1346"/>
        <p:cNvGrpSpPr/>
        <p:nvPr/>
      </p:nvGrpSpPr>
      <p:grpSpPr>
        <a:xfrm>
          <a:off x="0" y="0"/>
          <a:ext cx="0" cy="0"/>
          <a:chOff x="0" y="0"/>
          <a:chExt cx="0" cy="0"/>
        </a:xfrm>
      </p:grpSpPr>
      <p:sp>
        <p:nvSpPr>
          <p:cNvPr id="1347" name="Google Shape;1347;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8" name="Google Shape;1348;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7" name="Shape 1357"/>
        <p:cNvGrpSpPr/>
        <p:nvPr/>
      </p:nvGrpSpPr>
      <p:grpSpPr>
        <a:xfrm>
          <a:off x="0" y="0"/>
          <a:ext cx="0" cy="0"/>
          <a:chOff x="0" y="0"/>
          <a:chExt cx="0" cy="0"/>
        </a:xfrm>
      </p:grpSpPr>
      <p:sp>
        <p:nvSpPr>
          <p:cNvPr id="1358" name="Google Shape;1358;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9" name="Google Shape;135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8" name="Shape 1368"/>
        <p:cNvGrpSpPr/>
        <p:nvPr/>
      </p:nvGrpSpPr>
      <p:grpSpPr>
        <a:xfrm>
          <a:off x="0" y="0"/>
          <a:ext cx="0" cy="0"/>
          <a:chOff x="0" y="0"/>
          <a:chExt cx="0" cy="0"/>
        </a:xfrm>
      </p:grpSpPr>
      <p:sp>
        <p:nvSpPr>
          <p:cNvPr id="1369" name="Google Shape;1369;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0" name="Google Shape;1370;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9" name="Shape 1379"/>
        <p:cNvGrpSpPr/>
        <p:nvPr/>
      </p:nvGrpSpPr>
      <p:grpSpPr>
        <a:xfrm>
          <a:off x="0" y="0"/>
          <a:ext cx="0" cy="0"/>
          <a:chOff x="0" y="0"/>
          <a:chExt cx="0" cy="0"/>
        </a:xfrm>
      </p:grpSpPr>
      <p:sp>
        <p:nvSpPr>
          <p:cNvPr id="1380" name="Google Shape;1380;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1" name="Google Shape;138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2" name="Google Shape;1392;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1" name="Shape 1401"/>
        <p:cNvGrpSpPr/>
        <p:nvPr/>
      </p:nvGrpSpPr>
      <p:grpSpPr>
        <a:xfrm>
          <a:off x="0" y="0"/>
          <a:ext cx="0" cy="0"/>
          <a:chOff x="0" y="0"/>
          <a:chExt cx="0" cy="0"/>
        </a:xfrm>
      </p:grpSpPr>
      <p:sp>
        <p:nvSpPr>
          <p:cNvPr id="1402" name="Google Shape;1402;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3" name="Google Shape;140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2" name="Shape 1412"/>
        <p:cNvGrpSpPr/>
        <p:nvPr/>
      </p:nvGrpSpPr>
      <p:grpSpPr>
        <a:xfrm>
          <a:off x="0" y="0"/>
          <a:ext cx="0" cy="0"/>
          <a:chOff x="0" y="0"/>
          <a:chExt cx="0" cy="0"/>
        </a:xfrm>
      </p:grpSpPr>
      <p:sp>
        <p:nvSpPr>
          <p:cNvPr id="1413" name="Google Shape;1413;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4" name="Google Shape;1414;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3" name="Shape 1423"/>
        <p:cNvGrpSpPr/>
        <p:nvPr/>
      </p:nvGrpSpPr>
      <p:grpSpPr>
        <a:xfrm>
          <a:off x="0" y="0"/>
          <a:ext cx="0" cy="0"/>
          <a:chOff x="0" y="0"/>
          <a:chExt cx="0" cy="0"/>
        </a:xfrm>
      </p:grpSpPr>
      <p:sp>
        <p:nvSpPr>
          <p:cNvPr id="1424" name="Google Shape;1424;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5" name="Google Shape;142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4" name="Shape 1434"/>
        <p:cNvGrpSpPr/>
        <p:nvPr/>
      </p:nvGrpSpPr>
      <p:grpSpPr>
        <a:xfrm>
          <a:off x="0" y="0"/>
          <a:ext cx="0" cy="0"/>
          <a:chOff x="0" y="0"/>
          <a:chExt cx="0" cy="0"/>
        </a:xfrm>
      </p:grpSpPr>
      <p:sp>
        <p:nvSpPr>
          <p:cNvPr id="1435" name="Google Shape;1435;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6" name="Google Shape;143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5" name="Shape 1445"/>
        <p:cNvGrpSpPr/>
        <p:nvPr/>
      </p:nvGrpSpPr>
      <p:grpSpPr>
        <a:xfrm>
          <a:off x="0" y="0"/>
          <a:ext cx="0" cy="0"/>
          <a:chOff x="0" y="0"/>
          <a:chExt cx="0" cy="0"/>
        </a:xfrm>
      </p:grpSpPr>
      <p:sp>
        <p:nvSpPr>
          <p:cNvPr id="1446" name="Google Shape;1446;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7" name="Google Shape;144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6" name="Shape 1456"/>
        <p:cNvGrpSpPr/>
        <p:nvPr/>
      </p:nvGrpSpPr>
      <p:grpSpPr>
        <a:xfrm>
          <a:off x="0" y="0"/>
          <a:ext cx="0" cy="0"/>
          <a:chOff x="0" y="0"/>
          <a:chExt cx="0" cy="0"/>
        </a:xfrm>
      </p:grpSpPr>
      <p:sp>
        <p:nvSpPr>
          <p:cNvPr id="1457" name="Google Shape;1457;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8" name="Google Shape;145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9" name="Google Shape;146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8" name="Shape 1478"/>
        <p:cNvGrpSpPr/>
        <p:nvPr/>
      </p:nvGrpSpPr>
      <p:grpSpPr>
        <a:xfrm>
          <a:off x="0" y="0"/>
          <a:ext cx="0" cy="0"/>
          <a:chOff x="0" y="0"/>
          <a:chExt cx="0" cy="0"/>
        </a:xfrm>
      </p:grpSpPr>
      <p:sp>
        <p:nvSpPr>
          <p:cNvPr id="1479" name="Google Shape;1479;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0" name="Google Shape;148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9" name="Shape 1489"/>
        <p:cNvGrpSpPr/>
        <p:nvPr/>
      </p:nvGrpSpPr>
      <p:grpSpPr>
        <a:xfrm>
          <a:off x="0" y="0"/>
          <a:ext cx="0" cy="0"/>
          <a:chOff x="0" y="0"/>
          <a:chExt cx="0" cy="0"/>
        </a:xfrm>
      </p:grpSpPr>
      <p:sp>
        <p:nvSpPr>
          <p:cNvPr id="1490" name="Google Shape;1490;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1" name="Google Shape;149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2" name="Google Shape;1502;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3" name="Google Shape;151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2" name="Shape 1522"/>
        <p:cNvGrpSpPr/>
        <p:nvPr/>
      </p:nvGrpSpPr>
      <p:grpSpPr>
        <a:xfrm>
          <a:off x="0" y="0"/>
          <a:ext cx="0" cy="0"/>
          <a:chOff x="0" y="0"/>
          <a:chExt cx="0" cy="0"/>
        </a:xfrm>
      </p:grpSpPr>
      <p:sp>
        <p:nvSpPr>
          <p:cNvPr id="1523" name="Google Shape;1523;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4" name="Google Shape;1524;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3" name="Shape 1533"/>
        <p:cNvGrpSpPr/>
        <p:nvPr/>
      </p:nvGrpSpPr>
      <p:grpSpPr>
        <a:xfrm>
          <a:off x="0" y="0"/>
          <a:ext cx="0" cy="0"/>
          <a:chOff x="0" y="0"/>
          <a:chExt cx="0" cy="0"/>
        </a:xfrm>
      </p:grpSpPr>
      <p:sp>
        <p:nvSpPr>
          <p:cNvPr id="1534" name="Google Shape;1534;p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5" name="Google Shape;153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4" name="Shape 1544"/>
        <p:cNvGrpSpPr/>
        <p:nvPr/>
      </p:nvGrpSpPr>
      <p:grpSpPr>
        <a:xfrm>
          <a:off x="0" y="0"/>
          <a:ext cx="0" cy="0"/>
          <a:chOff x="0" y="0"/>
          <a:chExt cx="0" cy="0"/>
        </a:xfrm>
      </p:grpSpPr>
      <p:sp>
        <p:nvSpPr>
          <p:cNvPr id="1545" name="Google Shape;1545;p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6" name="Google Shape;154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5" name="Shape 1555"/>
        <p:cNvGrpSpPr/>
        <p:nvPr/>
      </p:nvGrpSpPr>
      <p:grpSpPr>
        <a:xfrm>
          <a:off x="0" y="0"/>
          <a:ext cx="0" cy="0"/>
          <a:chOff x="0" y="0"/>
          <a:chExt cx="0" cy="0"/>
        </a:xfrm>
      </p:grpSpPr>
      <p:sp>
        <p:nvSpPr>
          <p:cNvPr id="1556" name="Google Shape;1556;p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7" name="Google Shape;155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6" name="Shape 1566"/>
        <p:cNvGrpSpPr/>
        <p:nvPr/>
      </p:nvGrpSpPr>
      <p:grpSpPr>
        <a:xfrm>
          <a:off x="0" y="0"/>
          <a:ext cx="0" cy="0"/>
          <a:chOff x="0" y="0"/>
          <a:chExt cx="0" cy="0"/>
        </a:xfrm>
      </p:grpSpPr>
      <p:sp>
        <p:nvSpPr>
          <p:cNvPr id="1567" name="Google Shape;1567;p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8" name="Google Shape;1568;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7" name="Shape 1577"/>
        <p:cNvGrpSpPr/>
        <p:nvPr/>
      </p:nvGrpSpPr>
      <p:grpSpPr>
        <a:xfrm>
          <a:off x="0" y="0"/>
          <a:ext cx="0" cy="0"/>
          <a:chOff x="0" y="0"/>
          <a:chExt cx="0" cy="0"/>
        </a:xfrm>
      </p:grpSpPr>
      <p:sp>
        <p:nvSpPr>
          <p:cNvPr id="1578" name="Google Shape;1578;p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9" name="Google Shape;157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4" name="Shape 1584"/>
        <p:cNvGrpSpPr/>
        <p:nvPr/>
      </p:nvGrpSpPr>
      <p:grpSpPr>
        <a:xfrm>
          <a:off x="0" y="0"/>
          <a:ext cx="0" cy="0"/>
          <a:chOff x="0" y="0"/>
          <a:chExt cx="0" cy="0"/>
        </a:xfrm>
      </p:grpSpPr>
      <p:sp>
        <p:nvSpPr>
          <p:cNvPr id="1585" name="Google Shape;1585;p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6" name="Google Shape;1586;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1" name="Shape 1591"/>
        <p:cNvGrpSpPr/>
        <p:nvPr/>
      </p:nvGrpSpPr>
      <p:grpSpPr>
        <a:xfrm>
          <a:off x="0" y="0"/>
          <a:ext cx="0" cy="0"/>
          <a:chOff x="0" y="0"/>
          <a:chExt cx="0" cy="0"/>
        </a:xfrm>
      </p:grpSpPr>
      <p:sp>
        <p:nvSpPr>
          <p:cNvPr id="1592" name="Google Shape;1592;p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3" name="Google Shape;159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9" name="Shape 1599"/>
        <p:cNvGrpSpPr/>
        <p:nvPr/>
      </p:nvGrpSpPr>
      <p:grpSpPr>
        <a:xfrm>
          <a:off x="0" y="0"/>
          <a:ext cx="0" cy="0"/>
          <a:chOff x="0" y="0"/>
          <a:chExt cx="0" cy="0"/>
        </a:xfrm>
      </p:grpSpPr>
      <p:sp>
        <p:nvSpPr>
          <p:cNvPr id="1600" name="Google Shape;1600;p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1" name="Google Shape;1601;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7" name="Shape 1607"/>
        <p:cNvGrpSpPr/>
        <p:nvPr/>
      </p:nvGrpSpPr>
      <p:grpSpPr>
        <a:xfrm>
          <a:off x="0" y="0"/>
          <a:ext cx="0" cy="0"/>
          <a:chOff x="0" y="0"/>
          <a:chExt cx="0" cy="0"/>
        </a:xfrm>
      </p:grpSpPr>
      <p:sp>
        <p:nvSpPr>
          <p:cNvPr id="1608" name="Google Shape;1608;p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9" name="Google Shape;1609;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7" name="Shape 1617"/>
        <p:cNvGrpSpPr/>
        <p:nvPr/>
      </p:nvGrpSpPr>
      <p:grpSpPr>
        <a:xfrm>
          <a:off x="0" y="0"/>
          <a:ext cx="0" cy="0"/>
          <a:chOff x="0" y="0"/>
          <a:chExt cx="0" cy="0"/>
        </a:xfrm>
      </p:grpSpPr>
      <p:sp>
        <p:nvSpPr>
          <p:cNvPr id="1618" name="Google Shape;1618;p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9" name="Google Shape;1619;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7" name="Shape 1627"/>
        <p:cNvGrpSpPr/>
        <p:nvPr/>
      </p:nvGrpSpPr>
      <p:grpSpPr>
        <a:xfrm>
          <a:off x="0" y="0"/>
          <a:ext cx="0" cy="0"/>
          <a:chOff x="0" y="0"/>
          <a:chExt cx="0" cy="0"/>
        </a:xfrm>
      </p:grpSpPr>
      <p:sp>
        <p:nvSpPr>
          <p:cNvPr id="1628" name="Google Shape;1628;p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9" name="Google Shape;162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9" name="Shape 1639"/>
        <p:cNvGrpSpPr/>
        <p:nvPr/>
      </p:nvGrpSpPr>
      <p:grpSpPr>
        <a:xfrm>
          <a:off x="0" y="0"/>
          <a:ext cx="0" cy="0"/>
          <a:chOff x="0" y="0"/>
          <a:chExt cx="0" cy="0"/>
        </a:xfrm>
      </p:grpSpPr>
      <p:sp>
        <p:nvSpPr>
          <p:cNvPr id="1640" name="Google Shape;1640;p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1" name="Google Shape;164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0" name="Shape 1650"/>
        <p:cNvGrpSpPr/>
        <p:nvPr/>
      </p:nvGrpSpPr>
      <p:grpSpPr>
        <a:xfrm>
          <a:off x="0" y="0"/>
          <a:ext cx="0" cy="0"/>
          <a:chOff x="0" y="0"/>
          <a:chExt cx="0" cy="0"/>
        </a:xfrm>
      </p:grpSpPr>
      <p:sp>
        <p:nvSpPr>
          <p:cNvPr id="1651" name="Google Shape;1651;p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2" name="Google Shape;1652;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3" name="Shape 1663"/>
        <p:cNvGrpSpPr/>
        <p:nvPr/>
      </p:nvGrpSpPr>
      <p:grpSpPr>
        <a:xfrm>
          <a:off x="0" y="0"/>
          <a:ext cx="0" cy="0"/>
          <a:chOff x="0" y="0"/>
          <a:chExt cx="0" cy="0"/>
        </a:xfrm>
      </p:grpSpPr>
      <p:sp>
        <p:nvSpPr>
          <p:cNvPr id="1664" name="Google Shape;1664;p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5" name="Google Shape;166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5" name="Shape 1675"/>
        <p:cNvGrpSpPr/>
        <p:nvPr/>
      </p:nvGrpSpPr>
      <p:grpSpPr>
        <a:xfrm>
          <a:off x="0" y="0"/>
          <a:ext cx="0" cy="0"/>
          <a:chOff x="0" y="0"/>
          <a:chExt cx="0" cy="0"/>
        </a:xfrm>
      </p:grpSpPr>
      <p:sp>
        <p:nvSpPr>
          <p:cNvPr id="1676" name="Google Shape;1676;p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7" name="Google Shape;1677;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3" name="Google Shape;483;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8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18" name="Google Shape;18;p8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9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9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75" name="Google Shape;75;p9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8" name="Shape 78"/>
        <p:cNvGrpSpPr/>
        <p:nvPr/>
      </p:nvGrpSpPr>
      <p:grpSpPr>
        <a:xfrm>
          <a:off x="0" y="0"/>
          <a:ext cx="0" cy="0"/>
          <a:chOff x="0" y="0"/>
          <a:chExt cx="0" cy="0"/>
        </a:xfrm>
      </p:grpSpPr>
      <p:sp>
        <p:nvSpPr>
          <p:cNvPr id="79" name="Google Shape;79;p10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0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0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0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0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8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90" name="Google Shape;90;p85"/>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algn="l">
              <a:spcBef>
                <a:spcPts val="360"/>
              </a:spcBef>
              <a:spcAft>
                <a:spcPts val="0"/>
              </a:spcAft>
              <a:buSzPts val="1400"/>
              <a:buNone/>
              <a:defRPr/>
            </a:lvl1pPr>
            <a:lvl2pPr indent="-268605" lvl="1" marL="914400" algn="l">
              <a:lnSpc>
                <a:spcPct val="110000"/>
              </a:lnSpc>
              <a:spcBef>
                <a:spcPts val="360"/>
              </a:spcBef>
              <a:spcAft>
                <a:spcPts val="0"/>
              </a:spcAft>
              <a:buSzPts val="63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85"/>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2" name="Shape 92"/>
        <p:cNvGrpSpPr/>
        <p:nvPr/>
      </p:nvGrpSpPr>
      <p:grpSpPr>
        <a:xfrm>
          <a:off x="0" y="0"/>
          <a:ext cx="0" cy="0"/>
          <a:chOff x="0" y="0"/>
          <a:chExt cx="0" cy="0"/>
        </a:xfrm>
      </p:grpSpPr>
      <p:sp>
        <p:nvSpPr>
          <p:cNvPr id="93" name="Google Shape;93;p121"/>
          <p:cNvSpPr txBox="1"/>
          <p:nvPr>
            <p:ph type="title"/>
          </p:nvPr>
        </p:nvSpPr>
        <p:spPr>
          <a:xfrm rot="5400000">
            <a:off x="4914900" y="2095500"/>
            <a:ext cx="6172200" cy="22860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94" name="Google Shape;94;p121"/>
          <p:cNvSpPr txBox="1"/>
          <p:nvPr>
            <p:ph idx="1" type="body"/>
          </p:nvPr>
        </p:nvSpPr>
        <p:spPr>
          <a:xfrm rot="5400000">
            <a:off x="266700" y="-114300"/>
            <a:ext cx="6172200" cy="6705600"/>
          </a:xfrm>
          <a:prstGeom prst="rect">
            <a:avLst/>
          </a:prstGeom>
          <a:noFill/>
          <a:ln>
            <a:noFill/>
          </a:ln>
        </p:spPr>
        <p:txBody>
          <a:bodyPr anchorCtr="0" anchor="t" bIns="46025" lIns="92075" spcFirstLastPara="1" rIns="92075" wrap="square" tIns="46025">
            <a:noAutofit/>
          </a:bodyPr>
          <a:lstStyle>
            <a:lvl1pPr indent="-228600" lvl="0" marL="457200" algn="l">
              <a:spcBef>
                <a:spcPts val="360"/>
              </a:spcBef>
              <a:spcAft>
                <a:spcPts val="0"/>
              </a:spcAft>
              <a:buSzPts val="1400"/>
              <a:buNone/>
              <a:defRPr/>
            </a:lvl1pPr>
            <a:lvl2pPr indent="-268605" lvl="1" marL="914400" algn="l">
              <a:lnSpc>
                <a:spcPct val="110000"/>
              </a:lnSpc>
              <a:spcBef>
                <a:spcPts val="360"/>
              </a:spcBef>
              <a:spcAft>
                <a:spcPts val="0"/>
              </a:spcAft>
              <a:buSzPts val="63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21"/>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122"/>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98" name="Google Shape;98;p122"/>
          <p:cNvSpPr txBox="1"/>
          <p:nvPr>
            <p:ph idx="1" type="body"/>
          </p:nvPr>
        </p:nvSpPr>
        <p:spPr>
          <a:xfrm rot="5400000">
            <a:off x="1828800" y="-304800"/>
            <a:ext cx="5410200" cy="7848600"/>
          </a:xfrm>
          <a:prstGeom prst="rect">
            <a:avLst/>
          </a:prstGeom>
          <a:noFill/>
          <a:ln>
            <a:noFill/>
          </a:ln>
        </p:spPr>
        <p:txBody>
          <a:bodyPr anchorCtr="0" anchor="t" bIns="46025" lIns="92075" spcFirstLastPara="1" rIns="92075" wrap="square" tIns="46025">
            <a:noAutofit/>
          </a:bodyPr>
          <a:lstStyle>
            <a:lvl1pPr indent="-228600" lvl="0" marL="457200" algn="l">
              <a:spcBef>
                <a:spcPts val="360"/>
              </a:spcBef>
              <a:spcAft>
                <a:spcPts val="0"/>
              </a:spcAft>
              <a:buSzPts val="1400"/>
              <a:buNone/>
              <a:defRPr/>
            </a:lvl1pPr>
            <a:lvl2pPr indent="-268605" lvl="1" marL="914400" algn="l">
              <a:lnSpc>
                <a:spcPct val="110000"/>
              </a:lnSpc>
              <a:spcBef>
                <a:spcPts val="360"/>
              </a:spcBef>
              <a:spcAft>
                <a:spcPts val="0"/>
              </a:spcAft>
              <a:buSzPts val="63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9" name="Google Shape;99;p122"/>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0" name="Shape 100"/>
        <p:cNvGrpSpPr/>
        <p:nvPr/>
      </p:nvGrpSpPr>
      <p:grpSpPr>
        <a:xfrm>
          <a:off x="0" y="0"/>
          <a:ext cx="0" cy="0"/>
          <a:chOff x="0" y="0"/>
          <a:chExt cx="0" cy="0"/>
        </a:xfrm>
      </p:grpSpPr>
      <p:sp>
        <p:nvSpPr>
          <p:cNvPr id="101" name="Google Shape;101;p123"/>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l">
              <a:lnSpc>
                <a:spcPct val="70000"/>
              </a:lnSpc>
              <a:spcBef>
                <a:spcPts val="0"/>
              </a:spcBef>
              <a:spcAft>
                <a:spcPts val="0"/>
              </a:spcAft>
              <a:buSzPts val="1400"/>
              <a:buNone/>
              <a:defRPr b="1" sz="2000"/>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102" name="Google Shape;102;p123"/>
          <p:cNvSpPr/>
          <p:nvPr>
            <p:ph idx="2" type="pic"/>
          </p:nvPr>
        </p:nvSpPr>
        <p:spPr>
          <a:xfrm>
            <a:off x="1792288" y="612775"/>
            <a:ext cx="5486400" cy="4114800"/>
          </a:xfrm>
          <a:prstGeom prst="rect">
            <a:avLst/>
          </a:prstGeom>
          <a:noFill/>
          <a:ln>
            <a:noFill/>
          </a:ln>
        </p:spPr>
      </p:sp>
      <p:sp>
        <p:nvSpPr>
          <p:cNvPr id="103" name="Google Shape;103;p123"/>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00"/>
              <a:buNone/>
              <a:defRPr sz="1400"/>
            </a:lvl1pPr>
            <a:lvl2pPr indent="-228600" lvl="1" marL="914400" algn="l">
              <a:lnSpc>
                <a:spcPct val="110000"/>
              </a:lnSpc>
              <a:spcBef>
                <a:spcPts val="240"/>
              </a:spcBef>
              <a:spcAft>
                <a:spcPts val="0"/>
              </a:spcAft>
              <a:buSzPts val="420"/>
              <a:buNone/>
              <a:defRPr sz="1200"/>
            </a:lvl2pPr>
            <a:lvl3pPr indent="-228600" lvl="2" marL="1371600" algn="l">
              <a:spcBef>
                <a:spcPts val="200"/>
              </a:spcBef>
              <a:spcAft>
                <a:spcPts val="0"/>
              </a:spcAft>
              <a:buSzPts val="800"/>
              <a:buFont typeface="Comic Sans MS"/>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Font typeface="Comic Sans MS"/>
              <a:buNone/>
              <a:defRPr sz="900"/>
            </a:lvl5pPr>
            <a:lvl6pPr indent="-228600" lvl="5" marL="2743200" algn="l">
              <a:spcBef>
                <a:spcPts val="180"/>
              </a:spcBef>
              <a:spcAft>
                <a:spcPts val="0"/>
              </a:spcAft>
              <a:buSzPts val="900"/>
              <a:buFont typeface="Comic Sans MS"/>
              <a:buNone/>
              <a:defRPr sz="900"/>
            </a:lvl6pPr>
            <a:lvl7pPr indent="-228600" lvl="6" marL="3200400" algn="l">
              <a:spcBef>
                <a:spcPts val="180"/>
              </a:spcBef>
              <a:spcAft>
                <a:spcPts val="0"/>
              </a:spcAft>
              <a:buSzPts val="900"/>
              <a:buFont typeface="Comic Sans MS"/>
              <a:buNone/>
              <a:defRPr sz="900"/>
            </a:lvl7pPr>
            <a:lvl8pPr indent="-228600" lvl="7" marL="3657600" algn="l">
              <a:spcBef>
                <a:spcPts val="180"/>
              </a:spcBef>
              <a:spcAft>
                <a:spcPts val="0"/>
              </a:spcAft>
              <a:buSzPts val="900"/>
              <a:buFont typeface="Comic Sans MS"/>
              <a:buNone/>
              <a:defRPr sz="900"/>
            </a:lvl8pPr>
            <a:lvl9pPr indent="-228600" lvl="8" marL="4114800" algn="l">
              <a:spcBef>
                <a:spcPts val="180"/>
              </a:spcBef>
              <a:spcAft>
                <a:spcPts val="0"/>
              </a:spcAft>
              <a:buSzPts val="900"/>
              <a:buFont typeface="Comic Sans MS"/>
              <a:buNone/>
              <a:defRPr sz="900"/>
            </a:lvl9pPr>
          </a:lstStyle>
          <a:p/>
        </p:txBody>
      </p:sp>
      <p:sp>
        <p:nvSpPr>
          <p:cNvPr id="104" name="Google Shape;104;p123"/>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5" name="Shape 105"/>
        <p:cNvGrpSpPr/>
        <p:nvPr/>
      </p:nvGrpSpPr>
      <p:grpSpPr>
        <a:xfrm>
          <a:off x="0" y="0"/>
          <a:ext cx="0" cy="0"/>
          <a:chOff x="0" y="0"/>
          <a:chExt cx="0" cy="0"/>
        </a:xfrm>
      </p:grpSpPr>
      <p:sp>
        <p:nvSpPr>
          <p:cNvPr id="106" name="Google Shape;106;p124"/>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l">
              <a:lnSpc>
                <a:spcPct val="70000"/>
              </a:lnSpc>
              <a:spcBef>
                <a:spcPts val="0"/>
              </a:spcBef>
              <a:spcAft>
                <a:spcPts val="0"/>
              </a:spcAft>
              <a:buSzPts val="1400"/>
              <a:buNone/>
              <a:defRPr b="1" sz="2000"/>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107" name="Google Shape;107;p124"/>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228600" lvl="0" marL="457200" algn="l">
              <a:spcBef>
                <a:spcPts val="640"/>
              </a:spcBef>
              <a:spcAft>
                <a:spcPts val="0"/>
              </a:spcAft>
              <a:buSzPts val="1400"/>
              <a:buNone/>
              <a:defRPr sz="3200"/>
            </a:lvl1pPr>
            <a:lvl2pPr indent="-290830" lvl="1" marL="914400" algn="l">
              <a:lnSpc>
                <a:spcPct val="110000"/>
              </a:lnSpc>
              <a:spcBef>
                <a:spcPts val="560"/>
              </a:spcBef>
              <a:spcAft>
                <a:spcPts val="0"/>
              </a:spcAft>
              <a:buSzPts val="980"/>
              <a:buChar char="●"/>
              <a:defRPr sz="2800"/>
            </a:lvl2pPr>
            <a:lvl3pPr indent="-350519" lvl="2" marL="1371600" algn="l">
              <a:spcBef>
                <a:spcPts val="480"/>
              </a:spcBef>
              <a:spcAft>
                <a:spcPts val="0"/>
              </a:spcAft>
              <a:buSzPts val="1920"/>
              <a:buFont typeface="Comic Sans MS"/>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Font typeface="Comic Sans MS"/>
              <a:buChar char="–"/>
              <a:defRPr sz="2000"/>
            </a:lvl5pPr>
            <a:lvl6pPr indent="-355600" lvl="5" marL="2743200" algn="l">
              <a:spcBef>
                <a:spcPts val="400"/>
              </a:spcBef>
              <a:spcAft>
                <a:spcPts val="0"/>
              </a:spcAft>
              <a:buSzPts val="2000"/>
              <a:buFont typeface="Comic Sans MS"/>
              <a:buChar char="–"/>
              <a:defRPr sz="2000"/>
            </a:lvl6pPr>
            <a:lvl7pPr indent="-355600" lvl="6" marL="3200400" algn="l">
              <a:spcBef>
                <a:spcPts val="400"/>
              </a:spcBef>
              <a:spcAft>
                <a:spcPts val="0"/>
              </a:spcAft>
              <a:buSzPts val="2000"/>
              <a:buFont typeface="Comic Sans MS"/>
              <a:buChar char="–"/>
              <a:defRPr sz="2000"/>
            </a:lvl7pPr>
            <a:lvl8pPr indent="-355600" lvl="7" marL="3657600" algn="l">
              <a:spcBef>
                <a:spcPts val="400"/>
              </a:spcBef>
              <a:spcAft>
                <a:spcPts val="0"/>
              </a:spcAft>
              <a:buSzPts val="2000"/>
              <a:buFont typeface="Comic Sans MS"/>
              <a:buChar char="–"/>
              <a:defRPr sz="2000"/>
            </a:lvl8pPr>
            <a:lvl9pPr indent="-355600" lvl="8" marL="4114800" algn="l">
              <a:spcBef>
                <a:spcPts val="400"/>
              </a:spcBef>
              <a:spcAft>
                <a:spcPts val="0"/>
              </a:spcAft>
              <a:buSzPts val="2000"/>
              <a:buFont typeface="Comic Sans MS"/>
              <a:buChar char="–"/>
              <a:defRPr sz="2000"/>
            </a:lvl9pPr>
          </a:lstStyle>
          <a:p/>
        </p:txBody>
      </p:sp>
      <p:sp>
        <p:nvSpPr>
          <p:cNvPr id="108" name="Google Shape;108;p124"/>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spcBef>
                <a:spcPts val="280"/>
              </a:spcBef>
              <a:spcAft>
                <a:spcPts val="0"/>
              </a:spcAft>
              <a:buSzPts val="700"/>
              <a:buNone/>
              <a:defRPr sz="1400"/>
            </a:lvl1pPr>
            <a:lvl2pPr indent="-228600" lvl="1" marL="914400" algn="l">
              <a:lnSpc>
                <a:spcPct val="110000"/>
              </a:lnSpc>
              <a:spcBef>
                <a:spcPts val="240"/>
              </a:spcBef>
              <a:spcAft>
                <a:spcPts val="0"/>
              </a:spcAft>
              <a:buSzPts val="420"/>
              <a:buNone/>
              <a:defRPr sz="1200"/>
            </a:lvl2pPr>
            <a:lvl3pPr indent="-228600" lvl="2" marL="1371600" algn="l">
              <a:spcBef>
                <a:spcPts val="200"/>
              </a:spcBef>
              <a:spcAft>
                <a:spcPts val="0"/>
              </a:spcAft>
              <a:buSzPts val="800"/>
              <a:buFont typeface="Comic Sans MS"/>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Font typeface="Comic Sans MS"/>
              <a:buNone/>
              <a:defRPr sz="900"/>
            </a:lvl5pPr>
            <a:lvl6pPr indent="-228600" lvl="5" marL="2743200" algn="l">
              <a:spcBef>
                <a:spcPts val="180"/>
              </a:spcBef>
              <a:spcAft>
                <a:spcPts val="0"/>
              </a:spcAft>
              <a:buSzPts val="900"/>
              <a:buFont typeface="Comic Sans MS"/>
              <a:buNone/>
              <a:defRPr sz="900"/>
            </a:lvl6pPr>
            <a:lvl7pPr indent="-228600" lvl="6" marL="3200400" algn="l">
              <a:spcBef>
                <a:spcPts val="180"/>
              </a:spcBef>
              <a:spcAft>
                <a:spcPts val="0"/>
              </a:spcAft>
              <a:buSzPts val="900"/>
              <a:buFont typeface="Comic Sans MS"/>
              <a:buNone/>
              <a:defRPr sz="900"/>
            </a:lvl7pPr>
            <a:lvl8pPr indent="-228600" lvl="7" marL="3657600" algn="l">
              <a:spcBef>
                <a:spcPts val="180"/>
              </a:spcBef>
              <a:spcAft>
                <a:spcPts val="0"/>
              </a:spcAft>
              <a:buSzPts val="900"/>
              <a:buFont typeface="Comic Sans MS"/>
              <a:buNone/>
              <a:defRPr sz="900"/>
            </a:lvl8pPr>
            <a:lvl9pPr indent="-228600" lvl="8" marL="4114800" algn="l">
              <a:spcBef>
                <a:spcPts val="180"/>
              </a:spcBef>
              <a:spcAft>
                <a:spcPts val="0"/>
              </a:spcAft>
              <a:buSzPts val="900"/>
              <a:buFont typeface="Comic Sans MS"/>
              <a:buNone/>
              <a:defRPr sz="900"/>
            </a:lvl9pPr>
          </a:lstStyle>
          <a:p/>
        </p:txBody>
      </p:sp>
      <p:sp>
        <p:nvSpPr>
          <p:cNvPr id="109" name="Google Shape;109;p12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0" name="Shape 110"/>
        <p:cNvGrpSpPr/>
        <p:nvPr/>
      </p:nvGrpSpPr>
      <p:grpSpPr>
        <a:xfrm>
          <a:off x="0" y="0"/>
          <a:ext cx="0" cy="0"/>
          <a:chOff x="0" y="0"/>
          <a:chExt cx="0" cy="0"/>
        </a:xfrm>
      </p:grpSpPr>
      <p:sp>
        <p:nvSpPr>
          <p:cNvPr id="111" name="Google Shape;111;p125"/>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2" name="Shape 112"/>
        <p:cNvGrpSpPr/>
        <p:nvPr/>
      </p:nvGrpSpPr>
      <p:grpSpPr>
        <a:xfrm>
          <a:off x="0" y="0"/>
          <a:ext cx="0" cy="0"/>
          <a:chOff x="0" y="0"/>
          <a:chExt cx="0" cy="0"/>
        </a:xfrm>
      </p:grpSpPr>
      <p:sp>
        <p:nvSpPr>
          <p:cNvPr id="113" name="Google Shape;113;p12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114" name="Google Shape;114;p126"/>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27"/>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117" name="Google Shape;117;p127"/>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200"/>
              <a:buNone/>
              <a:defRPr b="1" sz="2400"/>
            </a:lvl1pPr>
            <a:lvl2pPr indent="-228600" lvl="1" marL="914400" algn="l">
              <a:lnSpc>
                <a:spcPct val="110000"/>
              </a:lnSpc>
              <a:spcBef>
                <a:spcPts val="400"/>
              </a:spcBef>
              <a:spcAft>
                <a:spcPts val="0"/>
              </a:spcAft>
              <a:buSzPts val="700"/>
              <a:buNone/>
              <a:defRPr b="1" sz="2000"/>
            </a:lvl2pPr>
            <a:lvl3pPr indent="-228600" lvl="2" marL="1371600" algn="l">
              <a:spcBef>
                <a:spcPts val="360"/>
              </a:spcBef>
              <a:spcAft>
                <a:spcPts val="0"/>
              </a:spcAft>
              <a:buSzPts val="1440"/>
              <a:buFont typeface="Comic Sans MS"/>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Font typeface="Comic Sans MS"/>
              <a:buNone/>
              <a:defRPr b="1" sz="1600"/>
            </a:lvl5pPr>
            <a:lvl6pPr indent="-228600" lvl="5" marL="2743200" algn="l">
              <a:spcBef>
                <a:spcPts val="320"/>
              </a:spcBef>
              <a:spcAft>
                <a:spcPts val="0"/>
              </a:spcAft>
              <a:buSzPts val="1600"/>
              <a:buFont typeface="Comic Sans MS"/>
              <a:buNone/>
              <a:defRPr b="1" sz="1600"/>
            </a:lvl6pPr>
            <a:lvl7pPr indent="-228600" lvl="6" marL="3200400" algn="l">
              <a:spcBef>
                <a:spcPts val="320"/>
              </a:spcBef>
              <a:spcAft>
                <a:spcPts val="0"/>
              </a:spcAft>
              <a:buSzPts val="1600"/>
              <a:buFont typeface="Comic Sans MS"/>
              <a:buNone/>
              <a:defRPr b="1" sz="1600"/>
            </a:lvl7pPr>
            <a:lvl8pPr indent="-228600" lvl="7" marL="3657600" algn="l">
              <a:spcBef>
                <a:spcPts val="320"/>
              </a:spcBef>
              <a:spcAft>
                <a:spcPts val="0"/>
              </a:spcAft>
              <a:buSzPts val="1600"/>
              <a:buFont typeface="Comic Sans MS"/>
              <a:buNone/>
              <a:defRPr b="1" sz="1600"/>
            </a:lvl8pPr>
            <a:lvl9pPr indent="-228600" lvl="8" marL="4114800" algn="l">
              <a:spcBef>
                <a:spcPts val="320"/>
              </a:spcBef>
              <a:spcAft>
                <a:spcPts val="0"/>
              </a:spcAft>
              <a:buSzPts val="1600"/>
              <a:buFont typeface="Comic Sans MS"/>
              <a:buNone/>
              <a:defRPr b="1" sz="1600"/>
            </a:lvl9pPr>
          </a:lstStyle>
          <a:p/>
        </p:txBody>
      </p:sp>
      <p:sp>
        <p:nvSpPr>
          <p:cNvPr id="118" name="Google Shape;118;p127"/>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228600" lvl="0" marL="457200" algn="l">
              <a:spcBef>
                <a:spcPts val="480"/>
              </a:spcBef>
              <a:spcAft>
                <a:spcPts val="0"/>
              </a:spcAft>
              <a:buSzPts val="1400"/>
              <a:buNone/>
              <a:defRPr sz="2400"/>
            </a:lvl1pPr>
            <a:lvl2pPr indent="-273050" lvl="1" marL="914400" algn="l">
              <a:lnSpc>
                <a:spcPct val="110000"/>
              </a:lnSpc>
              <a:spcBef>
                <a:spcPts val="400"/>
              </a:spcBef>
              <a:spcAft>
                <a:spcPts val="0"/>
              </a:spcAft>
              <a:buSzPts val="700"/>
              <a:buChar char="●"/>
              <a:defRPr sz="2000"/>
            </a:lvl2pPr>
            <a:lvl3pPr indent="-320039" lvl="2" marL="1371600" algn="l">
              <a:spcBef>
                <a:spcPts val="360"/>
              </a:spcBef>
              <a:spcAft>
                <a:spcPts val="0"/>
              </a:spcAft>
              <a:buSzPts val="1440"/>
              <a:buFont typeface="Comic Sans MS"/>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Font typeface="Comic Sans MS"/>
              <a:buChar char="–"/>
              <a:defRPr sz="1600"/>
            </a:lvl5pPr>
            <a:lvl6pPr indent="-330200" lvl="5" marL="2743200" algn="l">
              <a:spcBef>
                <a:spcPts val="320"/>
              </a:spcBef>
              <a:spcAft>
                <a:spcPts val="0"/>
              </a:spcAft>
              <a:buSzPts val="1600"/>
              <a:buFont typeface="Comic Sans MS"/>
              <a:buChar char="–"/>
              <a:defRPr sz="1600"/>
            </a:lvl6pPr>
            <a:lvl7pPr indent="-330200" lvl="6" marL="3200400" algn="l">
              <a:spcBef>
                <a:spcPts val="320"/>
              </a:spcBef>
              <a:spcAft>
                <a:spcPts val="0"/>
              </a:spcAft>
              <a:buSzPts val="1600"/>
              <a:buFont typeface="Comic Sans MS"/>
              <a:buChar char="–"/>
              <a:defRPr sz="1600"/>
            </a:lvl7pPr>
            <a:lvl8pPr indent="-330200" lvl="7" marL="3657600" algn="l">
              <a:spcBef>
                <a:spcPts val="320"/>
              </a:spcBef>
              <a:spcAft>
                <a:spcPts val="0"/>
              </a:spcAft>
              <a:buSzPts val="1600"/>
              <a:buFont typeface="Comic Sans MS"/>
              <a:buChar char="–"/>
              <a:defRPr sz="1600"/>
            </a:lvl8pPr>
            <a:lvl9pPr indent="-330200" lvl="8" marL="4114800" algn="l">
              <a:spcBef>
                <a:spcPts val="320"/>
              </a:spcBef>
              <a:spcAft>
                <a:spcPts val="0"/>
              </a:spcAft>
              <a:buSzPts val="1600"/>
              <a:buFont typeface="Comic Sans MS"/>
              <a:buChar char="–"/>
              <a:defRPr sz="1600"/>
            </a:lvl9pPr>
          </a:lstStyle>
          <a:p/>
        </p:txBody>
      </p:sp>
      <p:sp>
        <p:nvSpPr>
          <p:cNvPr id="119" name="Google Shape;119;p127"/>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200"/>
              <a:buNone/>
              <a:defRPr b="1" sz="2400"/>
            </a:lvl1pPr>
            <a:lvl2pPr indent="-228600" lvl="1" marL="914400" algn="l">
              <a:lnSpc>
                <a:spcPct val="110000"/>
              </a:lnSpc>
              <a:spcBef>
                <a:spcPts val="400"/>
              </a:spcBef>
              <a:spcAft>
                <a:spcPts val="0"/>
              </a:spcAft>
              <a:buSzPts val="700"/>
              <a:buNone/>
              <a:defRPr b="1" sz="2000"/>
            </a:lvl2pPr>
            <a:lvl3pPr indent="-228600" lvl="2" marL="1371600" algn="l">
              <a:spcBef>
                <a:spcPts val="360"/>
              </a:spcBef>
              <a:spcAft>
                <a:spcPts val="0"/>
              </a:spcAft>
              <a:buSzPts val="1440"/>
              <a:buFont typeface="Comic Sans MS"/>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Font typeface="Comic Sans MS"/>
              <a:buNone/>
              <a:defRPr b="1" sz="1600"/>
            </a:lvl5pPr>
            <a:lvl6pPr indent="-228600" lvl="5" marL="2743200" algn="l">
              <a:spcBef>
                <a:spcPts val="320"/>
              </a:spcBef>
              <a:spcAft>
                <a:spcPts val="0"/>
              </a:spcAft>
              <a:buSzPts val="1600"/>
              <a:buFont typeface="Comic Sans MS"/>
              <a:buNone/>
              <a:defRPr b="1" sz="1600"/>
            </a:lvl6pPr>
            <a:lvl7pPr indent="-228600" lvl="6" marL="3200400" algn="l">
              <a:spcBef>
                <a:spcPts val="320"/>
              </a:spcBef>
              <a:spcAft>
                <a:spcPts val="0"/>
              </a:spcAft>
              <a:buSzPts val="1600"/>
              <a:buFont typeface="Comic Sans MS"/>
              <a:buNone/>
              <a:defRPr b="1" sz="1600"/>
            </a:lvl7pPr>
            <a:lvl8pPr indent="-228600" lvl="7" marL="3657600" algn="l">
              <a:spcBef>
                <a:spcPts val="320"/>
              </a:spcBef>
              <a:spcAft>
                <a:spcPts val="0"/>
              </a:spcAft>
              <a:buSzPts val="1600"/>
              <a:buFont typeface="Comic Sans MS"/>
              <a:buNone/>
              <a:defRPr b="1" sz="1600"/>
            </a:lvl8pPr>
            <a:lvl9pPr indent="-228600" lvl="8" marL="4114800" algn="l">
              <a:spcBef>
                <a:spcPts val="320"/>
              </a:spcBef>
              <a:spcAft>
                <a:spcPts val="0"/>
              </a:spcAft>
              <a:buSzPts val="1600"/>
              <a:buFont typeface="Comic Sans MS"/>
              <a:buNone/>
              <a:defRPr b="1" sz="1600"/>
            </a:lvl9pPr>
          </a:lstStyle>
          <a:p/>
        </p:txBody>
      </p:sp>
      <p:sp>
        <p:nvSpPr>
          <p:cNvPr id="120" name="Google Shape;120;p127"/>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228600" lvl="0" marL="457200" algn="l">
              <a:spcBef>
                <a:spcPts val="480"/>
              </a:spcBef>
              <a:spcAft>
                <a:spcPts val="0"/>
              </a:spcAft>
              <a:buSzPts val="1400"/>
              <a:buNone/>
              <a:defRPr sz="2400"/>
            </a:lvl1pPr>
            <a:lvl2pPr indent="-273050" lvl="1" marL="914400" algn="l">
              <a:lnSpc>
                <a:spcPct val="110000"/>
              </a:lnSpc>
              <a:spcBef>
                <a:spcPts val="400"/>
              </a:spcBef>
              <a:spcAft>
                <a:spcPts val="0"/>
              </a:spcAft>
              <a:buSzPts val="700"/>
              <a:buChar char="●"/>
              <a:defRPr sz="2000"/>
            </a:lvl2pPr>
            <a:lvl3pPr indent="-320039" lvl="2" marL="1371600" algn="l">
              <a:spcBef>
                <a:spcPts val="360"/>
              </a:spcBef>
              <a:spcAft>
                <a:spcPts val="0"/>
              </a:spcAft>
              <a:buSzPts val="1440"/>
              <a:buFont typeface="Comic Sans MS"/>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Font typeface="Comic Sans MS"/>
              <a:buChar char="–"/>
              <a:defRPr sz="1600"/>
            </a:lvl5pPr>
            <a:lvl6pPr indent="-330200" lvl="5" marL="2743200" algn="l">
              <a:spcBef>
                <a:spcPts val="320"/>
              </a:spcBef>
              <a:spcAft>
                <a:spcPts val="0"/>
              </a:spcAft>
              <a:buSzPts val="1600"/>
              <a:buFont typeface="Comic Sans MS"/>
              <a:buChar char="–"/>
              <a:defRPr sz="1600"/>
            </a:lvl6pPr>
            <a:lvl7pPr indent="-330200" lvl="6" marL="3200400" algn="l">
              <a:spcBef>
                <a:spcPts val="320"/>
              </a:spcBef>
              <a:spcAft>
                <a:spcPts val="0"/>
              </a:spcAft>
              <a:buSzPts val="1600"/>
              <a:buFont typeface="Comic Sans MS"/>
              <a:buChar char="–"/>
              <a:defRPr sz="1600"/>
            </a:lvl7pPr>
            <a:lvl8pPr indent="-330200" lvl="7" marL="3657600" algn="l">
              <a:spcBef>
                <a:spcPts val="320"/>
              </a:spcBef>
              <a:spcAft>
                <a:spcPts val="0"/>
              </a:spcAft>
              <a:buSzPts val="1600"/>
              <a:buFont typeface="Comic Sans MS"/>
              <a:buChar char="–"/>
              <a:defRPr sz="1600"/>
            </a:lvl8pPr>
            <a:lvl9pPr indent="-330200" lvl="8" marL="4114800" algn="l">
              <a:spcBef>
                <a:spcPts val="320"/>
              </a:spcBef>
              <a:spcAft>
                <a:spcPts val="0"/>
              </a:spcAft>
              <a:buSzPts val="1600"/>
              <a:buFont typeface="Comic Sans MS"/>
              <a:buChar char="–"/>
              <a:defRPr sz="1600"/>
            </a:lvl9pPr>
          </a:lstStyle>
          <a:p/>
        </p:txBody>
      </p:sp>
      <p:sp>
        <p:nvSpPr>
          <p:cNvPr id="121" name="Google Shape;121;p127"/>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8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8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8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2" name="Shape 122"/>
        <p:cNvGrpSpPr/>
        <p:nvPr/>
      </p:nvGrpSpPr>
      <p:grpSpPr>
        <a:xfrm>
          <a:off x="0" y="0"/>
          <a:ext cx="0" cy="0"/>
          <a:chOff x="0" y="0"/>
          <a:chExt cx="0" cy="0"/>
        </a:xfrm>
      </p:grpSpPr>
      <p:sp>
        <p:nvSpPr>
          <p:cNvPr id="123" name="Google Shape;123;p12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124" name="Google Shape;124;p128"/>
          <p:cNvSpPr txBox="1"/>
          <p:nvPr>
            <p:ph idx="1" type="body"/>
          </p:nvPr>
        </p:nvSpPr>
        <p:spPr>
          <a:xfrm>
            <a:off x="609600" y="914400"/>
            <a:ext cx="3848100" cy="5410200"/>
          </a:xfrm>
          <a:prstGeom prst="rect">
            <a:avLst/>
          </a:prstGeom>
          <a:noFill/>
          <a:ln>
            <a:noFill/>
          </a:ln>
        </p:spPr>
        <p:txBody>
          <a:bodyPr anchorCtr="0" anchor="t" bIns="46025" lIns="92075" spcFirstLastPara="1" rIns="92075" wrap="square" tIns="46025">
            <a:noAutofit/>
          </a:bodyPr>
          <a:lstStyle>
            <a:lvl1pPr indent="-228600" lvl="0" marL="457200" algn="l">
              <a:spcBef>
                <a:spcPts val="560"/>
              </a:spcBef>
              <a:spcAft>
                <a:spcPts val="0"/>
              </a:spcAft>
              <a:buSzPts val="1400"/>
              <a:buNone/>
              <a:defRPr sz="2800"/>
            </a:lvl1pPr>
            <a:lvl2pPr indent="-281940" lvl="1" marL="914400" algn="l">
              <a:lnSpc>
                <a:spcPct val="110000"/>
              </a:lnSpc>
              <a:spcBef>
                <a:spcPts val="480"/>
              </a:spcBef>
              <a:spcAft>
                <a:spcPts val="0"/>
              </a:spcAft>
              <a:buSzPts val="840"/>
              <a:buChar char="●"/>
              <a:defRPr sz="2400"/>
            </a:lvl2pPr>
            <a:lvl3pPr indent="-330200" lvl="2" marL="1371600" algn="l">
              <a:spcBef>
                <a:spcPts val="400"/>
              </a:spcBef>
              <a:spcAft>
                <a:spcPts val="0"/>
              </a:spcAft>
              <a:buSzPts val="1600"/>
              <a:buFont typeface="Comic Sans MS"/>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Font typeface="Comic Sans MS"/>
              <a:buChar char="–"/>
              <a:defRPr sz="1800"/>
            </a:lvl5pPr>
            <a:lvl6pPr indent="-342900" lvl="5" marL="2743200" algn="l">
              <a:spcBef>
                <a:spcPts val="360"/>
              </a:spcBef>
              <a:spcAft>
                <a:spcPts val="0"/>
              </a:spcAft>
              <a:buSzPts val="1800"/>
              <a:buFont typeface="Comic Sans MS"/>
              <a:buChar char="–"/>
              <a:defRPr sz="1800"/>
            </a:lvl6pPr>
            <a:lvl7pPr indent="-342900" lvl="6" marL="3200400" algn="l">
              <a:spcBef>
                <a:spcPts val="360"/>
              </a:spcBef>
              <a:spcAft>
                <a:spcPts val="0"/>
              </a:spcAft>
              <a:buSzPts val="1800"/>
              <a:buFont typeface="Comic Sans MS"/>
              <a:buChar char="–"/>
              <a:defRPr sz="1800"/>
            </a:lvl7pPr>
            <a:lvl8pPr indent="-342900" lvl="7" marL="3657600" algn="l">
              <a:spcBef>
                <a:spcPts val="360"/>
              </a:spcBef>
              <a:spcAft>
                <a:spcPts val="0"/>
              </a:spcAft>
              <a:buSzPts val="1800"/>
              <a:buFont typeface="Comic Sans MS"/>
              <a:buChar char="–"/>
              <a:defRPr sz="1800"/>
            </a:lvl8pPr>
            <a:lvl9pPr indent="-342900" lvl="8" marL="4114800" algn="l">
              <a:spcBef>
                <a:spcPts val="360"/>
              </a:spcBef>
              <a:spcAft>
                <a:spcPts val="0"/>
              </a:spcAft>
              <a:buSzPts val="1800"/>
              <a:buFont typeface="Comic Sans MS"/>
              <a:buChar char="–"/>
              <a:defRPr sz="1800"/>
            </a:lvl9pPr>
          </a:lstStyle>
          <a:p/>
        </p:txBody>
      </p:sp>
      <p:sp>
        <p:nvSpPr>
          <p:cNvPr id="125" name="Google Shape;125;p128"/>
          <p:cNvSpPr txBox="1"/>
          <p:nvPr>
            <p:ph idx="2" type="body"/>
          </p:nvPr>
        </p:nvSpPr>
        <p:spPr>
          <a:xfrm>
            <a:off x="4610100" y="914400"/>
            <a:ext cx="3848100" cy="5410200"/>
          </a:xfrm>
          <a:prstGeom prst="rect">
            <a:avLst/>
          </a:prstGeom>
          <a:noFill/>
          <a:ln>
            <a:noFill/>
          </a:ln>
        </p:spPr>
        <p:txBody>
          <a:bodyPr anchorCtr="0" anchor="t" bIns="46025" lIns="92075" spcFirstLastPara="1" rIns="92075" wrap="square" tIns="46025">
            <a:noAutofit/>
          </a:bodyPr>
          <a:lstStyle>
            <a:lvl1pPr indent="-228600" lvl="0" marL="457200" algn="l">
              <a:spcBef>
                <a:spcPts val="560"/>
              </a:spcBef>
              <a:spcAft>
                <a:spcPts val="0"/>
              </a:spcAft>
              <a:buSzPts val="1400"/>
              <a:buNone/>
              <a:defRPr sz="2800"/>
            </a:lvl1pPr>
            <a:lvl2pPr indent="-281940" lvl="1" marL="914400" algn="l">
              <a:lnSpc>
                <a:spcPct val="110000"/>
              </a:lnSpc>
              <a:spcBef>
                <a:spcPts val="480"/>
              </a:spcBef>
              <a:spcAft>
                <a:spcPts val="0"/>
              </a:spcAft>
              <a:buSzPts val="840"/>
              <a:buChar char="●"/>
              <a:defRPr sz="2400"/>
            </a:lvl2pPr>
            <a:lvl3pPr indent="-330200" lvl="2" marL="1371600" algn="l">
              <a:spcBef>
                <a:spcPts val="400"/>
              </a:spcBef>
              <a:spcAft>
                <a:spcPts val="0"/>
              </a:spcAft>
              <a:buSzPts val="1600"/>
              <a:buFont typeface="Comic Sans MS"/>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Font typeface="Comic Sans MS"/>
              <a:buChar char="–"/>
              <a:defRPr sz="1800"/>
            </a:lvl5pPr>
            <a:lvl6pPr indent="-342900" lvl="5" marL="2743200" algn="l">
              <a:spcBef>
                <a:spcPts val="360"/>
              </a:spcBef>
              <a:spcAft>
                <a:spcPts val="0"/>
              </a:spcAft>
              <a:buSzPts val="1800"/>
              <a:buFont typeface="Comic Sans MS"/>
              <a:buChar char="–"/>
              <a:defRPr sz="1800"/>
            </a:lvl6pPr>
            <a:lvl7pPr indent="-342900" lvl="6" marL="3200400" algn="l">
              <a:spcBef>
                <a:spcPts val="360"/>
              </a:spcBef>
              <a:spcAft>
                <a:spcPts val="0"/>
              </a:spcAft>
              <a:buSzPts val="1800"/>
              <a:buFont typeface="Comic Sans MS"/>
              <a:buChar char="–"/>
              <a:defRPr sz="1800"/>
            </a:lvl7pPr>
            <a:lvl8pPr indent="-342900" lvl="7" marL="3657600" algn="l">
              <a:spcBef>
                <a:spcPts val="360"/>
              </a:spcBef>
              <a:spcAft>
                <a:spcPts val="0"/>
              </a:spcAft>
              <a:buSzPts val="1800"/>
              <a:buFont typeface="Comic Sans MS"/>
              <a:buChar char="–"/>
              <a:defRPr sz="1800"/>
            </a:lvl8pPr>
            <a:lvl9pPr indent="-342900" lvl="8" marL="4114800" algn="l">
              <a:spcBef>
                <a:spcPts val="360"/>
              </a:spcBef>
              <a:spcAft>
                <a:spcPts val="0"/>
              </a:spcAft>
              <a:buSzPts val="1800"/>
              <a:buFont typeface="Comic Sans MS"/>
              <a:buChar char="–"/>
              <a:defRPr sz="1800"/>
            </a:lvl9pPr>
          </a:lstStyle>
          <a:p/>
        </p:txBody>
      </p:sp>
      <p:sp>
        <p:nvSpPr>
          <p:cNvPr id="126" name="Google Shape;126;p128"/>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129"/>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70000"/>
              </a:lnSpc>
              <a:spcBef>
                <a:spcPts val="0"/>
              </a:spcBef>
              <a:spcAft>
                <a:spcPts val="0"/>
              </a:spcAft>
              <a:buSzPts val="1400"/>
              <a:buNone/>
              <a:defRPr b="1" sz="4000" cap="none"/>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129" name="Google Shape;129;p129"/>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1000"/>
              <a:buNone/>
              <a:defRPr sz="2000"/>
            </a:lvl1pPr>
            <a:lvl2pPr indent="-228600" lvl="1" marL="914400" algn="l">
              <a:lnSpc>
                <a:spcPct val="110000"/>
              </a:lnSpc>
              <a:spcBef>
                <a:spcPts val="360"/>
              </a:spcBef>
              <a:spcAft>
                <a:spcPts val="0"/>
              </a:spcAft>
              <a:buSzPts val="630"/>
              <a:buNone/>
              <a:defRPr sz="1800"/>
            </a:lvl2pPr>
            <a:lvl3pPr indent="-228600" lvl="2" marL="1371600" algn="l">
              <a:spcBef>
                <a:spcPts val="320"/>
              </a:spcBef>
              <a:spcAft>
                <a:spcPts val="0"/>
              </a:spcAft>
              <a:buSzPts val="1280"/>
              <a:buFont typeface="Comic Sans MS"/>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Font typeface="Comic Sans MS"/>
              <a:buNone/>
              <a:defRPr sz="1400"/>
            </a:lvl5pPr>
            <a:lvl6pPr indent="-228600" lvl="5" marL="2743200" algn="l">
              <a:spcBef>
                <a:spcPts val="280"/>
              </a:spcBef>
              <a:spcAft>
                <a:spcPts val="0"/>
              </a:spcAft>
              <a:buSzPts val="1400"/>
              <a:buFont typeface="Comic Sans MS"/>
              <a:buNone/>
              <a:defRPr sz="1400"/>
            </a:lvl6pPr>
            <a:lvl7pPr indent="-228600" lvl="6" marL="3200400" algn="l">
              <a:spcBef>
                <a:spcPts val="280"/>
              </a:spcBef>
              <a:spcAft>
                <a:spcPts val="0"/>
              </a:spcAft>
              <a:buSzPts val="1400"/>
              <a:buFont typeface="Comic Sans MS"/>
              <a:buNone/>
              <a:defRPr sz="1400"/>
            </a:lvl7pPr>
            <a:lvl8pPr indent="-228600" lvl="7" marL="3657600" algn="l">
              <a:spcBef>
                <a:spcPts val="280"/>
              </a:spcBef>
              <a:spcAft>
                <a:spcPts val="0"/>
              </a:spcAft>
              <a:buSzPts val="1400"/>
              <a:buFont typeface="Comic Sans MS"/>
              <a:buNone/>
              <a:defRPr sz="1400"/>
            </a:lvl8pPr>
            <a:lvl9pPr indent="-228600" lvl="8" marL="4114800" algn="l">
              <a:spcBef>
                <a:spcPts val="280"/>
              </a:spcBef>
              <a:spcAft>
                <a:spcPts val="0"/>
              </a:spcAft>
              <a:buSzPts val="1400"/>
              <a:buFont typeface="Comic Sans MS"/>
              <a:buNone/>
              <a:defRPr sz="1400"/>
            </a:lvl9pPr>
          </a:lstStyle>
          <a:p/>
        </p:txBody>
      </p:sp>
      <p:sp>
        <p:nvSpPr>
          <p:cNvPr id="130" name="Google Shape;130;p12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7" name="Shape 137"/>
        <p:cNvGrpSpPr/>
        <p:nvPr/>
      </p:nvGrpSpPr>
      <p:grpSpPr>
        <a:xfrm>
          <a:off x="0" y="0"/>
          <a:ext cx="0" cy="0"/>
          <a:chOff x="0" y="0"/>
          <a:chExt cx="0" cy="0"/>
        </a:xfrm>
      </p:grpSpPr>
      <p:sp>
        <p:nvSpPr>
          <p:cNvPr id="138" name="Google Shape;138;p8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8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8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1" name="Shape 141"/>
        <p:cNvGrpSpPr/>
        <p:nvPr/>
      </p:nvGrpSpPr>
      <p:grpSpPr>
        <a:xfrm>
          <a:off x="0" y="0"/>
          <a:ext cx="0" cy="0"/>
          <a:chOff x="0" y="0"/>
          <a:chExt cx="0" cy="0"/>
        </a:xfrm>
      </p:grpSpPr>
      <p:sp>
        <p:nvSpPr>
          <p:cNvPr id="142" name="Google Shape;142;p10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3" name="Google Shape;143;p10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4" name="Google Shape;144;p10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0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0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10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10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0" name="Google Shape;150;p10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10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10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3" name="Shape 153"/>
        <p:cNvGrpSpPr/>
        <p:nvPr/>
      </p:nvGrpSpPr>
      <p:grpSpPr>
        <a:xfrm>
          <a:off x="0" y="0"/>
          <a:ext cx="0" cy="0"/>
          <a:chOff x="0" y="0"/>
          <a:chExt cx="0" cy="0"/>
        </a:xfrm>
      </p:grpSpPr>
      <p:sp>
        <p:nvSpPr>
          <p:cNvPr id="154" name="Google Shape;154;p10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5" name="Google Shape;155;p103"/>
          <p:cNvSpPr/>
          <p:nvPr>
            <p:ph idx="2" type="pic"/>
          </p:nvPr>
        </p:nvSpPr>
        <p:spPr>
          <a:xfrm>
            <a:off x="1792288" y="612775"/>
            <a:ext cx="5486400" cy="4114800"/>
          </a:xfrm>
          <a:prstGeom prst="rect">
            <a:avLst/>
          </a:prstGeom>
          <a:noFill/>
          <a:ln>
            <a:noFill/>
          </a:ln>
        </p:spPr>
      </p:sp>
      <p:sp>
        <p:nvSpPr>
          <p:cNvPr id="156" name="Google Shape;156;p10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57" name="Google Shape;157;p10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0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0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60" name="Shape 160"/>
        <p:cNvGrpSpPr/>
        <p:nvPr/>
      </p:nvGrpSpPr>
      <p:grpSpPr>
        <a:xfrm>
          <a:off x="0" y="0"/>
          <a:ext cx="0" cy="0"/>
          <a:chOff x="0" y="0"/>
          <a:chExt cx="0" cy="0"/>
        </a:xfrm>
      </p:grpSpPr>
      <p:sp>
        <p:nvSpPr>
          <p:cNvPr id="161" name="Google Shape;161;p10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2" name="Google Shape;162;p10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63" name="Google Shape;163;p10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64" name="Google Shape;164;p10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0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0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7" name="Shape 167"/>
        <p:cNvGrpSpPr/>
        <p:nvPr/>
      </p:nvGrpSpPr>
      <p:grpSpPr>
        <a:xfrm>
          <a:off x="0" y="0"/>
          <a:ext cx="0" cy="0"/>
          <a:chOff x="0" y="0"/>
          <a:chExt cx="0" cy="0"/>
        </a:xfrm>
      </p:grpSpPr>
      <p:sp>
        <p:nvSpPr>
          <p:cNvPr id="168" name="Google Shape;168;p10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9" name="Google Shape;169;p10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10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10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2" name="Shape 172"/>
        <p:cNvGrpSpPr/>
        <p:nvPr/>
      </p:nvGrpSpPr>
      <p:grpSpPr>
        <a:xfrm>
          <a:off x="0" y="0"/>
          <a:ext cx="0" cy="0"/>
          <a:chOff x="0" y="0"/>
          <a:chExt cx="0" cy="0"/>
        </a:xfrm>
      </p:grpSpPr>
      <p:sp>
        <p:nvSpPr>
          <p:cNvPr id="173" name="Google Shape;173;p10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4" name="Google Shape;174;p10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75" name="Google Shape;175;p10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76" name="Google Shape;176;p10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77" name="Google Shape;177;p10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78" name="Google Shape;178;p10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10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10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1" name="Shape 181"/>
        <p:cNvGrpSpPr/>
        <p:nvPr/>
      </p:nvGrpSpPr>
      <p:grpSpPr>
        <a:xfrm>
          <a:off x="0" y="0"/>
          <a:ext cx="0" cy="0"/>
          <a:chOff x="0" y="0"/>
          <a:chExt cx="0" cy="0"/>
        </a:xfrm>
      </p:grpSpPr>
      <p:sp>
        <p:nvSpPr>
          <p:cNvPr id="182" name="Google Shape;182;p10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3" name="Google Shape;183;p10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84" name="Google Shape;184;p10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85" name="Google Shape;185;p10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6" name="Google Shape;186;p10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10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6" name="Shape 26"/>
        <p:cNvGrpSpPr/>
        <p:nvPr/>
      </p:nvGrpSpPr>
      <p:grpSpPr>
        <a:xfrm>
          <a:off x="0" y="0"/>
          <a:ext cx="0" cy="0"/>
          <a:chOff x="0" y="0"/>
          <a:chExt cx="0" cy="0"/>
        </a:xfrm>
      </p:grpSpPr>
      <p:sp>
        <p:nvSpPr>
          <p:cNvPr id="27" name="Google Shape;27;p9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 name="Google Shape;28;p9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9" name="Google Shape;29;p9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9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8" name="Shape 188"/>
        <p:cNvGrpSpPr/>
        <p:nvPr/>
      </p:nvGrpSpPr>
      <p:grpSpPr>
        <a:xfrm>
          <a:off x="0" y="0"/>
          <a:ext cx="0" cy="0"/>
          <a:chOff x="0" y="0"/>
          <a:chExt cx="0" cy="0"/>
        </a:xfrm>
      </p:grpSpPr>
      <p:sp>
        <p:nvSpPr>
          <p:cNvPr id="189" name="Google Shape;189;p10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0" name="Google Shape;190;p10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91" name="Google Shape;191;p10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10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10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4" name="Shape 194"/>
        <p:cNvGrpSpPr/>
        <p:nvPr/>
      </p:nvGrpSpPr>
      <p:grpSpPr>
        <a:xfrm>
          <a:off x="0" y="0"/>
          <a:ext cx="0" cy="0"/>
          <a:chOff x="0" y="0"/>
          <a:chExt cx="0" cy="0"/>
        </a:xfrm>
      </p:grpSpPr>
      <p:sp>
        <p:nvSpPr>
          <p:cNvPr id="195" name="Google Shape;195;p10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6" name="Google Shape;196;p10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7" name="Google Shape;197;p10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10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9" name="Google Shape;199;p10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0" name="Shape 200"/>
        <p:cNvGrpSpPr/>
        <p:nvPr/>
      </p:nvGrpSpPr>
      <p:grpSpPr>
        <a:xfrm>
          <a:off x="0" y="0"/>
          <a:ext cx="0" cy="0"/>
          <a:chOff x="0" y="0"/>
          <a:chExt cx="0" cy="0"/>
        </a:xfrm>
      </p:grpSpPr>
      <p:sp>
        <p:nvSpPr>
          <p:cNvPr id="201" name="Google Shape;201;p1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2" name="Google Shape;202;p1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03" name="Google Shape;203;p11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11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0" name="Shape 210"/>
        <p:cNvGrpSpPr/>
        <p:nvPr/>
      </p:nvGrpSpPr>
      <p:grpSpPr>
        <a:xfrm>
          <a:off x="0" y="0"/>
          <a:ext cx="0" cy="0"/>
          <a:chOff x="0" y="0"/>
          <a:chExt cx="0" cy="0"/>
        </a:xfrm>
      </p:grpSpPr>
      <p:sp>
        <p:nvSpPr>
          <p:cNvPr id="211" name="Google Shape;211;p8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212" name="Google Shape;212;p89"/>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algn="l">
              <a:spcBef>
                <a:spcPts val="360"/>
              </a:spcBef>
              <a:spcAft>
                <a:spcPts val="0"/>
              </a:spcAft>
              <a:buSzPts val="1400"/>
              <a:buNone/>
              <a:defRPr/>
            </a:lvl1pPr>
            <a:lvl2pPr indent="-268605" lvl="1" marL="914400" algn="l">
              <a:lnSpc>
                <a:spcPct val="110000"/>
              </a:lnSpc>
              <a:spcBef>
                <a:spcPts val="360"/>
              </a:spcBef>
              <a:spcAft>
                <a:spcPts val="0"/>
              </a:spcAft>
              <a:buSzPts val="630"/>
              <a:buChar char="●"/>
              <a:defRPr/>
            </a:lvl2pPr>
            <a:lvl3pPr indent="-320039" lvl="2" marL="1371600" algn="l">
              <a:spcBef>
                <a:spcPts val="360"/>
              </a:spcBef>
              <a:spcAft>
                <a:spcPts val="0"/>
              </a:spcAft>
              <a:buSzPts val="144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13" name="Google Shape;213;p8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0" name="Shape 220"/>
        <p:cNvGrpSpPr/>
        <p:nvPr/>
      </p:nvGrpSpPr>
      <p:grpSpPr>
        <a:xfrm>
          <a:off x="0" y="0"/>
          <a:ext cx="0" cy="0"/>
          <a:chOff x="0" y="0"/>
          <a:chExt cx="0" cy="0"/>
        </a:xfrm>
      </p:grpSpPr>
      <p:sp>
        <p:nvSpPr>
          <p:cNvPr id="221" name="Google Shape;221;p9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2" name="Google Shape;222;p9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9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4" name="Google Shape;224;p9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5" name="Shape 225"/>
        <p:cNvGrpSpPr/>
        <p:nvPr/>
      </p:nvGrpSpPr>
      <p:grpSpPr>
        <a:xfrm>
          <a:off x="0" y="0"/>
          <a:ext cx="0" cy="0"/>
          <a:chOff x="0" y="0"/>
          <a:chExt cx="0" cy="0"/>
        </a:xfrm>
      </p:grpSpPr>
      <p:sp>
        <p:nvSpPr>
          <p:cNvPr id="226" name="Google Shape;226;p11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7" name="Google Shape;227;p11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8" name="Google Shape;228;p11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11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0" name="Google Shape;230;p11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31" name="Shape 231"/>
        <p:cNvGrpSpPr/>
        <p:nvPr/>
      </p:nvGrpSpPr>
      <p:grpSpPr>
        <a:xfrm>
          <a:off x="0" y="0"/>
          <a:ext cx="0" cy="0"/>
          <a:chOff x="0" y="0"/>
          <a:chExt cx="0" cy="0"/>
        </a:xfrm>
      </p:grpSpPr>
      <p:sp>
        <p:nvSpPr>
          <p:cNvPr id="232" name="Google Shape;232;p1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3" name="Google Shape;233;p11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4" name="Google Shape;234;p112"/>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112"/>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112"/>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37" name="Shape 237"/>
        <p:cNvGrpSpPr/>
        <p:nvPr/>
      </p:nvGrpSpPr>
      <p:grpSpPr>
        <a:xfrm>
          <a:off x="0" y="0"/>
          <a:ext cx="0" cy="0"/>
          <a:chOff x="0" y="0"/>
          <a:chExt cx="0" cy="0"/>
        </a:xfrm>
      </p:grpSpPr>
      <p:sp>
        <p:nvSpPr>
          <p:cNvPr id="238" name="Google Shape;238;p11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9" name="Google Shape;239;p113"/>
          <p:cNvSpPr/>
          <p:nvPr>
            <p:ph idx="2" type="pic"/>
          </p:nvPr>
        </p:nvSpPr>
        <p:spPr>
          <a:xfrm>
            <a:off x="1792288" y="612775"/>
            <a:ext cx="5486400" cy="4114800"/>
          </a:xfrm>
          <a:prstGeom prst="rect">
            <a:avLst/>
          </a:prstGeom>
          <a:noFill/>
          <a:ln>
            <a:noFill/>
          </a:ln>
        </p:spPr>
      </p:sp>
      <p:sp>
        <p:nvSpPr>
          <p:cNvPr id="240" name="Google Shape;240;p11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241" name="Google Shape;241;p11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11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3" name="Google Shape;243;p11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44" name="Shape 244"/>
        <p:cNvGrpSpPr/>
        <p:nvPr/>
      </p:nvGrpSpPr>
      <p:grpSpPr>
        <a:xfrm>
          <a:off x="0" y="0"/>
          <a:ext cx="0" cy="0"/>
          <a:chOff x="0" y="0"/>
          <a:chExt cx="0" cy="0"/>
        </a:xfrm>
      </p:grpSpPr>
      <p:sp>
        <p:nvSpPr>
          <p:cNvPr id="245" name="Google Shape;245;p11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6" name="Google Shape;246;p11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247" name="Google Shape;247;p11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248" name="Google Shape;248;p11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9" name="Google Shape;249;p11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0" name="Google Shape;250;p11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1" name="Shape 251"/>
        <p:cNvGrpSpPr/>
        <p:nvPr/>
      </p:nvGrpSpPr>
      <p:grpSpPr>
        <a:xfrm>
          <a:off x="0" y="0"/>
          <a:ext cx="0" cy="0"/>
          <a:chOff x="0" y="0"/>
          <a:chExt cx="0" cy="0"/>
        </a:xfrm>
      </p:grpSpPr>
      <p:sp>
        <p:nvSpPr>
          <p:cNvPr id="252" name="Google Shape;252;p11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3" name="Google Shape;253;p11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11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2" name="Shape 32"/>
        <p:cNvGrpSpPr/>
        <p:nvPr/>
      </p:nvGrpSpPr>
      <p:grpSpPr>
        <a:xfrm>
          <a:off x="0" y="0"/>
          <a:ext cx="0" cy="0"/>
          <a:chOff x="0" y="0"/>
          <a:chExt cx="0" cy="0"/>
        </a:xfrm>
      </p:grpSpPr>
      <p:sp>
        <p:nvSpPr>
          <p:cNvPr id="33" name="Google Shape;33;p9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4" name="Google Shape;34;p93"/>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5" name="Google Shape;35;p93"/>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93"/>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93"/>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55" name="Shape 255"/>
        <p:cNvGrpSpPr/>
        <p:nvPr/>
      </p:nvGrpSpPr>
      <p:grpSpPr>
        <a:xfrm>
          <a:off x="0" y="0"/>
          <a:ext cx="0" cy="0"/>
          <a:chOff x="0" y="0"/>
          <a:chExt cx="0" cy="0"/>
        </a:xfrm>
      </p:grpSpPr>
      <p:sp>
        <p:nvSpPr>
          <p:cNvPr id="256" name="Google Shape;256;p1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7" name="Google Shape;257;p1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58" name="Google Shape;258;p1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259" name="Google Shape;259;p1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260" name="Google Shape;260;p1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261" name="Google Shape;261;p11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11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3" name="Google Shape;263;p11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4" name="Shape 264"/>
        <p:cNvGrpSpPr/>
        <p:nvPr/>
      </p:nvGrpSpPr>
      <p:grpSpPr>
        <a:xfrm>
          <a:off x="0" y="0"/>
          <a:ext cx="0" cy="0"/>
          <a:chOff x="0" y="0"/>
          <a:chExt cx="0" cy="0"/>
        </a:xfrm>
      </p:grpSpPr>
      <p:sp>
        <p:nvSpPr>
          <p:cNvPr id="265" name="Google Shape;265;p1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6" name="Google Shape;266;p1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67" name="Google Shape;267;p1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268" name="Google Shape;268;p11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9" name="Google Shape;269;p11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0" name="Google Shape;270;p11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1" name="Shape 271"/>
        <p:cNvGrpSpPr/>
        <p:nvPr/>
      </p:nvGrpSpPr>
      <p:grpSpPr>
        <a:xfrm>
          <a:off x="0" y="0"/>
          <a:ext cx="0" cy="0"/>
          <a:chOff x="0" y="0"/>
          <a:chExt cx="0" cy="0"/>
        </a:xfrm>
      </p:grpSpPr>
      <p:sp>
        <p:nvSpPr>
          <p:cNvPr id="272" name="Google Shape;272;p1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3" name="Google Shape;273;p1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Arial"/>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274" name="Google Shape;274;p11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5" name="Google Shape;275;p11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6" name="Google Shape;276;p11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7" name="Shape 277"/>
        <p:cNvGrpSpPr/>
        <p:nvPr/>
      </p:nvGrpSpPr>
      <p:grpSpPr>
        <a:xfrm>
          <a:off x="0" y="0"/>
          <a:ext cx="0" cy="0"/>
          <a:chOff x="0" y="0"/>
          <a:chExt cx="0" cy="0"/>
        </a:xfrm>
      </p:grpSpPr>
      <p:sp>
        <p:nvSpPr>
          <p:cNvPr id="278" name="Google Shape;278;p1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79" name="Google Shape;279;p1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0" name="Google Shape;280;p119"/>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119"/>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2" name="Google Shape;282;p119"/>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3" name="Shape 283"/>
        <p:cNvGrpSpPr/>
        <p:nvPr/>
      </p:nvGrpSpPr>
      <p:grpSpPr>
        <a:xfrm>
          <a:off x="0" y="0"/>
          <a:ext cx="0" cy="0"/>
          <a:chOff x="0" y="0"/>
          <a:chExt cx="0" cy="0"/>
        </a:xfrm>
      </p:grpSpPr>
      <p:sp>
        <p:nvSpPr>
          <p:cNvPr id="284" name="Google Shape;284;p1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85" name="Google Shape;285;p1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
        <p:nvSpPr>
          <p:cNvPr id="286" name="Google Shape;286;p12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12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8" name="Google Shape;288;p12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98" name="Shape 298"/>
        <p:cNvGrpSpPr/>
        <p:nvPr/>
      </p:nvGrpSpPr>
      <p:grpSpPr>
        <a:xfrm>
          <a:off x="0" y="0"/>
          <a:ext cx="0" cy="0"/>
          <a:chOff x="0" y="0"/>
          <a:chExt cx="0" cy="0"/>
        </a:xfrm>
      </p:grpSpPr>
      <p:sp>
        <p:nvSpPr>
          <p:cNvPr id="299" name="Google Shape;299;p132"/>
          <p:cNvSpPr txBox="1"/>
          <p:nvPr>
            <p:ph type="ctrTitle"/>
          </p:nvPr>
        </p:nvSpPr>
        <p:spPr>
          <a:xfrm>
            <a:off x="0" y="0"/>
            <a:ext cx="9144000" cy="1524000"/>
          </a:xfrm>
          <a:prstGeom prst="rect">
            <a:avLst/>
          </a:prstGeom>
          <a:noFill/>
          <a:ln>
            <a:noFill/>
          </a:ln>
        </p:spPr>
        <p:txBody>
          <a:bodyPr anchorCtr="0" anchor="b" bIns="46025" lIns="92075" spcFirstLastPara="1" rIns="92075" wrap="square" tIns="46025">
            <a:noAutofit/>
          </a:bodyPr>
          <a:lstStyle>
            <a:lvl1pPr lvl="0" algn="ctr">
              <a:lnSpc>
                <a:spcPct val="80000"/>
              </a:lnSpc>
              <a:spcBef>
                <a:spcPts val="0"/>
              </a:spcBef>
              <a:spcAft>
                <a:spcPts val="0"/>
              </a:spcAft>
              <a:buSzPts val="1400"/>
              <a:buNone/>
              <a:defRPr sz="4000"/>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4" name="Shape 304"/>
        <p:cNvGrpSpPr/>
        <p:nvPr/>
      </p:nvGrpSpPr>
      <p:grpSpPr>
        <a:xfrm>
          <a:off x="0" y="0"/>
          <a:ext cx="0" cy="0"/>
          <a:chOff x="0" y="0"/>
          <a:chExt cx="0" cy="0"/>
        </a:xfrm>
      </p:grpSpPr>
      <p:sp>
        <p:nvSpPr>
          <p:cNvPr id="305" name="Google Shape;305;p134"/>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l">
              <a:lnSpc>
                <a:spcPct val="70000"/>
              </a:lnSpc>
              <a:spcBef>
                <a:spcPts val="0"/>
              </a:spcBef>
              <a:spcAft>
                <a:spcPts val="0"/>
              </a:spcAft>
              <a:buSzPts val="1400"/>
              <a:buNone/>
              <a:defRPr b="1" sz="4000" cap="none"/>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306" name="Google Shape;306;p134"/>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spcBef>
                <a:spcPts val="400"/>
              </a:spcBef>
              <a:spcAft>
                <a:spcPts val="0"/>
              </a:spcAft>
              <a:buSzPts val="1000"/>
              <a:buNone/>
              <a:defRPr sz="2000"/>
            </a:lvl1pPr>
            <a:lvl2pPr indent="-228600" lvl="1" marL="914400" algn="l">
              <a:lnSpc>
                <a:spcPct val="110000"/>
              </a:lnSpc>
              <a:spcBef>
                <a:spcPts val="360"/>
              </a:spcBef>
              <a:spcAft>
                <a:spcPts val="0"/>
              </a:spcAft>
              <a:buSzPts val="630"/>
              <a:buNone/>
              <a:defRPr sz="1800"/>
            </a:lvl2pPr>
            <a:lvl3pPr indent="-228600" lvl="2" marL="1371600" algn="l">
              <a:spcBef>
                <a:spcPts val="320"/>
              </a:spcBef>
              <a:spcAft>
                <a:spcPts val="0"/>
              </a:spcAft>
              <a:buSzPts val="1280"/>
              <a:buFont typeface="Comic Sans MS"/>
              <a:buNone/>
              <a:defRPr sz="1600"/>
            </a:lvl3pPr>
            <a:lvl4pPr indent="-228600" lvl="3" marL="1828800" algn="l">
              <a:spcBef>
                <a:spcPts val="280"/>
              </a:spcBef>
              <a:spcAft>
                <a:spcPts val="0"/>
              </a:spcAft>
              <a:buSzPts val="1400"/>
              <a:buNone/>
              <a:defRPr sz="1400"/>
            </a:lvl4pPr>
            <a:lvl5pPr indent="-228600" lvl="4" marL="2286000" algn="l">
              <a:spcBef>
                <a:spcPts val="280"/>
              </a:spcBef>
              <a:spcAft>
                <a:spcPts val="0"/>
              </a:spcAft>
              <a:buSzPts val="1400"/>
              <a:buFont typeface="Comic Sans MS"/>
              <a:buNone/>
              <a:defRPr sz="1400"/>
            </a:lvl5pPr>
            <a:lvl6pPr indent="-228600" lvl="5" marL="2743200" algn="l">
              <a:spcBef>
                <a:spcPts val="280"/>
              </a:spcBef>
              <a:spcAft>
                <a:spcPts val="0"/>
              </a:spcAft>
              <a:buSzPts val="1400"/>
              <a:buFont typeface="Comic Sans MS"/>
              <a:buNone/>
              <a:defRPr sz="1400"/>
            </a:lvl6pPr>
            <a:lvl7pPr indent="-228600" lvl="6" marL="3200400" algn="l">
              <a:spcBef>
                <a:spcPts val="280"/>
              </a:spcBef>
              <a:spcAft>
                <a:spcPts val="0"/>
              </a:spcAft>
              <a:buSzPts val="1400"/>
              <a:buFont typeface="Comic Sans MS"/>
              <a:buNone/>
              <a:defRPr sz="1400"/>
            </a:lvl7pPr>
            <a:lvl8pPr indent="-228600" lvl="7" marL="3657600" algn="l">
              <a:spcBef>
                <a:spcPts val="280"/>
              </a:spcBef>
              <a:spcAft>
                <a:spcPts val="0"/>
              </a:spcAft>
              <a:buSzPts val="1400"/>
              <a:buFont typeface="Comic Sans MS"/>
              <a:buNone/>
              <a:defRPr sz="1400"/>
            </a:lvl8pPr>
            <a:lvl9pPr indent="-228600" lvl="8" marL="4114800" algn="l">
              <a:spcBef>
                <a:spcPts val="280"/>
              </a:spcBef>
              <a:spcAft>
                <a:spcPts val="0"/>
              </a:spcAft>
              <a:buSzPts val="1400"/>
              <a:buFont typeface="Comic Sans MS"/>
              <a:buNone/>
              <a:defRPr sz="1400"/>
            </a:lvl9pPr>
          </a:lstStyle>
          <a:p/>
        </p:txBody>
      </p:sp>
      <p:sp>
        <p:nvSpPr>
          <p:cNvPr id="307" name="Google Shape;307;p13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2" name="Shape 312"/>
        <p:cNvGrpSpPr/>
        <p:nvPr/>
      </p:nvGrpSpPr>
      <p:grpSpPr>
        <a:xfrm>
          <a:off x="0" y="0"/>
          <a:ext cx="0" cy="0"/>
          <a:chOff x="0" y="0"/>
          <a:chExt cx="0" cy="0"/>
        </a:xfrm>
      </p:grpSpPr>
      <p:sp>
        <p:nvSpPr>
          <p:cNvPr id="313" name="Google Shape;313;p13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314" name="Google Shape;314;p136"/>
          <p:cNvSpPr txBox="1"/>
          <p:nvPr>
            <p:ph idx="1" type="body"/>
          </p:nvPr>
        </p:nvSpPr>
        <p:spPr>
          <a:xfrm>
            <a:off x="609600" y="914400"/>
            <a:ext cx="3848100" cy="5410200"/>
          </a:xfrm>
          <a:prstGeom prst="rect">
            <a:avLst/>
          </a:prstGeom>
          <a:noFill/>
          <a:ln>
            <a:noFill/>
          </a:ln>
        </p:spPr>
        <p:txBody>
          <a:bodyPr anchorCtr="0" anchor="t" bIns="46025" lIns="92075" spcFirstLastPara="1" rIns="92075" wrap="square" tIns="46025">
            <a:noAutofit/>
          </a:bodyPr>
          <a:lstStyle>
            <a:lvl1pPr indent="-228600" lvl="0" marL="457200" algn="l">
              <a:spcBef>
                <a:spcPts val="560"/>
              </a:spcBef>
              <a:spcAft>
                <a:spcPts val="0"/>
              </a:spcAft>
              <a:buSzPts val="1400"/>
              <a:buNone/>
              <a:defRPr sz="2800"/>
            </a:lvl1pPr>
            <a:lvl2pPr indent="-281940" lvl="1" marL="914400" algn="l">
              <a:lnSpc>
                <a:spcPct val="110000"/>
              </a:lnSpc>
              <a:spcBef>
                <a:spcPts val="480"/>
              </a:spcBef>
              <a:spcAft>
                <a:spcPts val="0"/>
              </a:spcAft>
              <a:buSzPts val="840"/>
              <a:buChar char="●"/>
              <a:defRPr sz="2400"/>
            </a:lvl2pPr>
            <a:lvl3pPr indent="-330200" lvl="2" marL="1371600" algn="l">
              <a:spcBef>
                <a:spcPts val="400"/>
              </a:spcBef>
              <a:spcAft>
                <a:spcPts val="0"/>
              </a:spcAft>
              <a:buSzPts val="1600"/>
              <a:buFont typeface="Comic Sans MS"/>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Font typeface="Comic Sans MS"/>
              <a:buChar char="–"/>
              <a:defRPr sz="1800"/>
            </a:lvl5pPr>
            <a:lvl6pPr indent="-342900" lvl="5" marL="2743200" algn="l">
              <a:spcBef>
                <a:spcPts val="360"/>
              </a:spcBef>
              <a:spcAft>
                <a:spcPts val="0"/>
              </a:spcAft>
              <a:buSzPts val="1800"/>
              <a:buFont typeface="Comic Sans MS"/>
              <a:buChar char="–"/>
              <a:defRPr sz="1800"/>
            </a:lvl6pPr>
            <a:lvl7pPr indent="-342900" lvl="6" marL="3200400" algn="l">
              <a:spcBef>
                <a:spcPts val="360"/>
              </a:spcBef>
              <a:spcAft>
                <a:spcPts val="0"/>
              </a:spcAft>
              <a:buSzPts val="1800"/>
              <a:buFont typeface="Comic Sans MS"/>
              <a:buChar char="–"/>
              <a:defRPr sz="1800"/>
            </a:lvl7pPr>
            <a:lvl8pPr indent="-342900" lvl="7" marL="3657600" algn="l">
              <a:spcBef>
                <a:spcPts val="360"/>
              </a:spcBef>
              <a:spcAft>
                <a:spcPts val="0"/>
              </a:spcAft>
              <a:buSzPts val="1800"/>
              <a:buFont typeface="Comic Sans MS"/>
              <a:buChar char="–"/>
              <a:defRPr sz="1800"/>
            </a:lvl8pPr>
            <a:lvl9pPr indent="-342900" lvl="8" marL="4114800" algn="l">
              <a:spcBef>
                <a:spcPts val="360"/>
              </a:spcBef>
              <a:spcAft>
                <a:spcPts val="0"/>
              </a:spcAft>
              <a:buSzPts val="1800"/>
              <a:buFont typeface="Comic Sans MS"/>
              <a:buChar char="–"/>
              <a:defRPr sz="1800"/>
            </a:lvl9pPr>
          </a:lstStyle>
          <a:p/>
        </p:txBody>
      </p:sp>
      <p:sp>
        <p:nvSpPr>
          <p:cNvPr id="315" name="Google Shape;315;p136"/>
          <p:cNvSpPr txBox="1"/>
          <p:nvPr>
            <p:ph idx="2" type="body"/>
          </p:nvPr>
        </p:nvSpPr>
        <p:spPr>
          <a:xfrm>
            <a:off x="4610100" y="914400"/>
            <a:ext cx="3848100" cy="5410200"/>
          </a:xfrm>
          <a:prstGeom prst="rect">
            <a:avLst/>
          </a:prstGeom>
          <a:noFill/>
          <a:ln>
            <a:noFill/>
          </a:ln>
        </p:spPr>
        <p:txBody>
          <a:bodyPr anchorCtr="0" anchor="t" bIns="46025" lIns="92075" spcFirstLastPara="1" rIns="92075" wrap="square" tIns="46025">
            <a:noAutofit/>
          </a:bodyPr>
          <a:lstStyle>
            <a:lvl1pPr indent="-228600" lvl="0" marL="457200" algn="l">
              <a:spcBef>
                <a:spcPts val="560"/>
              </a:spcBef>
              <a:spcAft>
                <a:spcPts val="0"/>
              </a:spcAft>
              <a:buSzPts val="1400"/>
              <a:buNone/>
              <a:defRPr sz="2800"/>
            </a:lvl1pPr>
            <a:lvl2pPr indent="-281940" lvl="1" marL="914400" algn="l">
              <a:lnSpc>
                <a:spcPct val="110000"/>
              </a:lnSpc>
              <a:spcBef>
                <a:spcPts val="480"/>
              </a:spcBef>
              <a:spcAft>
                <a:spcPts val="0"/>
              </a:spcAft>
              <a:buSzPts val="840"/>
              <a:buChar char="●"/>
              <a:defRPr sz="2400"/>
            </a:lvl2pPr>
            <a:lvl3pPr indent="-330200" lvl="2" marL="1371600" algn="l">
              <a:spcBef>
                <a:spcPts val="400"/>
              </a:spcBef>
              <a:spcAft>
                <a:spcPts val="0"/>
              </a:spcAft>
              <a:buSzPts val="1600"/>
              <a:buFont typeface="Comic Sans MS"/>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Font typeface="Comic Sans MS"/>
              <a:buChar char="–"/>
              <a:defRPr sz="1800"/>
            </a:lvl5pPr>
            <a:lvl6pPr indent="-342900" lvl="5" marL="2743200" algn="l">
              <a:spcBef>
                <a:spcPts val="360"/>
              </a:spcBef>
              <a:spcAft>
                <a:spcPts val="0"/>
              </a:spcAft>
              <a:buSzPts val="1800"/>
              <a:buFont typeface="Comic Sans MS"/>
              <a:buChar char="–"/>
              <a:defRPr sz="1800"/>
            </a:lvl6pPr>
            <a:lvl7pPr indent="-342900" lvl="6" marL="3200400" algn="l">
              <a:spcBef>
                <a:spcPts val="360"/>
              </a:spcBef>
              <a:spcAft>
                <a:spcPts val="0"/>
              </a:spcAft>
              <a:buSzPts val="1800"/>
              <a:buFont typeface="Comic Sans MS"/>
              <a:buChar char="–"/>
              <a:defRPr sz="1800"/>
            </a:lvl7pPr>
            <a:lvl8pPr indent="-342900" lvl="7" marL="3657600" algn="l">
              <a:spcBef>
                <a:spcPts val="360"/>
              </a:spcBef>
              <a:spcAft>
                <a:spcPts val="0"/>
              </a:spcAft>
              <a:buSzPts val="1800"/>
              <a:buFont typeface="Comic Sans MS"/>
              <a:buChar char="–"/>
              <a:defRPr sz="1800"/>
            </a:lvl8pPr>
            <a:lvl9pPr indent="-342900" lvl="8" marL="4114800" algn="l">
              <a:spcBef>
                <a:spcPts val="360"/>
              </a:spcBef>
              <a:spcAft>
                <a:spcPts val="0"/>
              </a:spcAft>
              <a:buSzPts val="1800"/>
              <a:buFont typeface="Comic Sans MS"/>
              <a:buChar char="–"/>
              <a:defRPr sz="1800"/>
            </a:lvl9pPr>
          </a:lstStyle>
          <a:p/>
        </p:txBody>
      </p:sp>
      <p:sp>
        <p:nvSpPr>
          <p:cNvPr id="316" name="Google Shape;316;p136"/>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1" name="Shape 321"/>
        <p:cNvGrpSpPr/>
        <p:nvPr/>
      </p:nvGrpSpPr>
      <p:grpSpPr>
        <a:xfrm>
          <a:off x="0" y="0"/>
          <a:ext cx="0" cy="0"/>
          <a:chOff x="0" y="0"/>
          <a:chExt cx="0" cy="0"/>
        </a:xfrm>
      </p:grpSpPr>
      <p:sp>
        <p:nvSpPr>
          <p:cNvPr id="322" name="Google Shape;322;p138"/>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323" name="Google Shape;323;p138"/>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200"/>
              <a:buNone/>
              <a:defRPr b="1" sz="2400"/>
            </a:lvl1pPr>
            <a:lvl2pPr indent="-228600" lvl="1" marL="914400" algn="l">
              <a:lnSpc>
                <a:spcPct val="110000"/>
              </a:lnSpc>
              <a:spcBef>
                <a:spcPts val="400"/>
              </a:spcBef>
              <a:spcAft>
                <a:spcPts val="0"/>
              </a:spcAft>
              <a:buSzPts val="700"/>
              <a:buNone/>
              <a:defRPr b="1" sz="2000"/>
            </a:lvl2pPr>
            <a:lvl3pPr indent="-228600" lvl="2" marL="1371600" algn="l">
              <a:spcBef>
                <a:spcPts val="360"/>
              </a:spcBef>
              <a:spcAft>
                <a:spcPts val="0"/>
              </a:spcAft>
              <a:buSzPts val="1440"/>
              <a:buFont typeface="Comic Sans MS"/>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Font typeface="Comic Sans MS"/>
              <a:buNone/>
              <a:defRPr b="1" sz="1600"/>
            </a:lvl5pPr>
            <a:lvl6pPr indent="-228600" lvl="5" marL="2743200" algn="l">
              <a:spcBef>
                <a:spcPts val="320"/>
              </a:spcBef>
              <a:spcAft>
                <a:spcPts val="0"/>
              </a:spcAft>
              <a:buSzPts val="1600"/>
              <a:buFont typeface="Comic Sans MS"/>
              <a:buNone/>
              <a:defRPr b="1" sz="1600"/>
            </a:lvl6pPr>
            <a:lvl7pPr indent="-228600" lvl="6" marL="3200400" algn="l">
              <a:spcBef>
                <a:spcPts val="320"/>
              </a:spcBef>
              <a:spcAft>
                <a:spcPts val="0"/>
              </a:spcAft>
              <a:buSzPts val="1600"/>
              <a:buFont typeface="Comic Sans MS"/>
              <a:buNone/>
              <a:defRPr b="1" sz="1600"/>
            </a:lvl7pPr>
            <a:lvl8pPr indent="-228600" lvl="7" marL="3657600" algn="l">
              <a:spcBef>
                <a:spcPts val="320"/>
              </a:spcBef>
              <a:spcAft>
                <a:spcPts val="0"/>
              </a:spcAft>
              <a:buSzPts val="1600"/>
              <a:buFont typeface="Comic Sans MS"/>
              <a:buNone/>
              <a:defRPr b="1" sz="1600"/>
            </a:lvl8pPr>
            <a:lvl9pPr indent="-228600" lvl="8" marL="4114800" algn="l">
              <a:spcBef>
                <a:spcPts val="320"/>
              </a:spcBef>
              <a:spcAft>
                <a:spcPts val="0"/>
              </a:spcAft>
              <a:buSzPts val="1600"/>
              <a:buFont typeface="Comic Sans MS"/>
              <a:buNone/>
              <a:defRPr b="1" sz="1600"/>
            </a:lvl9pPr>
          </a:lstStyle>
          <a:p/>
        </p:txBody>
      </p:sp>
      <p:sp>
        <p:nvSpPr>
          <p:cNvPr id="324" name="Google Shape;324;p138"/>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228600" lvl="0" marL="457200" algn="l">
              <a:spcBef>
                <a:spcPts val="480"/>
              </a:spcBef>
              <a:spcAft>
                <a:spcPts val="0"/>
              </a:spcAft>
              <a:buSzPts val="1400"/>
              <a:buNone/>
              <a:defRPr sz="2400"/>
            </a:lvl1pPr>
            <a:lvl2pPr indent="-273050" lvl="1" marL="914400" algn="l">
              <a:lnSpc>
                <a:spcPct val="110000"/>
              </a:lnSpc>
              <a:spcBef>
                <a:spcPts val="400"/>
              </a:spcBef>
              <a:spcAft>
                <a:spcPts val="0"/>
              </a:spcAft>
              <a:buSzPts val="700"/>
              <a:buChar char="●"/>
              <a:defRPr sz="2000"/>
            </a:lvl2pPr>
            <a:lvl3pPr indent="-320039" lvl="2" marL="1371600" algn="l">
              <a:spcBef>
                <a:spcPts val="360"/>
              </a:spcBef>
              <a:spcAft>
                <a:spcPts val="0"/>
              </a:spcAft>
              <a:buSzPts val="1440"/>
              <a:buFont typeface="Comic Sans MS"/>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Font typeface="Comic Sans MS"/>
              <a:buChar char="–"/>
              <a:defRPr sz="1600"/>
            </a:lvl5pPr>
            <a:lvl6pPr indent="-330200" lvl="5" marL="2743200" algn="l">
              <a:spcBef>
                <a:spcPts val="320"/>
              </a:spcBef>
              <a:spcAft>
                <a:spcPts val="0"/>
              </a:spcAft>
              <a:buSzPts val="1600"/>
              <a:buFont typeface="Comic Sans MS"/>
              <a:buChar char="–"/>
              <a:defRPr sz="1600"/>
            </a:lvl6pPr>
            <a:lvl7pPr indent="-330200" lvl="6" marL="3200400" algn="l">
              <a:spcBef>
                <a:spcPts val="320"/>
              </a:spcBef>
              <a:spcAft>
                <a:spcPts val="0"/>
              </a:spcAft>
              <a:buSzPts val="1600"/>
              <a:buFont typeface="Comic Sans MS"/>
              <a:buChar char="–"/>
              <a:defRPr sz="1600"/>
            </a:lvl7pPr>
            <a:lvl8pPr indent="-330200" lvl="7" marL="3657600" algn="l">
              <a:spcBef>
                <a:spcPts val="320"/>
              </a:spcBef>
              <a:spcAft>
                <a:spcPts val="0"/>
              </a:spcAft>
              <a:buSzPts val="1600"/>
              <a:buFont typeface="Comic Sans MS"/>
              <a:buChar char="–"/>
              <a:defRPr sz="1600"/>
            </a:lvl8pPr>
            <a:lvl9pPr indent="-330200" lvl="8" marL="4114800" algn="l">
              <a:spcBef>
                <a:spcPts val="320"/>
              </a:spcBef>
              <a:spcAft>
                <a:spcPts val="0"/>
              </a:spcAft>
              <a:buSzPts val="1600"/>
              <a:buFont typeface="Comic Sans MS"/>
              <a:buChar char="–"/>
              <a:defRPr sz="1600"/>
            </a:lvl9pPr>
          </a:lstStyle>
          <a:p/>
        </p:txBody>
      </p:sp>
      <p:sp>
        <p:nvSpPr>
          <p:cNvPr id="325" name="Google Shape;325;p138"/>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spcBef>
                <a:spcPts val="480"/>
              </a:spcBef>
              <a:spcAft>
                <a:spcPts val="0"/>
              </a:spcAft>
              <a:buSzPts val="1200"/>
              <a:buNone/>
              <a:defRPr b="1" sz="2400"/>
            </a:lvl1pPr>
            <a:lvl2pPr indent="-228600" lvl="1" marL="914400" algn="l">
              <a:lnSpc>
                <a:spcPct val="110000"/>
              </a:lnSpc>
              <a:spcBef>
                <a:spcPts val="400"/>
              </a:spcBef>
              <a:spcAft>
                <a:spcPts val="0"/>
              </a:spcAft>
              <a:buSzPts val="700"/>
              <a:buNone/>
              <a:defRPr b="1" sz="2000"/>
            </a:lvl2pPr>
            <a:lvl3pPr indent="-228600" lvl="2" marL="1371600" algn="l">
              <a:spcBef>
                <a:spcPts val="360"/>
              </a:spcBef>
              <a:spcAft>
                <a:spcPts val="0"/>
              </a:spcAft>
              <a:buSzPts val="1440"/>
              <a:buFont typeface="Comic Sans MS"/>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Font typeface="Comic Sans MS"/>
              <a:buNone/>
              <a:defRPr b="1" sz="1600"/>
            </a:lvl5pPr>
            <a:lvl6pPr indent="-228600" lvl="5" marL="2743200" algn="l">
              <a:spcBef>
                <a:spcPts val="320"/>
              </a:spcBef>
              <a:spcAft>
                <a:spcPts val="0"/>
              </a:spcAft>
              <a:buSzPts val="1600"/>
              <a:buFont typeface="Comic Sans MS"/>
              <a:buNone/>
              <a:defRPr b="1" sz="1600"/>
            </a:lvl6pPr>
            <a:lvl7pPr indent="-228600" lvl="6" marL="3200400" algn="l">
              <a:spcBef>
                <a:spcPts val="320"/>
              </a:spcBef>
              <a:spcAft>
                <a:spcPts val="0"/>
              </a:spcAft>
              <a:buSzPts val="1600"/>
              <a:buFont typeface="Comic Sans MS"/>
              <a:buNone/>
              <a:defRPr b="1" sz="1600"/>
            </a:lvl7pPr>
            <a:lvl8pPr indent="-228600" lvl="7" marL="3657600" algn="l">
              <a:spcBef>
                <a:spcPts val="320"/>
              </a:spcBef>
              <a:spcAft>
                <a:spcPts val="0"/>
              </a:spcAft>
              <a:buSzPts val="1600"/>
              <a:buFont typeface="Comic Sans MS"/>
              <a:buNone/>
              <a:defRPr b="1" sz="1600"/>
            </a:lvl8pPr>
            <a:lvl9pPr indent="-228600" lvl="8" marL="4114800" algn="l">
              <a:spcBef>
                <a:spcPts val="320"/>
              </a:spcBef>
              <a:spcAft>
                <a:spcPts val="0"/>
              </a:spcAft>
              <a:buSzPts val="1600"/>
              <a:buFont typeface="Comic Sans MS"/>
              <a:buNone/>
              <a:defRPr b="1" sz="1600"/>
            </a:lvl9pPr>
          </a:lstStyle>
          <a:p/>
        </p:txBody>
      </p:sp>
      <p:sp>
        <p:nvSpPr>
          <p:cNvPr id="326" name="Google Shape;326;p138"/>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228600" lvl="0" marL="457200" algn="l">
              <a:spcBef>
                <a:spcPts val="480"/>
              </a:spcBef>
              <a:spcAft>
                <a:spcPts val="0"/>
              </a:spcAft>
              <a:buSzPts val="1400"/>
              <a:buNone/>
              <a:defRPr sz="2400"/>
            </a:lvl1pPr>
            <a:lvl2pPr indent="-273050" lvl="1" marL="914400" algn="l">
              <a:lnSpc>
                <a:spcPct val="110000"/>
              </a:lnSpc>
              <a:spcBef>
                <a:spcPts val="400"/>
              </a:spcBef>
              <a:spcAft>
                <a:spcPts val="0"/>
              </a:spcAft>
              <a:buSzPts val="700"/>
              <a:buChar char="●"/>
              <a:defRPr sz="2000"/>
            </a:lvl2pPr>
            <a:lvl3pPr indent="-320039" lvl="2" marL="1371600" algn="l">
              <a:spcBef>
                <a:spcPts val="360"/>
              </a:spcBef>
              <a:spcAft>
                <a:spcPts val="0"/>
              </a:spcAft>
              <a:buSzPts val="1440"/>
              <a:buFont typeface="Comic Sans MS"/>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Font typeface="Comic Sans MS"/>
              <a:buChar char="–"/>
              <a:defRPr sz="1600"/>
            </a:lvl5pPr>
            <a:lvl6pPr indent="-330200" lvl="5" marL="2743200" algn="l">
              <a:spcBef>
                <a:spcPts val="320"/>
              </a:spcBef>
              <a:spcAft>
                <a:spcPts val="0"/>
              </a:spcAft>
              <a:buSzPts val="1600"/>
              <a:buFont typeface="Comic Sans MS"/>
              <a:buChar char="–"/>
              <a:defRPr sz="1600"/>
            </a:lvl6pPr>
            <a:lvl7pPr indent="-330200" lvl="6" marL="3200400" algn="l">
              <a:spcBef>
                <a:spcPts val="320"/>
              </a:spcBef>
              <a:spcAft>
                <a:spcPts val="0"/>
              </a:spcAft>
              <a:buSzPts val="1600"/>
              <a:buFont typeface="Comic Sans MS"/>
              <a:buChar char="–"/>
              <a:defRPr sz="1600"/>
            </a:lvl7pPr>
            <a:lvl8pPr indent="-330200" lvl="7" marL="3657600" algn="l">
              <a:spcBef>
                <a:spcPts val="320"/>
              </a:spcBef>
              <a:spcAft>
                <a:spcPts val="0"/>
              </a:spcAft>
              <a:buSzPts val="1600"/>
              <a:buFont typeface="Comic Sans MS"/>
              <a:buChar char="–"/>
              <a:defRPr sz="1600"/>
            </a:lvl8pPr>
            <a:lvl9pPr indent="-330200" lvl="8" marL="4114800" algn="l">
              <a:spcBef>
                <a:spcPts val="320"/>
              </a:spcBef>
              <a:spcAft>
                <a:spcPts val="0"/>
              </a:spcAft>
              <a:buSzPts val="1600"/>
              <a:buFont typeface="Comic Sans MS"/>
              <a:buChar char="–"/>
              <a:defRPr sz="1600"/>
            </a:lvl9pPr>
          </a:lstStyle>
          <a:p/>
        </p:txBody>
      </p:sp>
      <p:sp>
        <p:nvSpPr>
          <p:cNvPr id="327" name="Google Shape;327;p138"/>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2" name="Shape 332"/>
        <p:cNvGrpSpPr/>
        <p:nvPr/>
      </p:nvGrpSpPr>
      <p:grpSpPr>
        <a:xfrm>
          <a:off x="0" y="0"/>
          <a:ext cx="0" cy="0"/>
          <a:chOff x="0" y="0"/>
          <a:chExt cx="0" cy="0"/>
        </a:xfrm>
      </p:grpSpPr>
      <p:sp>
        <p:nvSpPr>
          <p:cNvPr id="333" name="Google Shape;333;p14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algn="ctr">
              <a:lnSpc>
                <a:spcPct val="70000"/>
              </a:lnSpc>
              <a:spcBef>
                <a:spcPts val="0"/>
              </a:spcBef>
              <a:spcAft>
                <a:spcPts val="0"/>
              </a:spcAft>
              <a:buSzPts val="1400"/>
              <a:buNone/>
              <a:defRPr/>
            </a:lvl1pPr>
            <a:lvl2pPr lvl="1" algn="ctr">
              <a:lnSpc>
                <a:spcPct val="70000"/>
              </a:lnSpc>
              <a:spcBef>
                <a:spcPts val="0"/>
              </a:spcBef>
              <a:spcAft>
                <a:spcPts val="0"/>
              </a:spcAft>
              <a:buSzPts val="1400"/>
              <a:buNone/>
              <a:defRPr/>
            </a:lvl2pPr>
            <a:lvl3pPr lvl="2" algn="ctr">
              <a:lnSpc>
                <a:spcPct val="70000"/>
              </a:lnSpc>
              <a:spcBef>
                <a:spcPts val="0"/>
              </a:spcBef>
              <a:spcAft>
                <a:spcPts val="0"/>
              </a:spcAft>
              <a:buSzPts val="1400"/>
              <a:buNone/>
              <a:defRPr/>
            </a:lvl3pPr>
            <a:lvl4pPr lvl="3" algn="ctr">
              <a:lnSpc>
                <a:spcPct val="70000"/>
              </a:lnSpc>
              <a:spcBef>
                <a:spcPts val="0"/>
              </a:spcBef>
              <a:spcAft>
                <a:spcPts val="0"/>
              </a:spcAft>
              <a:buSzPts val="1400"/>
              <a:buNone/>
              <a:defRPr/>
            </a:lvl4pPr>
            <a:lvl5pPr lvl="4" algn="ctr">
              <a:lnSpc>
                <a:spcPct val="70000"/>
              </a:lnSpc>
              <a:spcBef>
                <a:spcPts val="0"/>
              </a:spcBef>
              <a:spcAft>
                <a:spcPts val="0"/>
              </a:spcAft>
              <a:buSzPts val="1400"/>
              <a:buNone/>
              <a:defRPr/>
            </a:lvl5pPr>
            <a:lvl6pPr lvl="5" algn="ctr">
              <a:lnSpc>
                <a:spcPct val="70000"/>
              </a:lnSpc>
              <a:spcBef>
                <a:spcPts val="0"/>
              </a:spcBef>
              <a:spcAft>
                <a:spcPts val="0"/>
              </a:spcAft>
              <a:buSzPts val="1400"/>
              <a:buNone/>
              <a:defRPr/>
            </a:lvl6pPr>
            <a:lvl7pPr lvl="6" algn="ctr">
              <a:lnSpc>
                <a:spcPct val="70000"/>
              </a:lnSpc>
              <a:spcBef>
                <a:spcPts val="0"/>
              </a:spcBef>
              <a:spcAft>
                <a:spcPts val="0"/>
              </a:spcAft>
              <a:buSzPts val="1400"/>
              <a:buNone/>
              <a:defRPr/>
            </a:lvl7pPr>
            <a:lvl8pPr lvl="7" algn="ctr">
              <a:lnSpc>
                <a:spcPct val="70000"/>
              </a:lnSpc>
              <a:spcBef>
                <a:spcPts val="0"/>
              </a:spcBef>
              <a:spcAft>
                <a:spcPts val="0"/>
              </a:spcAft>
              <a:buSzPts val="1400"/>
              <a:buNone/>
              <a:defRPr/>
            </a:lvl8pPr>
            <a:lvl9pPr lvl="8" algn="ctr">
              <a:lnSpc>
                <a:spcPct val="70000"/>
              </a:lnSpc>
              <a:spcBef>
                <a:spcPts val="0"/>
              </a:spcBef>
              <a:spcAft>
                <a:spcPts val="0"/>
              </a:spcAft>
              <a:buSzPts val="1400"/>
              <a:buNone/>
              <a:defRPr/>
            </a:lvl9pPr>
          </a:lstStyle>
          <a:p/>
        </p:txBody>
      </p:sp>
      <p:sp>
        <p:nvSpPr>
          <p:cNvPr id="334" name="Google Shape;334;p140"/>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8" name="Shape 38"/>
        <p:cNvGrpSpPr/>
        <p:nvPr/>
      </p:nvGrpSpPr>
      <p:grpSpPr>
        <a:xfrm>
          <a:off x="0" y="0"/>
          <a:ext cx="0" cy="0"/>
          <a:chOff x="0" y="0"/>
          <a:chExt cx="0" cy="0"/>
        </a:xfrm>
      </p:grpSpPr>
      <p:sp>
        <p:nvSpPr>
          <p:cNvPr id="39" name="Google Shape;39;p9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94"/>
          <p:cNvSpPr/>
          <p:nvPr>
            <p:ph idx="2" type="pic"/>
          </p:nvPr>
        </p:nvSpPr>
        <p:spPr>
          <a:xfrm>
            <a:off x="1792288" y="612775"/>
            <a:ext cx="5486400" cy="4114800"/>
          </a:xfrm>
          <a:prstGeom prst="rect">
            <a:avLst/>
          </a:prstGeom>
          <a:noFill/>
          <a:ln>
            <a:noFill/>
          </a:ln>
        </p:spPr>
      </p:sp>
      <p:sp>
        <p:nvSpPr>
          <p:cNvPr id="41" name="Google Shape;41;p9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2" name="Google Shape;42;p94"/>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4"/>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94"/>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39" name="Shape 339"/>
        <p:cNvGrpSpPr/>
        <p:nvPr/>
      </p:nvGrpSpPr>
      <p:grpSpPr>
        <a:xfrm>
          <a:off x="0" y="0"/>
          <a:ext cx="0" cy="0"/>
          <a:chOff x="0" y="0"/>
          <a:chExt cx="0" cy="0"/>
        </a:xfrm>
      </p:grpSpPr>
      <p:sp>
        <p:nvSpPr>
          <p:cNvPr id="340" name="Google Shape;340;p142"/>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5" name="Shape 45"/>
        <p:cNvGrpSpPr/>
        <p:nvPr/>
      </p:nvGrpSpPr>
      <p:grpSpPr>
        <a:xfrm>
          <a:off x="0" y="0"/>
          <a:ext cx="0" cy="0"/>
          <a:chOff x="0" y="0"/>
          <a:chExt cx="0" cy="0"/>
        </a:xfrm>
      </p:grpSpPr>
      <p:sp>
        <p:nvSpPr>
          <p:cNvPr id="46" name="Google Shape;46;p9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9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Arial"/>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48" name="Google Shape;48;p9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Arial"/>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49" name="Google Shape;49;p95"/>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95"/>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95"/>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9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9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9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9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59" name="Google Shape;59;p9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0" name="Google Shape;60;p9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Arial"/>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61" name="Google Shape;61;p9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Arial"/>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62" name="Google Shape;62;p97"/>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7"/>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7"/>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9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9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8" name="Google Shape;68;p98"/>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Arial"/>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69" name="Google Shape;69;p98"/>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8"/>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8"/>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10.xml.rels><?xml version="1.0" encoding="UTF-8" standalone="yes"?><Relationships xmlns="http://schemas.openxmlformats.org/package/2006/relationships"><Relationship Id="rId1" Type="http://schemas.openxmlformats.org/officeDocument/2006/relationships/slideLayout" Target="../slideLayouts/slideLayout48.xml"/><Relationship Id="rId2" Type="http://schemas.openxmlformats.org/officeDocument/2006/relationships/theme" Target="../theme/theme7.xml"/></Relationships>
</file>

<file path=ppt/slideMasters/_rels/slideMaster11.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theme" Target="../theme/theme5.xml"/></Relationships>
</file>

<file path=ppt/slideMasters/_rels/slideMaster12.xml.rels><?xml version="1.0" encoding="UTF-8" standalone="yes"?><Relationships xmlns="http://schemas.openxmlformats.org/package/2006/relationships"><Relationship Id="rId1" Type="http://schemas.openxmlformats.org/officeDocument/2006/relationships/slideLayout" Target="../slideLayouts/slideLayout50.xml"/><Relationship Id="rId2"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6.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11" Type="http://schemas.openxmlformats.org/officeDocument/2006/relationships/slideLayout" Target="../slideLayouts/slideLayout32.xml"/><Relationship Id="rId10" Type="http://schemas.openxmlformats.org/officeDocument/2006/relationships/slideLayout" Target="../slideLayouts/slideLayout31.xml"/><Relationship Id="rId12" Type="http://schemas.openxmlformats.org/officeDocument/2006/relationships/theme" Target="../theme/theme8.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theme" Target="../theme/theme2.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2" Type="http://schemas.openxmlformats.org/officeDocument/2006/relationships/theme" Target="../theme/theme1.xml"/><Relationship Id="rId9" Type="http://schemas.openxmlformats.org/officeDocument/2006/relationships/slideLayout" Target="../slideLayouts/slideLayout42.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13.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theme" Target="../theme/theme9.xml"/></Relationships>
</file>

<file path=ppt/slideMasters/_rels/slideMaster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theme" Target="../theme/theme10.xml"/></Relationships>
</file>

<file path=ppt/slideMasters/_rels/slideMaster9.xml.rels><?xml version="1.0" encoding="UTF-8" standalone="yes"?><Relationships xmlns="http://schemas.openxmlformats.org/package/2006/relationships"><Relationship Id="rId1" Type="http://schemas.openxmlformats.org/officeDocument/2006/relationships/slideLayout" Target="../slideLayouts/slideLayout47.xml"/><Relationship Id="rId2" Type="http://schemas.openxmlformats.org/officeDocument/2006/relationships/theme" Target="../theme/theme1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CEEF"/>
        </a:solidFill>
      </p:bgPr>
    </p:bg>
    <p:spTree>
      <p:nvGrpSpPr>
        <p:cNvPr id="9" name="Shape 9"/>
        <p:cNvGrpSpPr/>
        <p:nvPr/>
      </p:nvGrpSpPr>
      <p:grpSpPr>
        <a:xfrm>
          <a:off x="0" y="0"/>
          <a:ext cx="0" cy="0"/>
          <a:chOff x="0" y="0"/>
          <a:chExt cx="0" cy="0"/>
        </a:xfrm>
      </p:grpSpPr>
      <p:sp>
        <p:nvSpPr>
          <p:cNvPr id="10" name="Google Shape;10;p8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1" name="Google Shape;11;p8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1"/>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1"/>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1"/>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7" name="Shape 317"/>
        <p:cNvGrpSpPr/>
        <p:nvPr/>
      </p:nvGrpSpPr>
      <p:grpSpPr>
        <a:xfrm>
          <a:off x="0" y="0"/>
          <a:ext cx="0" cy="0"/>
          <a:chOff x="0" y="0"/>
          <a:chExt cx="0" cy="0"/>
        </a:xfrm>
      </p:grpSpPr>
      <p:sp>
        <p:nvSpPr>
          <p:cNvPr id="318" name="Google Shape;318;p13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319" name="Google Shape;319;p137"/>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320" name="Google Shape;320;p137"/>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0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13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330" name="Google Shape;330;p139"/>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331" name="Google Shape;331;p139"/>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0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14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337" name="Google Shape;337;p141"/>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338" name="Google Shape;338;p141"/>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0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3FFE6"/>
        </a:solidFill>
      </p:bgPr>
    </p:bg>
    <p:spTree>
      <p:nvGrpSpPr>
        <p:cNvPr id="84" name="Shape 84"/>
        <p:cNvGrpSpPr/>
        <p:nvPr/>
      </p:nvGrpSpPr>
      <p:grpSpPr>
        <a:xfrm>
          <a:off x="0" y="0"/>
          <a:ext cx="0" cy="0"/>
          <a:chOff x="0" y="0"/>
          <a:chExt cx="0" cy="0"/>
        </a:xfrm>
      </p:grpSpPr>
      <p:sp>
        <p:nvSpPr>
          <p:cNvPr id="85" name="Google Shape;85;p8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86" name="Google Shape;86;p84"/>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87" name="Google Shape;87;p84"/>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800"/>
              <a:buFont typeface="Arial"/>
              <a:buNone/>
              <a:defRPr b="0" i="0" sz="8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CEEF"/>
        </a:solidFill>
      </p:bgPr>
    </p:bg>
    <p:spTree>
      <p:nvGrpSpPr>
        <p:cNvPr id="131" name="Shape 131"/>
        <p:cNvGrpSpPr/>
        <p:nvPr/>
      </p:nvGrpSpPr>
      <p:grpSpPr>
        <a:xfrm>
          <a:off x="0" y="0"/>
          <a:ext cx="0" cy="0"/>
          <a:chOff x="0" y="0"/>
          <a:chExt cx="0" cy="0"/>
        </a:xfrm>
      </p:grpSpPr>
      <p:sp>
        <p:nvSpPr>
          <p:cNvPr id="132" name="Google Shape;132;p8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133" name="Google Shape;133;p8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34" name="Google Shape;134;p86"/>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5" name="Google Shape;135;p86"/>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6" name="Google Shape;136;p86"/>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8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208" name="Google Shape;208;p88"/>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209" name="Google Shape;209;p88"/>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684"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ECEEF"/>
        </a:solidFill>
      </p:bgPr>
    </p:bg>
    <p:spTree>
      <p:nvGrpSpPr>
        <p:cNvPr id="214" name="Shape 214"/>
        <p:cNvGrpSpPr/>
        <p:nvPr/>
      </p:nvGrpSpPr>
      <p:grpSpPr>
        <a:xfrm>
          <a:off x="0" y="0"/>
          <a:ext cx="0" cy="0"/>
          <a:chOff x="0" y="0"/>
          <a:chExt cx="0" cy="0"/>
        </a:xfrm>
      </p:grpSpPr>
      <p:sp>
        <p:nvSpPr>
          <p:cNvPr id="215" name="Google Shape;215;p9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1pPr>
            <a:lvl2pPr lvl="1"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2pPr>
            <a:lvl3pPr lvl="2"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3pPr>
            <a:lvl4pPr lvl="3"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4pPr>
            <a:lvl5pPr lvl="4"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5pPr>
            <a:lvl6pPr lvl="5"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6pPr>
            <a:lvl7pPr lvl="6"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7pPr>
            <a:lvl8pPr lvl="7"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8pPr>
            <a:lvl9pPr lvl="8" marR="0" rtl="0" algn="ctr">
              <a:spcBef>
                <a:spcPts val="0"/>
              </a:spcBef>
              <a:spcAft>
                <a:spcPts val="0"/>
              </a:spcAft>
              <a:buSzPts val="1400"/>
              <a:buNone/>
              <a:defRPr b="0" i="0" sz="4400" u="none" cap="none" strike="noStrike">
                <a:solidFill>
                  <a:schemeClr val="dk2"/>
                </a:solidFill>
                <a:latin typeface="Arial"/>
                <a:ea typeface="Arial"/>
                <a:cs typeface="Arial"/>
                <a:sym typeface="Arial"/>
              </a:defRPr>
            </a:lvl9pPr>
          </a:lstStyle>
          <a:p/>
        </p:txBody>
      </p:sp>
      <p:sp>
        <p:nvSpPr>
          <p:cNvPr id="216" name="Google Shape;216;p9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7" name="Google Shape;217;p90"/>
          <p:cNvSpPr txBox="1"/>
          <p:nvPr>
            <p:ph idx="10" type="dt"/>
          </p:nvPr>
        </p:nvSpPr>
        <p:spPr>
          <a:xfrm>
            <a:off x="457200" y="6245225"/>
            <a:ext cx="2133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8" name="Google Shape;218;p90"/>
          <p:cNvSpPr txBox="1"/>
          <p:nvPr>
            <p:ph idx="11" type="ftr"/>
          </p:nvPr>
        </p:nvSpPr>
        <p:spPr>
          <a:xfrm>
            <a:off x="3124200" y="6245225"/>
            <a:ext cx="2895600" cy="47625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9" name="Google Shape;219;p90"/>
          <p:cNvSpPr txBox="1"/>
          <p:nvPr>
            <p:ph idx="12" type="sldNum"/>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dk1"/>
              </a:buClr>
              <a:buSzPts val="1400"/>
              <a:buFont typeface="Arial"/>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9" name="Shape 289"/>
        <p:cNvGrpSpPr/>
        <p:nvPr/>
      </p:nvGrpSpPr>
      <p:grpSpPr>
        <a:xfrm>
          <a:off x="0" y="0"/>
          <a:ext cx="0" cy="0"/>
          <a:chOff x="0" y="0"/>
          <a:chExt cx="0" cy="0"/>
        </a:xfrm>
      </p:grpSpPr>
      <p:sp>
        <p:nvSpPr>
          <p:cNvPr id="290" name="Google Shape;290;p13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291" name="Google Shape;291;p130"/>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292" name="Google Shape;292;p130"/>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1pPr>
            <a:lvl2pPr indent="0" lvl="1"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2pPr>
            <a:lvl3pPr indent="0" lvl="2"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3pPr>
            <a:lvl4pPr indent="0" lvl="3"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4pPr>
            <a:lvl5pPr indent="0" lvl="4"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5pPr>
            <a:lvl6pPr indent="0" lvl="5"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6pPr>
            <a:lvl7pPr indent="0" lvl="6"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7pPr>
            <a:lvl8pPr indent="0" lvl="7"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8pPr>
            <a:lvl9pPr indent="0" lvl="8" marL="0" marR="0" rtl="0" algn="r">
              <a:lnSpc>
                <a:spcPct val="100000"/>
              </a:lnSpc>
              <a:spcBef>
                <a:spcPts val="0"/>
              </a:spcBef>
              <a:spcAft>
                <a:spcPts val="0"/>
              </a:spcAft>
              <a:buClr>
                <a:srgbClr val="000000"/>
              </a:buClr>
              <a:buSzPts val="800"/>
              <a:buFont typeface="Comic Sans MS"/>
              <a:buNone/>
              <a:defRPr b="0" i="0" sz="800" u="none">
                <a:solidFill>
                  <a:srgbClr val="000000"/>
                </a:solidFill>
                <a:latin typeface="Comic Sans MS"/>
                <a:ea typeface="Comic Sans MS"/>
                <a:cs typeface="Comic Sans MS"/>
                <a:sym typeface="Comic Sans MS"/>
              </a:defRPr>
            </a:lvl9p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cxnSp>
        <p:nvCxnSpPr>
          <p:cNvPr id="294" name="Google Shape;294;p131"/>
          <p:cNvCxnSpPr/>
          <p:nvPr/>
        </p:nvCxnSpPr>
        <p:spPr>
          <a:xfrm>
            <a:off x="0" y="1708150"/>
            <a:ext cx="9147175" cy="0"/>
          </a:xfrm>
          <a:prstGeom prst="straightConnector1">
            <a:avLst/>
          </a:prstGeom>
          <a:noFill/>
          <a:ln cap="sq" cmpd="sng" w="12700">
            <a:solidFill>
              <a:schemeClr val="lt2"/>
            </a:solidFill>
            <a:prstDash val="solid"/>
            <a:miter lim="800000"/>
            <a:headEnd len="med" w="med" type="none"/>
            <a:tailEnd len="med" w="med" type="none"/>
          </a:ln>
        </p:spPr>
      </p:cxnSp>
      <p:sp>
        <p:nvSpPr>
          <p:cNvPr id="295" name="Google Shape;295;p131"/>
          <p:cNvSpPr txBox="1"/>
          <p:nvPr/>
        </p:nvSpPr>
        <p:spPr>
          <a:xfrm>
            <a:off x="0" y="6613525"/>
            <a:ext cx="9144000" cy="244475"/>
          </a:xfrm>
          <a:prstGeom prst="rect">
            <a:avLst/>
          </a:prstGeom>
          <a:noFill/>
          <a:ln>
            <a:noFill/>
          </a:ln>
        </p:spPr>
        <p:txBody>
          <a:bodyPr anchorCtr="0" anchor="t" bIns="46025" lIns="92075" spcFirstLastPara="1" rIns="92075" wrap="square" tIns="46025">
            <a:spAutoFit/>
          </a:bodyPr>
          <a:lstStyle/>
          <a:p>
            <a:pPr indent="0" lvl="0" marL="0" marR="0" rtl="0" algn="ctr">
              <a:lnSpc>
                <a:spcPct val="100000"/>
              </a:lnSpc>
              <a:spcBef>
                <a:spcPts val="0"/>
              </a:spcBef>
              <a:spcAft>
                <a:spcPts val="0"/>
              </a:spcAft>
              <a:buClr>
                <a:srgbClr val="000000"/>
              </a:buClr>
              <a:buSzPts val="1000"/>
              <a:buFont typeface="Comic Sans MS"/>
              <a:buNone/>
            </a:pPr>
            <a:r>
              <a:rPr b="0" i="0" lang="en-US" sz="1000" u="none">
                <a:solidFill>
                  <a:srgbClr val="000000"/>
                </a:solidFill>
                <a:latin typeface="Comic Sans MS"/>
                <a:ea typeface="Comic Sans MS"/>
                <a:cs typeface="Comic Sans MS"/>
                <a:sym typeface="Comic Sans MS"/>
              </a:rPr>
              <a:t>Princeton University   •   COS 226   •   Algorithms and Data Structures   •   Spring 2004   •   Kevin Wayne   •    http://www.Princeton.EDU/~cos226</a:t>
            </a:r>
            <a:endParaRPr/>
          </a:p>
        </p:txBody>
      </p:sp>
      <p:sp>
        <p:nvSpPr>
          <p:cNvPr id="296" name="Google Shape;296;p13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297" name="Google Shape;297;p131"/>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Tree>
  </p:cSld>
  <p:clrMap accent1="accent1" accent2="accent2" accent3="accent3" accent4="accent4" accent5="accent5" accent6="accent6" bg1="lt1" bg2="dk2" tx1="dk1" tx2="lt2" folHlink="folHlink" hlink="hlink"/>
  <p:sldLayoutIdLst>
    <p:sldLayoutId id="214748369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3"/>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302" name="Google Shape;302;p133"/>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303" name="Google Shape;303;p133"/>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01"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8" name="Shape 308"/>
        <p:cNvGrpSpPr/>
        <p:nvPr/>
      </p:nvGrpSpPr>
      <p:grpSpPr>
        <a:xfrm>
          <a:off x="0" y="0"/>
          <a:ext cx="0" cy="0"/>
          <a:chOff x="0" y="0"/>
          <a:chExt cx="0" cy="0"/>
        </a:xfrm>
      </p:grpSpPr>
      <p:sp>
        <p:nvSpPr>
          <p:cNvPr id="309" name="Google Shape;309;p13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lvl1pPr lvl="0"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1pPr>
            <a:lvl2pPr lvl="1"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2pPr>
            <a:lvl3pPr lvl="2"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3pPr>
            <a:lvl4pPr lvl="3"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4pPr>
            <a:lvl5pPr lvl="4"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5pPr>
            <a:lvl6pPr lvl="5"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6pPr>
            <a:lvl7pPr lvl="6"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7pPr>
            <a:lvl8pPr lvl="7"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8pPr>
            <a:lvl9pPr lvl="8" marR="0" rtl="0" algn="ctr">
              <a:lnSpc>
                <a:spcPct val="70000"/>
              </a:lnSpc>
              <a:spcBef>
                <a:spcPts val="0"/>
              </a:spcBef>
              <a:spcAft>
                <a:spcPts val="0"/>
              </a:spcAft>
              <a:buSzPts val="1400"/>
              <a:buNone/>
              <a:defRPr b="0" i="0" sz="2000" u="none" cap="none" strike="noStrike">
                <a:solidFill>
                  <a:schemeClr val="folHlink"/>
                </a:solidFill>
                <a:latin typeface="Comic Sans MS"/>
                <a:ea typeface="Comic Sans MS"/>
                <a:cs typeface="Comic Sans MS"/>
                <a:sym typeface="Comic Sans MS"/>
              </a:defRPr>
            </a:lvl9pPr>
          </a:lstStyle>
          <a:p/>
        </p:txBody>
      </p:sp>
      <p:sp>
        <p:nvSpPr>
          <p:cNvPr id="310" name="Google Shape;310;p135"/>
          <p:cNvSpPr txBox="1"/>
          <p:nvPr>
            <p:ph idx="1" type="body"/>
          </p:nvPr>
        </p:nvSpPr>
        <p:spPr>
          <a:xfrm>
            <a:off x="609600" y="914400"/>
            <a:ext cx="7848600" cy="5410200"/>
          </a:xfrm>
          <a:prstGeom prst="rect">
            <a:avLst/>
          </a:prstGeom>
          <a:noFill/>
          <a:ln>
            <a:noFill/>
          </a:ln>
        </p:spPr>
        <p:txBody>
          <a:bodyPr anchorCtr="0" anchor="t" bIns="46025" lIns="92075" spcFirstLastPara="1" rIns="92075" wrap="square" tIns="46025">
            <a:noAutofit/>
          </a:bodyPr>
          <a:lstStyle>
            <a:lvl1pPr indent="-228600" lvl="0" marL="457200" marR="0" rtl="0" algn="l">
              <a:spcBef>
                <a:spcPts val="360"/>
              </a:spcBef>
              <a:spcAft>
                <a:spcPts val="0"/>
              </a:spcAft>
              <a:buSzPts val="1400"/>
              <a:buNone/>
              <a:defRPr b="0" i="0" sz="1800" u="none" cap="none" strike="noStrike">
                <a:solidFill>
                  <a:srgbClr val="003399"/>
                </a:solidFill>
                <a:latin typeface="Comic Sans MS"/>
                <a:ea typeface="Comic Sans MS"/>
                <a:cs typeface="Comic Sans MS"/>
                <a:sym typeface="Comic Sans MS"/>
              </a:defRPr>
            </a:lvl1pPr>
            <a:lvl2pPr indent="-268605" lvl="1" marL="914400" marR="0" rtl="0" algn="l">
              <a:lnSpc>
                <a:spcPct val="110000"/>
              </a:lnSpc>
              <a:spcBef>
                <a:spcPts val="360"/>
              </a:spcBef>
              <a:spcAft>
                <a:spcPts val="0"/>
              </a:spcAft>
              <a:buClr>
                <a:schemeClr val="dk1"/>
              </a:buClr>
              <a:buSzPts val="630"/>
              <a:buFont typeface="Arial"/>
              <a:buChar char="●"/>
              <a:defRPr b="0" i="0" sz="1800" u="none" cap="none" strike="noStrike">
                <a:solidFill>
                  <a:schemeClr val="dk1"/>
                </a:solidFill>
                <a:latin typeface="Comic Sans MS"/>
                <a:ea typeface="Comic Sans MS"/>
                <a:cs typeface="Comic Sans MS"/>
                <a:sym typeface="Comic Sans MS"/>
              </a:defRPr>
            </a:lvl2pPr>
            <a:lvl3pPr indent="-320039" lvl="2" marL="1371600" marR="0" rtl="0" algn="l">
              <a:spcBef>
                <a:spcPts val="360"/>
              </a:spcBef>
              <a:spcAft>
                <a:spcPts val="0"/>
              </a:spcAft>
              <a:buClr>
                <a:srgbClr val="006600"/>
              </a:buClr>
              <a:buSzPts val="1440"/>
              <a:buFont typeface="Comic Sans MS"/>
              <a:buChar char="–"/>
              <a:defRPr b="0" i="0" sz="1800" u="none" cap="none" strike="noStrike">
                <a:solidFill>
                  <a:srgbClr val="004000"/>
                </a:solidFill>
                <a:latin typeface="Comic Sans MS"/>
                <a:ea typeface="Comic Sans MS"/>
                <a:cs typeface="Comic Sans MS"/>
                <a:sym typeface="Comic Sans MS"/>
              </a:defRPr>
            </a:lvl3pPr>
            <a:lvl4pPr indent="-342900" lvl="3" marL="1828800" marR="0" rtl="0" algn="l">
              <a:spcBef>
                <a:spcPts val="360"/>
              </a:spcBef>
              <a:spcAft>
                <a:spcPts val="0"/>
              </a:spcAft>
              <a:buClr>
                <a:schemeClr val="dk1"/>
              </a:buClr>
              <a:buSzPts val="1800"/>
              <a:buFont typeface="Noto Sans Symbols"/>
              <a:buChar char="🖉"/>
              <a:defRPr b="0" i="0" sz="1800" u="none" cap="none" strike="noStrike">
                <a:solidFill>
                  <a:schemeClr val="folHlink"/>
                </a:solidFill>
                <a:latin typeface="Comic Sans MS"/>
                <a:ea typeface="Comic Sans MS"/>
                <a:cs typeface="Comic Sans MS"/>
                <a:sym typeface="Comic Sans MS"/>
              </a:defRPr>
            </a:lvl4pPr>
            <a:lvl5pPr indent="-342900" lvl="4" marL="22860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spcBef>
                <a:spcPts val="360"/>
              </a:spcBef>
              <a:spcAft>
                <a:spcPts val="0"/>
              </a:spcAft>
              <a:buClr>
                <a:schemeClr val="hlink"/>
              </a:buClr>
              <a:buSzPts val="1800"/>
              <a:buFont typeface="Comic Sans MS"/>
              <a:buChar char="–"/>
              <a:defRPr b="0" i="0" sz="1800" u="none" cap="none" strike="noStrike">
                <a:solidFill>
                  <a:schemeClr val="dk1"/>
                </a:solidFill>
                <a:latin typeface="Comic Sans MS"/>
                <a:ea typeface="Comic Sans MS"/>
                <a:cs typeface="Comic Sans MS"/>
                <a:sym typeface="Comic Sans MS"/>
              </a:defRPr>
            </a:lvl9pPr>
          </a:lstStyle>
          <a:p/>
        </p:txBody>
      </p:sp>
      <p:sp>
        <p:nvSpPr>
          <p:cNvPr id="311" name="Google Shape;311;p135"/>
          <p:cNvSpPr txBox="1"/>
          <p:nvPr>
            <p:ph idx="12" type="sldNum"/>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lvl1pPr indent="0" lvl="0"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800"/>
              <a:buFont typeface="Arial"/>
              <a:buNone/>
              <a:defRPr b="0" i="0" sz="8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p>
        </p:txBody>
      </p:sp>
    </p:spTree>
  </p:cSld>
  <p:clrMap accent1="accent1" accent2="accent2" accent3="accent3" accent4="accent4" accent5="accent5" accent6="accent6" bg1="lt1" bg2="dk2" tx1="dk1" tx2="lt2" folHlink="folHlink" hlink="hlink"/>
  <p:sldLayoutIdLst>
    <p:sldLayoutId id="2147483703"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3.xml"/><Relationship Id="rId3" Type="http://schemas.openxmlformats.org/officeDocument/2006/relationships/hyperlink" Target="https://www.cs.usfca.edu/~galles/visualization/HeapSort.html" TargetMode="External"/><Relationship Id="rId4" Type="http://schemas.openxmlformats.org/officeDocument/2006/relationships/hyperlink" Target="https://www.cs.usfca.edu/~galles/visualization/HeapSort.html"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2"/>
              </a:buClr>
              <a:buSzPts val="4400"/>
              <a:buFont typeface="Droid Sans Mono"/>
              <a:buNone/>
            </a:pPr>
            <a:r>
              <a:rPr b="0" i="0" lang="en-US" sz="4400" u="none">
                <a:solidFill>
                  <a:schemeClr val="dk2"/>
                </a:solidFill>
                <a:latin typeface="Droid Sans Mono"/>
                <a:ea typeface="Droid Sans Mono"/>
                <a:cs typeface="Droid Sans Mono"/>
                <a:sym typeface="Droid Sans Mono"/>
              </a:rPr>
              <a:t>CHAPTER 6</a:t>
            </a:r>
            <a:endParaRPr/>
          </a:p>
        </p:txBody>
      </p:sp>
      <p:sp>
        <p:nvSpPr>
          <p:cNvPr id="346" name="Google Shape;346;p1"/>
          <p:cNvSpPr txBox="1"/>
          <p:nvPr>
            <p:ph idx="1" type="subTitle"/>
          </p:nvPr>
        </p:nvSpPr>
        <p:spPr>
          <a:xfrm>
            <a:off x="914400" y="3886200"/>
            <a:ext cx="73152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Arial"/>
              <a:buNone/>
            </a:pPr>
            <a:r>
              <a:rPr b="0" i="0" lang="en-US" sz="4400" u="none">
                <a:solidFill>
                  <a:schemeClr val="dk1"/>
                </a:solidFill>
                <a:latin typeface="Arial"/>
                <a:ea typeface="Arial"/>
                <a:cs typeface="Arial"/>
                <a:sym typeface="Arial"/>
              </a:rPr>
              <a:t>Sorting and Selection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10"/>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520" name="Google Shape;520;p10"/>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521" name="Google Shape;521;p10"/>
          <p:cNvSpPr/>
          <p:nvPr/>
        </p:nvSpPr>
        <p:spPr>
          <a:xfrm>
            <a:off x="1219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2" name="Google Shape;522;p10"/>
          <p:cNvSpPr/>
          <p:nvPr/>
        </p:nvSpPr>
        <p:spPr>
          <a:xfrm>
            <a:off x="48768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23" name="Google Shape;523;p10"/>
          <p:cNvSpPr txBox="1"/>
          <p:nvPr/>
        </p:nvSpPr>
        <p:spPr>
          <a:xfrm>
            <a:off x="1066800" y="4343400"/>
            <a:ext cx="533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5</a:t>
            </a:r>
            <a:endParaRPr/>
          </a:p>
        </p:txBody>
      </p:sp>
      <p:sp>
        <p:nvSpPr>
          <p:cNvPr id="524" name="Google Shape;524;p10"/>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525" name="Google Shape;525;p10"/>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526" name="Google Shape;526;p10"/>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527" name="Google Shape;527;p10"/>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nvGrpSpPr>
          <p:cNvPr id="528" name="Google Shape;528;p10"/>
          <p:cNvGrpSpPr/>
          <p:nvPr/>
        </p:nvGrpSpPr>
        <p:grpSpPr>
          <a:xfrm>
            <a:off x="4267200" y="4343400"/>
            <a:ext cx="2667000" cy="381000"/>
            <a:chOff x="2880" y="3264"/>
            <a:chExt cx="1680" cy="240"/>
          </a:xfrm>
        </p:grpSpPr>
        <p:sp>
          <p:nvSpPr>
            <p:cNvPr id="529" name="Google Shape;529;p10"/>
            <p:cNvSpPr txBox="1"/>
            <p:nvPr/>
          </p:nvSpPr>
          <p:spPr>
            <a:xfrm>
              <a:off x="288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530" name="Google Shape;530;p10"/>
            <p:cNvSpPr txBox="1"/>
            <p:nvPr/>
          </p:nvSpPr>
          <p:spPr>
            <a:xfrm>
              <a:off x="32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531" name="Google Shape;531;p10"/>
            <p:cNvSpPr txBox="1"/>
            <p:nvPr/>
          </p:nvSpPr>
          <p:spPr>
            <a:xfrm>
              <a:off x="35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532" name="Google Shape;532;p10"/>
            <p:cNvSpPr txBox="1"/>
            <p:nvPr/>
          </p:nvSpPr>
          <p:spPr>
            <a:xfrm>
              <a:off x="38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533" name="Google Shape;533;p10"/>
            <p:cNvSpPr txBox="1"/>
            <p:nvPr/>
          </p:nvSpPr>
          <p:spPr>
            <a:xfrm>
              <a:off x="42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grpSp>
      <p:sp>
        <p:nvSpPr>
          <p:cNvPr id="534" name="Google Shape;534;p10"/>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35" name="Google Shape;535;p10"/>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36" name="Google Shape;536;p10"/>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37" name="Google Shape;537;p10"/>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38" name="Google Shape;538;p10"/>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39" name="Google Shape;539;p10"/>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40" name="Google Shape;540;p10"/>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41" name="Google Shape;541;p10"/>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42" name="Google Shape;542;p10"/>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43" name="Google Shape;543;p10"/>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44" name="Google Shape;544;p1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545" name="Google Shape;545;p10"/>
          <p:cNvSpPr txBox="1"/>
          <p:nvPr/>
        </p:nvSpPr>
        <p:spPr>
          <a:xfrm>
            <a:off x="12954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546" name="Google Shape;546;p10"/>
          <p:cNvSpPr txBox="1"/>
          <p:nvPr/>
        </p:nvSpPr>
        <p:spPr>
          <a:xfrm>
            <a:off x="457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547" name="Google Shape;547;p10"/>
          <p:cNvSpPr txBox="1"/>
          <p:nvPr/>
        </p:nvSpPr>
        <p:spPr>
          <a:xfrm>
            <a:off x="4114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548" name="Google Shape;548;p10"/>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11"/>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554" name="Google Shape;554;p11"/>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555" name="Google Shape;555;p11"/>
          <p:cNvSpPr/>
          <p:nvPr/>
        </p:nvSpPr>
        <p:spPr>
          <a:xfrm>
            <a:off x="48768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556" name="Google Shape;556;p11"/>
          <p:cNvGrpSpPr/>
          <p:nvPr/>
        </p:nvGrpSpPr>
        <p:grpSpPr>
          <a:xfrm>
            <a:off x="1066800" y="4343400"/>
            <a:ext cx="2667000" cy="381000"/>
            <a:chOff x="816" y="3264"/>
            <a:chExt cx="1680" cy="240"/>
          </a:xfrm>
        </p:grpSpPr>
        <p:sp>
          <p:nvSpPr>
            <p:cNvPr id="557" name="Google Shape;557;p11"/>
            <p:cNvSpPr txBox="1"/>
            <p:nvPr/>
          </p:nvSpPr>
          <p:spPr>
            <a:xfrm>
              <a:off x="8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558" name="Google Shape;558;p11"/>
            <p:cNvSpPr txBox="1"/>
            <p:nvPr/>
          </p:nvSpPr>
          <p:spPr>
            <a:xfrm>
              <a:off x="11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559" name="Google Shape;559;p11"/>
            <p:cNvSpPr txBox="1"/>
            <p:nvPr/>
          </p:nvSpPr>
          <p:spPr>
            <a:xfrm>
              <a:off x="14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560" name="Google Shape;560;p11"/>
            <p:cNvSpPr txBox="1"/>
            <p:nvPr/>
          </p:nvSpPr>
          <p:spPr>
            <a:xfrm>
              <a:off x="18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561" name="Google Shape;561;p11"/>
            <p:cNvSpPr txBox="1"/>
            <p:nvPr/>
          </p:nvSpPr>
          <p:spPr>
            <a:xfrm>
              <a:off x="216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grpSp>
        <p:nvGrpSpPr>
          <p:cNvPr id="562" name="Google Shape;562;p11"/>
          <p:cNvGrpSpPr/>
          <p:nvPr/>
        </p:nvGrpSpPr>
        <p:grpSpPr>
          <a:xfrm>
            <a:off x="4267200" y="4343400"/>
            <a:ext cx="2667000" cy="381000"/>
            <a:chOff x="2880" y="3264"/>
            <a:chExt cx="1680" cy="240"/>
          </a:xfrm>
        </p:grpSpPr>
        <p:sp>
          <p:nvSpPr>
            <p:cNvPr id="563" name="Google Shape;563;p11"/>
            <p:cNvSpPr txBox="1"/>
            <p:nvPr/>
          </p:nvSpPr>
          <p:spPr>
            <a:xfrm>
              <a:off x="288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564" name="Google Shape;564;p11"/>
            <p:cNvSpPr txBox="1"/>
            <p:nvPr/>
          </p:nvSpPr>
          <p:spPr>
            <a:xfrm>
              <a:off x="32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565" name="Google Shape;565;p11"/>
            <p:cNvSpPr txBox="1"/>
            <p:nvPr/>
          </p:nvSpPr>
          <p:spPr>
            <a:xfrm>
              <a:off x="35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566" name="Google Shape;566;p11"/>
            <p:cNvSpPr txBox="1"/>
            <p:nvPr/>
          </p:nvSpPr>
          <p:spPr>
            <a:xfrm>
              <a:off x="38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567" name="Google Shape;567;p11"/>
            <p:cNvSpPr txBox="1"/>
            <p:nvPr/>
          </p:nvSpPr>
          <p:spPr>
            <a:xfrm>
              <a:off x="42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grpSp>
      <p:sp>
        <p:nvSpPr>
          <p:cNvPr id="568" name="Google Shape;568;p11"/>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569" name="Google Shape;569;p11"/>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0" name="Google Shape;570;p11"/>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1" name="Google Shape;571;p11"/>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2" name="Google Shape;572;p11"/>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3" name="Google Shape;573;p11"/>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4" name="Google Shape;574;p11"/>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5" name="Google Shape;575;p11"/>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6" name="Google Shape;576;p11"/>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7" name="Google Shape;577;p11"/>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78" name="Google Shape;578;p1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579" name="Google Shape;579;p11"/>
          <p:cNvSpPr txBox="1"/>
          <p:nvPr/>
        </p:nvSpPr>
        <p:spPr>
          <a:xfrm>
            <a:off x="1828800" y="5334000"/>
            <a:ext cx="533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5</a:t>
            </a:r>
            <a:endParaRPr/>
          </a:p>
        </p:txBody>
      </p:sp>
      <p:sp>
        <p:nvSpPr>
          <p:cNvPr id="580" name="Google Shape;580;p11"/>
          <p:cNvSpPr/>
          <p:nvPr/>
        </p:nvSpPr>
        <p:spPr>
          <a:xfrm>
            <a:off x="16764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81" name="Google Shape;581;p11"/>
          <p:cNvSpPr txBox="1"/>
          <p:nvPr/>
        </p:nvSpPr>
        <p:spPr>
          <a:xfrm>
            <a:off x="914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582" name="Google Shape;582;p11"/>
          <p:cNvSpPr txBox="1"/>
          <p:nvPr/>
        </p:nvSpPr>
        <p:spPr>
          <a:xfrm>
            <a:off x="4114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583" name="Google Shape;583;p11"/>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2"/>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589" name="Google Shape;589;p12"/>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590" name="Google Shape;590;p12"/>
          <p:cNvSpPr/>
          <p:nvPr/>
        </p:nvSpPr>
        <p:spPr>
          <a:xfrm>
            <a:off x="48768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91" name="Google Shape;591;p12"/>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592" name="Google Shape;592;p12"/>
          <p:cNvSpPr txBox="1"/>
          <p:nvPr/>
        </p:nvSpPr>
        <p:spPr>
          <a:xfrm>
            <a:off x="16002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7</a:t>
            </a:r>
            <a:endParaRPr/>
          </a:p>
        </p:txBody>
      </p:sp>
      <p:sp>
        <p:nvSpPr>
          <p:cNvPr id="593" name="Google Shape;593;p12"/>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594" name="Google Shape;594;p12"/>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595" name="Google Shape;595;p12"/>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nvGrpSpPr>
          <p:cNvPr id="596" name="Google Shape;596;p12"/>
          <p:cNvGrpSpPr/>
          <p:nvPr/>
        </p:nvGrpSpPr>
        <p:grpSpPr>
          <a:xfrm>
            <a:off x="4267200" y="4343400"/>
            <a:ext cx="2667000" cy="381000"/>
            <a:chOff x="2880" y="3264"/>
            <a:chExt cx="1680" cy="240"/>
          </a:xfrm>
        </p:grpSpPr>
        <p:sp>
          <p:nvSpPr>
            <p:cNvPr id="597" name="Google Shape;597;p12"/>
            <p:cNvSpPr txBox="1"/>
            <p:nvPr/>
          </p:nvSpPr>
          <p:spPr>
            <a:xfrm>
              <a:off x="288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598" name="Google Shape;598;p12"/>
            <p:cNvSpPr txBox="1"/>
            <p:nvPr/>
          </p:nvSpPr>
          <p:spPr>
            <a:xfrm>
              <a:off x="32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599" name="Google Shape;599;p12"/>
            <p:cNvSpPr txBox="1"/>
            <p:nvPr/>
          </p:nvSpPr>
          <p:spPr>
            <a:xfrm>
              <a:off x="35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600" name="Google Shape;600;p12"/>
            <p:cNvSpPr txBox="1"/>
            <p:nvPr/>
          </p:nvSpPr>
          <p:spPr>
            <a:xfrm>
              <a:off x="38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601" name="Google Shape;601;p12"/>
            <p:cNvSpPr txBox="1"/>
            <p:nvPr/>
          </p:nvSpPr>
          <p:spPr>
            <a:xfrm>
              <a:off x="42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grpSp>
      <p:sp>
        <p:nvSpPr>
          <p:cNvPr id="602" name="Google Shape;602;p12"/>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603" name="Google Shape;603;p12"/>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04" name="Google Shape;604;p12"/>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05" name="Google Shape;605;p12"/>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06" name="Google Shape;606;p12"/>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07" name="Google Shape;607;p12"/>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08" name="Google Shape;608;p12"/>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09" name="Google Shape;609;p12"/>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10" name="Google Shape;610;p12"/>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11" name="Google Shape;611;p12"/>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12" name="Google Shape;612;p12"/>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613" name="Google Shape;613;p12"/>
          <p:cNvSpPr txBox="1"/>
          <p:nvPr/>
        </p:nvSpPr>
        <p:spPr>
          <a:xfrm>
            <a:off x="18288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614" name="Google Shape;614;p12"/>
          <p:cNvSpPr/>
          <p:nvPr/>
        </p:nvSpPr>
        <p:spPr>
          <a:xfrm>
            <a:off x="16764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15" name="Google Shape;615;p12"/>
          <p:cNvSpPr txBox="1"/>
          <p:nvPr/>
        </p:nvSpPr>
        <p:spPr>
          <a:xfrm>
            <a:off x="914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616" name="Google Shape;616;p12"/>
          <p:cNvSpPr txBox="1"/>
          <p:nvPr/>
        </p:nvSpPr>
        <p:spPr>
          <a:xfrm>
            <a:off x="4114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617" name="Google Shape;617;p12"/>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13"/>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623" name="Google Shape;623;p13"/>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624" name="Google Shape;624;p13"/>
          <p:cNvSpPr/>
          <p:nvPr/>
        </p:nvSpPr>
        <p:spPr>
          <a:xfrm>
            <a:off x="22098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25" name="Google Shape;625;p13"/>
          <p:cNvSpPr/>
          <p:nvPr/>
        </p:nvSpPr>
        <p:spPr>
          <a:xfrm>
            <a:off x="48768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26" name="Google Shape;626;p13"/>
          <p:cNvGrpSpPr/>
          <p:nvPr/>
        </p:nvGrpSpPr>
        <p:grpSpPr>
          <a:xfrm>
            <a:off x="1066800" y="4343400"/>
            <a:ext cx="2667000" cy="381000"/>
            <a:chOff x="816" y="3264"/>
            <a:chExt cx="1680" cy="240"/>
          </a:xfrm>
        </p:grpSpPr>
        <p:sp>
          <p:nvSpPr>
            <p:cNvPr id="627" name="Google Shape;627;p13"/>
            <p:cNvSpPr txBox="1"/>
            <p:nvPr/>
          </p:nvSpPr>
          <p:spPr>
            <a:xfrm>
              <a:off x="8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628" name="Google Shape;628;p13"/>
            <p:cNvSpPr txBox="1"/>
            <p:nvPr/>
          </p:nvSpPr>
          <p:spPr>
            <a:xfrm>
              <a:off x="11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629" name="Google Shape;629;p13"/>
            <p:cNvSpPr txBox="1"/>
            <p:nvPr/>
          </p:nvSpPr>
          <p:spPr>
            <a:xfrm>
              <a:off x="14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630" name="Google Shape;630;p13"/>
            <p:cNvSpPr txBox="1"/>
            <p:nvPr/>
          </p:nvSpPr>
          <p:spPr>
            <a:xfrm>
              <a:off x="18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631" name="Google Shape;631;p13"/>
            <p:cNvSpPr txBox="1"/>
            <p:nvPr/>
          </p:nvSpPr>
          <p:spPr>
            <a:xfrm>
              <a:off x="216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grpSp>
        <p:nvGrpSpPr>
          <p:cNvPr id="632" name="Google Shape;632;p13"/>
          <p:cNvGrpSpPr/>
          <p:nvPr/>
        </p:nvGrpSpPr>
        <p:grpSpPr>
          <a:xfrm>
            <a:off x="4267200" y="4343400"/>
            <a:ext cx="2667000" cy="381000"/>
            <a:chOff x="2880" y="3264"/>
            <a:chExt cx="1680" cy="240"/>
          </a:xfrm>
        </p:grpSpPr>
        <p:sp>
          <p:nvSpPr>
            <p:cNvPr id="633" name="Google Shape;633;p13"/>
            <p:cNvSpPr txBox="1"/>
            <p:nvPr/>
          </p:nvSpPr>
          <p:spPr>
            <a:xfrm>
              <a:off x="288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634" name="Google Shape;634;p13"/>
            <p:cNvSpPr txBox="1"/>
            <p:nvPr/>
          </p:nvSpPr>
          <p:spPr>
            <a:xfrm>
              <a:off x="32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635" name="Google Shape;635;p13"/>
            <p:cNvSpPr txBox="1"/>
            <p:nvPr/>
          </p:nvSpPr>
          <p:spPr>
            <a:xfrm>
              <a:off x="35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636" name="Google Shape;636;p13"/>
            <p:cNvSpPr txBox="1"/>
            <p:nvPr/>
          </p:nvSpPr>
          <p:spPr>
            <a:xfrm>
              <a:off x="38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637" name="Google Shape;637;p13"/>
            <p:cNvSpPr txBox="1"/>
            <p:nvPr/>
          </p:nvSpPr>
          <p:spPr>
            <a:xfrm>
              <a:off x="42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grpSp>
      <p:sp>
        <p:nvSpPr>
          <p:cNvPr id="638" name="Google Shape;638;p13"/>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639" name="Google Shape;639;p13"/>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640" name="Google Shape;640;p13"/>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1" name="Google Shape;641;p13"/>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2" name="Google Shape;642;p13"/>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3" name="Google Shape;643;p13"/>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4" name="Google Shape;644;p13"/>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5" name="Google Shape;645;p13"/>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6" name="Google Shape;646;p13"/>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7" name="Google Shape;647;p13"/>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48" name="Google Shape;648;p13"/>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649" name="Google Shape;649;p13"/>
          <p:cNvSpPr txBox="1"/>
          <p:nvPr/>
        </p:nvSpPr>
        <p:spPr>
          <a:xfrm>
            <a:off x="2362200" y="5334000"/>
            <a:ext cx="533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7</a:t>
            </a:r>
            <a:endParaRPr/>
          </a:p>
        </p:txBody>
      </p:sp>
      <p:sp>
        <p:nvSpPr>
          <p:cNvPr id="650" name="Google Shape;650;p13"/>
          <p:cNvSpPr txBox="1"/>
          <p:nvPr/>
        </p:nvSpPr>
        <p:spPr>
          <a:xfrm>
            <a:off x="15240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651" name="Google Shape;651;p13"/>
          <p:cNvSpPr txBox="1"/>
          <p:nvPr/>
        </p:nvSpPr>
        <p:spPr>
          <a:xfrm>
            <a:off x="4114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652" name="Google Shape;652;p13"/>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14"/>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658" name="Google Shape;658;p14"/>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659" name="Google Shape;659;p14"/>
          <p:cNvSpPr/>
          <p:nvPr/>
        </p:nvSpPr>
        <p:spPr>
          <a:xfrm>
            <a:off x="22098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60" name="Google Shape;660;p14"/>
          <p:cNvSpPr/>
          <p:nvPr/>
        </p:nvSpPr>
        <p:spPr>
          <a:xfrm>
            <a:off x="48768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61" name="Google Shape;661;p14"/>
          <p:cNvGrpSpPr/>
          <p:nvPr/>
        </p:nvGrpSpPr>
        <p:grpSpPr>
          <a:xfrm>
            <a:off x="1066800" y="4343400"/>
            <a:ext cx="2667000" cy="381000"/>
            <a:chOff x="816" y="3264"/>
            <a:chExt cx="1680" cy="240"/>
          </a:xfrm>
        </p:grpSpPr>
        <p:sp>
          <p:nvSpPr>
            <p:cNvPr id="662" name="Google Shape;662;p14"/>
            <p:cNvSpPr txBox="1"/>
            <p:nvPr/>
          </p:nvSpPr>
          <p:spPr>
            <a:xfrm>
              <a:off x="8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663" name="Google Shape;663;p14"/>
            <p:cNvSpPr txBox="1"/>
            <p:nvPr/>
          </p:nvSpPr>
          <p:spPr>
            <a:xfrm>
              <a:off x="11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664" name="Google Shape;664;p14"/>
            <p:cNvSpPr txBox="1"/>
            <p:nvPr/>
          </p:nvSpPr>
          <p:spPr>
            <a:xfrm>
              <a:off x="14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665" name="Google Shape;665;p14"/>
            <p:cNvSpPr txBox="1"/>
            <p:nvPr/>
          </p:nvSpPr>
          <p:spPr>
            <a:xfrm>
              <a:off x="18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666" name="Google Shape;666;p14"/>
            <p:cNvSpPr txBox="1"/>
            <p:nvPr/>
          </p:nvSpPr>
          <p:spPr>
            <a:xfrm>
              <a:off x="216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sp>
        <p:nvSpPr>
          <p:cNvPr id="667" name="Google Shape;667;p14"/>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668" name="Google Shape;668;p14"/>
          <p:cNvSpPr txBox="1"/>
          <p:nvPr/>
        </p:nvSpPr>
        <p:spPr>
          <a:xfrm>
            <a:off x="48006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9</a:t>
            </a:r>
            <a:endParaRPr/>
          </a:p>
        </p:txBody>
      </p:sp>
      <p:sp>
        <p:nvSpPr>
          <p:cNvPr id="669" name="Google Shape;669;p14"/>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670" name="Google Shape;670;p14"/>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671" name="Google Shape;671;p14"/>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672" name="Google Shape;672;p14"/>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673" name="Google Shape;673;p14"/>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674" name="Google Shape;674;p14"/>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75" name="Google Shape;675;p14"/>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76" name="Google Shape;676;p14"/>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77" name="Google Shape;677;p14"/>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78" name="Google Shape;678;p14"/>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79" name="Google Shape;679;p14"/>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80" name="Google Shape;680;p14"/>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81" name="Google Shape;681;p14"/>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682" name="Google Shape;682;p1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683" name="Google Shape;683;p14"/>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684" name="Google Shape;684;p14"/>
          <p:cNvSpPr txBox="1"/>
          <p:nvPr/>
        </p:nvSpPr>
        <p:spPr>
          <a:xfrm>
            <a:off x="15240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685" name="Google Shape;685;p14"/>
          <p:cNvSpPr txBox="1"/>
          <p:nvPr/>
        </p:nvSpPr>
        <p:spPr>
          <a:xfrm>
            <a:off x="4114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686" name="Google Shape;686;p14"/>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15"/>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692" name="Google Shape;692;p15"/>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693" name="Google Shape;693;p15"/>
          <p:cNvSpPr/>
          <p:nvPr/>
        </p:nvSpPr>
        <p:spPr>
          <a:xfrm>
            <a:off x="22098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694" name="Google Shape;694;p15"/>
          <p:cNvSpPr/>
          <p:nvPr/>
        </p:nvSpPr>
        <p:spPr>
          <a:xfrm>
            <a:off x="54102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695" name="Google Shape;695;p15"/>
          <p:cNvGrpSpPr/>
          <p:nvPr/>
        </p:nvGrpSpPr>
        <p:grpSpPr>
          <a:xfrm>
            <a:off x="1066800" y="4343400"/>
            <a:ext cx="2667000" cy="381000"/>
            <a:chOff x="816" y="3264"/>
            <a:chExt cx="1680" cy="240"/>
          </a:xfrm>
        </p:grpSpPr>
        <p:sp>
          <p:nvSpPr>
            <p:cNvPr id="696" name="Google Shape;696;p15"/>
            <p:cNvSpPr txBox="1"/>
            <p:nvPr/>
          </p:nvSpPr>
          <p:spPr>
            <a:xfrm>
              <a:off x="8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697" name="Google Shape;697;p15"/>
            <p:cNvSpPr txBox="1"/>
            <p:nvPr/>
          </p:nvSpPr>
          <p:spPr>
            <a:xfrm>
              <a:off x="11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698" name="Google Shape;698;p15"/>
            <p:cNvSpPr txBox="1"/>
            <p:nvPr/>
          </p:nvSpPr>
          <p:spPr>
            <a:xfrm>
              <a:off x="14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699" name="Google Shape;699;p15"/>
            <p:cNvSpPr txBox="1"/>
            <p:nvPr/>
          </p:nvSpPr>
          <p:spPr>
            <a:xfrm>
              <a:off x="18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700" name="Google Shape;700;p15"/>
            <p:cNvSpPr txBox="1"/>
            <p:nvPr/>
          </p:nvSpPr>
          <p:spPr>
            <a:xfrm>
              <a:off x="216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sp>
        <p:nvSpPr>
          <p:cNvPr id="701" name="Google Shape;701;p15"/>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702" name="Google Shape;702;p15"/>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703" name="Google Shape;703;p15"/>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704" name="Google Shape;704;p15"/>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705" name="Google Shape;705;p15"/>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706" name="Google Shape;706;p15"/>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707" name="Google Shape;707;p15"/>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708" name="Google Shape;708;p15"/>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09" name="Google Shape;709;p15"/>
          <p:cNvSpPr txBox="1"/>
          <p:nvPr/>
        </p:nvSpPr>
        <p:spPr>
          <a:xfrm>
            <a:off x="2895600" y="53340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9</a:t>
            </a:r>
            <a:endParaRPr/>
          </a:p>
        </p:txBody>
      </p:sp>
      <p:sp>
        <p:nvSpPr>
          <p:cNvPr id="710" name="Google Shape;710;p15"/>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11" name="Google Shape;711;p15"/>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12" name="Google Shape;712;p15"/>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13" name="Google Shape;713;p15"/>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14" name="Google Shape;714;p15"/>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15" name="Google Shape;715;p15"/>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16" name="Google Shape;716;p1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717" name="Google Shape;717;p15"/>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718" name="Google Shape;718;p15"/>
          <p:cNvSpPr txBox="1"/>
          <p:nvPr/>
        </p:nvSpPr>
        <p:spPr>
          <a:xfrm>
            <a:off x="15240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719" name="Google Shape;719;p15"/>
          <p:cNvSpPr txBox="1"/>
          <p:nvPr/>
        </p:nvSpPr>
        <p:spPr>
          <a:xfrm>
            <a:off x="4648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720" name="Google Shape;720;p15"/>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16"/>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726" name="Google Shape;726;p16"/>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727" name="Google Shape;727;p16"/>
          <p:cNvSpPr/>
          <p:nvPr/>
        </p:nvSpPr>
        <p:spPr>
          <a:xfrm>
            <a:off x="22098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8" name="Google Shape;728;p16"/>
          <p:cNvSpPr/>
          <p:nvPr/>
        </p:nvSpPr>
        <p:spPr>
          <a:xfrm>
            <a:off x="54102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29" name="Google Shape;729;p16"/>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730" name="Google Shape;730;p16"/>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731" name="Google Shape;731;p16"/>
          <p:cNvSpPr txBox="1"/>
          <p:nvPr/>
        </p:nvSpPr>
        <p:spPr>
          <a:xfrm>
            <a:off x="21336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13</a:t>
            </a:r>
            <a:endParaRPr/>
          </a:p>
        </p:txBody>
      </p:sp>
      <p:sp>
        <p:nvSpPr>
          <p:cNvPr id="732" name="Google Shape;732;p16"/>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733" name="Google Shape;733;p16"/>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734" name="Google Shape;734;p16"/>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735" name="Google Shape;735;p16"/>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736" name="Google Shape;736;p16"/>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737" name="Google Shape;737;p16"/>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738" name="Google Shape;738;p16"/>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739" name="Google Shape;739;p16"/>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740" name="Google Shape;740;p16"/>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741" name="Google Shape;741;p16"/>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42" name="Google Shape;742;p16"/>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743" name="Google Shape;743;p16"/>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44" name="Google Shape;744;p16"/>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45" name="Google Shape;745;p16"/>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46" name="Google Shape;746;p16"/>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47" name="Google Shape;747;p16"/>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48" name="Google Shape;748;p16"/>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49" name="Google Shape;749;p1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750" name="Google Shape;750;p16"/>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751" name="Google Shape;751;p16"/>
          <p:cNvSpPr txBox="1"/>
          <p:nvPr/>
        </p:nvSpPr>
        <p:spPr>
          <a:xfrm>
            <a:off x="15240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752" name="Google Shape;752;p16"/>
          <p:cNvSpPr txBox="1"/>
          <p:nvPr/>
        </p:nvSpPr>
        <p:spPr>
          <a:xfrm>
            <a:off x="4648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753" name="Google Shape;753;p16"/>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7"/>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759" name="Google Shape;759;p17"/>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760" name="Google Shape;760;p17"/>
          <p:cNvSpPr/>
          <p:nvPr/>
        </p:nvSpPr>
        <p:spPr>
          <a:xfrm>
            <a:off x="2743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1" name="Google Shape;761;p17"/>
          <p:cNvSpPr/>
          <p:nvPr/>
        </p:nvSpPr>
        <p:spPr>
          <a:xfrm>
            <a:off x="54102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62" name="Google Shape;762;p17"/>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763" name="Google Shape;763;p17"/>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764" name="Google Shape;764;p17"/>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765" name="Google Shape;765;p17"/>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766" name="Google Shape;766;p17"/>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767" name="Google Shape;767;p17"/>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768" name="Google Shape;768;p17"/>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769" name="Google Shape;769;p17"/>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770" name="Google Shape;770;p17"/>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771" name="Google Shape;771;p17"/>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772" name="Google Shape;772;p17"/>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773" name="Google Shape;773;p17"/>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774" name="Google Shape;774;p17"/>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75" name="Google Shape;775;p17"/>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776" name="Google Shape;776;p17"/>
          <p:cNvSpPr txBox="1"/>
          <p:nvPr/>
        </p:nvSpPr>
        <p:spPr>
          <a:xfrm>
            <a:off x="3429000" y="53340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13</a:t>
            </a:r>
            <a:endParaRPr/>
          </a:p>
        </p:txBody>
      </p:sp>
      <p:sp>
        <p:nvSpPr>
          <p:cNvPr id="777" name="Google Shape;777;p17"/>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78" name="Google Shape;778;p17"/>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79" name="Google Shape;779;p17"/>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80" name="Google Shape;780;p17"/>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81" name="Google Shape;781;p17"/>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782" name="Google Shape;782;p1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783" name="Google Shape;783;p17"/>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784" name="Google Shape;784;p17"/>
          <p:cNvSpPr txBox="1"/>
          <p:nvPr/>
        </p:nvSpPr>
        <p:spPr>
          <a:xfrm>
            <a:off x="2057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785" name="Google Shape;785;p17"/>
          <p:cNvSpPr txBox="1"/>
          <p:nvPr/>
        </p:nvSpPr>
        <p:spPr>
          <a:xfrm>
            <a:off x="4648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786" name="Google Shape;786;p17"/>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8"/>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792" name="Google Shape;792;p18"/>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793" name="Google Shape;793;p18"/>
          <p:cNvSpPr/>
          <p:nvPr/>
        </p:nvSpPr>
        <p:spPr>
          <a:xfrm>
            <a:off x="2743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4" name="Google Shape;794;p18"/>
          <p:cNvSpPr/>
          <p:nvPr/>
        </p:nvSpPr>
        <p:spPr>
          <a:xfrm>
            <a:off x="54102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795" name="Google Shape;795;p18"/>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796" name="Google Shape;796;p18"/>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797" name="Google Shape;797;p18"/>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798" name="Google Shape;798;p18"/>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799" name="Google Shape;799;p18"/>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800" name="Google Shape;800;p18"/>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801" name="Google Shape;801;p18"/>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802" name="Google Shape;802;p18"/>
          <p:cNvSpPr txBox="1"/>
          <p:nvPr/>
        </p:nvSpPr>
        <p:spPr>
          <a:xfrm>
            <a:off x="53340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18</a:t>
            </a:r>
            <a:endParaRPr/>
          </a:p>
        </p:txBody>
      </p:sp>
      <p:sp>
        <p:nvSpPr>
          <p:cNvPr id="803" name="Google Shape;803;p18"/>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804" name="Google Shape;804;p18"/>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805" name="Google Shape;805;p18"/>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806" name="Google Shape;806;p18"/>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807" name="Google Shape;807;p18"/>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08" name="Google Shape;808;p18"/>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809" name="Google Shape;809;p18"/>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810" name="Google Shape;810;p18"/>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11" name="Google Shape;811;p18"/>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12" name="Google Shape;812;p18"/>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13" name="Google Shape;813;p18"/>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14" name="Google Shape;814;p18"/>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15" name="Google Shape;815;p1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816" name="Google Shape;816;p18"/>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817" name="Google Shape;817;p18"/>
          <p:cNvSpPr txBox="1"/>
          <p:nvPr/>
        </p:nvSpPr>
        <p:spPr>
          <a:xfrm>
            <a:off x="2057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818" name="Google Shape;818;p18"/>
          <p:cNvSpPr txBox="1"/>
          <p:nvPr/>
        </p:nvSpPr>
        <p:spPr>
          <a:xfrm>
            <a:off x="4648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819" name="Google Shape;819;p18"/>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19"/>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825" name="Google Shape;825;p19"/>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826" name="Google Shape;826;p19"/>
          <p:cNvSpPr/>
          <p:nvPr/>
        </p:nvSpPr>
        <p:spPr>
          <a:xfrm>
            <a:off x="2743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7" name="Google Shape;827;p19"/>
          <p:cNvSpPr/>
          <p:nvPr/>
        </p:nvSpPr>
        <p:spPr>
          <a:xfrm>
            <a:off x="59436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28" name="Google Shape;828;p19"/>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829" name="Google Shape;829;p19"/>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830" name="Google Shape;830;p19"/>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831" name="Google Shape;831;p19"/>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832" name="Google Shape;832;p19"/>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833" name="Google Shape;833;p19"/>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834" name="Google Shape;834;p19"/>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835" name="Google Shape;835;p19"/>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836" name="Google Shape;836;p19"/>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837" name="Google Shape;837;p19"/>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838" name="Google Shape;838;p19"/>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839" name="Google Shape;839;p19"/>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840" name="Google Shape;840;p19"/>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41" name="Google Shape;841;p19"/>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842" name="Google Shape;842;p19"/>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843" name="Google Shape;843;p19"/>
          <p:cNvSpPr txBox="1"/>
          <p:nvPr/>
        </p:nvSpPr>
        <p:spPr>
          <a:xfrm>
            <a:off x="3962400" y="53340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18</a:t>
            </a:r>
            <a:endParaRPr/>
          </a:p>
        </p:txBody>
      </p:sp>
      <p:sp>
        <p:nvSpPr>
          <p:cNvPr id="844" name="Google Shape;844;p19"/>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45" name="Google Shape;845;p19"/>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46" name="Google Shape;846;p19"/>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47" name="Google Shape;847;p19"/>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48" name="Google Shape;848;p1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849" name="Google Shape;849;p19"/>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850" name="Google Shape;850;p19"/>
          <p:cNvSpPr txBox="1"/>
          <p:nvPr/>
        </p:nvSpPr>
        <p:spPr>
          <a:xfrm>
            <a:off x="2057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851" name="Google Shape;851;p19"/>
          <p:cNvSpPr txBox="1"/>
          <p:nvPr/>
        </p:nvSpPr>
        <p:spPr>
          <a:xfrm>
            <a:off x="51816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852" name="Google Shape;852;p19"/>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Bubble Sort</a:t>
            </a:r>
            <a:endParaRPr/>
          </a:p>
        </p:txBody>
      </p:sp>
      <p:sp>
        <p:nvSpPr>
          <p:cNvPr id="352" name="Google Shape;352;p2"/>
          <p:cNvSpPr txBox="1"/>
          <p:nvPr/>
        </p:nvSpPr>
        <p:spPr>
          <a:xfrm>
            <a:off x="304800" y="1066800"/>
            <a:ext cx="86868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cap="none" strike="noStrike">
                <a:solidFill>
                  <a:schemeClr val="dk1"/>
                </a:solidFill>
                <a:latin typeface="Times New Roman"/>
                <a:ea typeface="Times New Roman"/>
                <a:cs typeface="Times New Roman"/>
                <a:sym typeface="Times New Roman"/>
              </a:rPr>
              <a:t>This algorithm compares consecutive elements, bubbling the largest elements to the end of the array.</a:t>
            </a:r>
            <a:endParaRPr/>
          </a:p>
        </p:txBody>
      </p:sp>
      <p:sp>
        <p:nvSpPr>
          <p:cNvPr id="353" name="Google Shape;353;p2"/>
          <p:cNvSpPr txBox="1"/>
          <p:nvPr/>
        </p:nvSpPr>
        <p:spPr>
          <a:xfrm>
            <a:off x="381000" y="1752600"/>
            <a:ext cx="8686800" cy="42465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cap="none" strike="noStrike">
                <a:solidFill>
                  <a:schemeClr val="dk1"/>
                </a:solidFill>
                <a:latin typeface="Courier New"/>
                <a:ea typeface="Courier New"/>
                <a:cs typeface="Courier New"/>
                <a:sym typeface="Courier New"/>
              </a:rPr>
              <a:t>bubbleSort(a)</a:t>
            </a:r>
            <a:r>
              <a:rPr b="0" i="0" lang="en-US" sz="18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n = a.last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for i = n downto 1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for j = 1 to i-1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if a[j] &gt; a[j+1]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temp = a[j]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a[j] = a[j+1]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a[j+1] = temp</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cap="none" strike="noStrik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354" name="Google Shape;354;p2"/>
          <p:cNvSpPr txBox="1"/>
          <p:nvPr/>
        </p:nvSpPr>
        <p:spPr>
          <a:xfrm>
            <a:off x="304800" y="5791200"/>
            <a:ext cx="80772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NOTE:  This is a “traditional” version of BubbleSort.  A revised version uses a boolean variable to track whether or not at least one swap has occurred in a pass through the array, thereby eliminating unnecessary passes through the array.</a:t>
            </a:r>
            <a:endParaRPr/>
          </a:p>
        </p:txBody>
      </p:sp>
      <p:sp>
        <p:nvSpPr>
          <p:cNvPr id="355" name="Google Shape;355;p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20"/>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858" name="Google Shape;858;p20"/>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859" name="Google Shape;859;p20"/>
          <p:cNvSpPr/>
          <p:nvPr/>
        </p:nvSpPr>
        <p:spPr>
          <a:xfrm>
            <a:off x="2743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0" name="Google Shape;860;p20"/>
          <p:cNvSpPr/>
          <p:nvPr/>
        </p:nvSpPr>
        <p:spPr>
          <a:xfrm>
            <a:off x="59436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61" name="Google Shape;861;p20"/>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862" name="Google Shape;862;p20"/>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863" name="Google Shape;863;p20"/>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864" name="Google Shape;864;p20"/>
          <p:cNvSpPr txBox="1"/>
          <p:nvPr/>
        </p:nvSpPr>
        <p:spPr>
          <a:xfrm>
            <a:off x="26670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19</a:t>
            </a:r>
            <a:endParaRPr/>
          </a:p>
        </p:txBody>
      </p:sp>
      <p:sp>
        <p:nvSpPr>
          <p:cNvPr id="865" name="Google Shape;865;p20"/>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866" name="Google Shape;866;p20"/>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867" name="Google Shape;867;p20"/>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868" name="Google Shape;868;p20"/>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869" name="Google Shape;869;p20"/>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870" name="Google Shape;870;p20"/>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871" name="Google Shape;871;p20"/>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872" name="Google Shape;872;p20"/>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873" name="Google Shape;873;p20"/>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74" name="Google Shape;874;p20"/>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875" name="Google Shape;875;p20"/>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876" name="Google Shape;876;p20"/>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877" name="Google Shape;877;p20"/>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78" name="Google Shape;878;p20"/>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79" name="Google Shape;879;p20"/>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80" name="Google Shape;880;p20"/>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881" name="Google Shape;881;p20"/>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882" name="Google Shape;882;p20"/>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883" name="Google Shape;883;p20"/>
          <p:cNvSpPr txBox="1"/>
          <p:nvPr/>
        </p:nvSpPr>
        <p:spPr>
          <a:xfrm>
            <a:off x="2057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884" name="Google Shape;884;p20"/>
          <p:cNvSpPr txBox="1"/>
          <p:nvPr/>
        </p:nvSpPr>
        <p:spPr>
          <a:xfrm>
            <a:off x="51816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885" name="Google Shape;885;p20"/>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21"/>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891" name="Google Shape;891;p21"/>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892" name="Google Shape;892;p21"/>
          <p:cNvSpPr/>
          <p:nvPr/>
        </p:nvSpPr>
        <p:spPr>
          <a:xfrm>
            <a:off x="32766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3" name="Google Shape;893;p21"/>
          <p:cNvSpPr/>
          <p:nvPr/>
        </p:nvSpPr>
        <p:spPr>
          <a:xfrm>
            <a:off x="59436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894" name="Google Shape;894;p21"/>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895" name="Google Shape;895;p21"/>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896" name="Google Shape;896;p21"/>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897" name="Google Shape;897;p21"/>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898" name="Google Shape;898;p21"/>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899" name="Google Shape;899;p21"/>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900" name="Google Shape;900;p21"/>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901" name="Google Shape;901;p21"/>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902" name="Google Shape;902;p21"/>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903" name="Google Shape;903;p21"/>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904" name="Google Shape;904;p21"/>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905" name="Google Shape;905;p21"/>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906" name="Google Shape;906;p21"/>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07" name="Google Shape;907;p21"/>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908" name="Google Shape;908;p21"/>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909" name="Google Shape;909;p21"/>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910" name="Google Shape;910;p21"/>
          <p:cNvSpPr txBox="1"/>
          <p:nvPr/>
        </p:nvSpPr>
        <p:spPr>
          <a:xfrm>
            <a:off x="4495800" y="53340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19</a:t>
            </a:r>
            <a:endParaRPr/>
          </a:p>
        </p:txBody>
      </p:sp>
      <p:sp>
        <p:nvSpPr>
          <p:cNvPr id="911" name="Google Shape;911;p21"/>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12" name="Google Shape;912;p21"/>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13" name="Google Shape;913;p21"/>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14" name="Google Shape;914;p21"/>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915" name="Google Shape;915;p21"/>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916" name="Google Shape;916;p21"/>
          <p:cNvSpPr txBox="1"/>
          <p:nvPr/>
        </p:nvSpPr>
        <p:spPr>
          <a:xfrm>
            <a:off x="2590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917" name="Google Shape;917;p21"/>
          <p:cNvSpPr txBox="1"/>
          <p:nvPr/>
        </p:nvSpPr>
        <p:spPr>
          <a:xfrm>
            <a:off x="51816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918" name="Google Shape;918;p21"/>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22"/>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924" name="Google Shape;924;p22"/>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925" name="Google Shape;925;p22"/>
          <p:cNvSpPr/>
          <p:nvPr/>
        </p:nvSpPr>
        <p:spPr>
          <a:xfrm>
            <a:off x="32766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6" name="Google Shape;926;p22"/>
          <p:cNvSpPr/>
          <p:nvPr/>
        </p:nvSpPr>
        <p:spPr>
          <a:xfrm>
            <a:off x="59436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7" name="Google Shape;927;p22"/>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928" name="Google Shape;928;p22"/>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929" name="Google Shape;929;p22"/>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930" name="Google Shape;930;p22"/>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931" name="Google Shape;931;p22"/>
          <p:cNvSpPr txBox="1"/>
          <p:nvPr/>
        </p:nvSpPr>
        <p:spPr>
          <a:xfrm>
            <a:off x="32004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28</a:t>
            </a:r>
            <a:endParaRPr/>
          </a:p>
        </p:txBody>
      </p:sp>
      <p:sp>
        <p:nvSpPr>
          <p:cNvPr id="932" name="Google Shape;932;p22"/>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933" name="Google Shape;933;p22"/>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934" name="Google Shape;934;p22"/>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935" name="Google Shape;935;p22"/>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936" name="Google Shape;936;p22"/>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937" name="Google Shape;937;p22"/>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938" name="Google Shape;938;p22"/>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939" name="Google Shape;939;p22"/>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40" name="Google Shape;940;p22"/>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941" name="Google Shape;941;p22"/>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942" name="Google Shape;942;p22"/>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943" name="Google Shape;943;p22"/>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944" name="Google Shape;944;p22"/>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45" name="Google Shape;945;p22"/>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46" name="Google Shape;946;p22"/>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47" name="Google Shape;947;p22"/>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948" name="Google Shape;948;p22"/>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949" name="Google Shape;949;p22"/>
          <p:cNvSpPr txBox="1"/>
          <p:nvPr/>
        </p:nvSpPr>
        <p:spPr>
          <a:xfrm>
            <a:off x="2590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950" name="Google Shape;950;p22"/>
          <p:cNvSpPr txBox="1"/>
          <p:nvPr/>
        </p:nvSpPr>
        <p:spPr>
          <a:xfrm>
            <a:off x="51816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951" name="Google Shape;951;p22"/>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23"/>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957" name="Google Shape;957;p23"/>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958" name="Google Shape;958;p23"/>
          <p:cNvSpPr/>
          <p:nvPr/>
        </p:nvSpPr>
        <p:spPr>
          <a:xfrm>
            <a:off x="59436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59" name="Google Shape;959;p23"/>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960" name="Google Shape;960;p23"/>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961" name="Google Shape;961;p23"/>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962" name="Google Shape;962;p23"/>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963" name="Google Shape;963;p23"/>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964" name="Google Shape;964;p23"/>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965" name="Google Shape;965;p23"/>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966" name="Google Shape;966;p23"/>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967" name="Google Shape;967;p23"/>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968" name="Google Shape;968;p23"/>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969" name="Google Shape;969;p23"/>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970" name="Google Shape;970;p23"/>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971" name="Google Shape;971;p23"/>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72" name="Google Shape;972;p23"/>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973" name="Google Shape;973;p23"/>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974" name="Google Shape;974;p23"/>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975" name="Google Shape;975;p23"/>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976" name="Google Shape;976;p23"/>
          <p:cNvSpPr txBox="1"/>
          <p:nvPr/>
        </p:nvSpPr>
        <p:spPr>
          <a:xfrm>
            <a:off x="5029200" y="53340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28</a:t>
            </a:r>
            <a:endParaRPr/>
          </a:p>
        </p:txBody>
      </p:sp>
      <p:sp>
        <p:nvSpPr>
          <p:cNvPr id="977" name="Google Shape;977;p23"/>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78" name="Google Shape;978;p23"/>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979" name="Google Shape;979;p23"/>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980" name="Google Shape;980;p23"/>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981" name="Google Shape;981;p23"/>
          <p:cNvSpPr txBox="1"/>
          <p:nvPr/>
        </p:nvSpPr>
        <p:spPr>
          <a:xfrm>
            <a:off x="51816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982" name="Google Shape;982;p23"/>
          <p:cNvSpPr txBox="1"/>
          <p:nvPr/>
        </p:nvSpPr>
        <p:spPr>
          <a:xfrm>
            <a:off x="29718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first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983" name="Google Shape;983;p23"/>
          <p:cNvSpPr/>
          <p:nvPr/>
        </p:nvSpPr>
        <p:spPr>
          <a:xfrm>
            <a:off x="37338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4" name="Google Shape;984;p23"/>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24"/>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990" name="Google Shape;990;p24"/>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991" name="Google Shape;991;p24"/>
          <p:cNvSpPr/>
          <p:nvPr/>
        </p:nvSpPr>
        <p:spPr>
          <a:xfrm>
            <a:off x="59436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2" name="Google Shape;992;p24"/>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993" name="Google Shape;993;p24"/>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994" name="Google Shape;994;p24"/>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995" name="Google Shape;995;p24"/>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996" name="Google Shape;996;p24"/>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997" name="Google Shape;997;p24"/>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998" name="Google Shape;998;p24"/>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999" name="Google Shape;999;p24"/>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000" name="Google Shape;1000;p24"/>
          <p:cNvSpPr txBox="1"/>
          <p:nvPr/>
        </p:nvSpPr>
        <p:spPr>
          <a:xfrm>
            <a:off x="58674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30</a:t>
            </a:r>
            <a:endParaRPr/>
          </a:p>
        </p:txBody>
      </p:sp>
      <p:sp>
        <p:nvSpPr>
          <p:cNvPr id="1001" name="Google Shape;1001;p24"/>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1002" name="Google Shape;1002;p24"/>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003" name="Google Shape;1003;p24"/>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004" name="Google Shape;1004;p24"/>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005" name="Google Shape;1005;p24"/>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006" name="Google Shape;1006;p24"/>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007" name="Google Shape;1007;p24"/>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008" name="Google Shape;1008;p24"/>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009" name="Google Shape;1009;p24"/>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010" name="Google Shape;1010;p24"/>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011" name="Google Shape;1011;p24"/>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012" name="Google Shape;1012;p24"/>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1013" name="Google Shape;1013;p24"/>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014" name="Google Shape;1014;p24"/>
          <p:cNvSpPr txBox="1"/>
          <p:nvPr/>
        </p:nvSpPr>
        <p:spPr>
          <a:xfrm>
            <a:off x="51816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1015" name="Google Shape;1015;p24"/>
          <p:cNvSpPr txBox="1"/>
          <p:nvPr/>
        </p:nvSpPr>
        <p:spPr>
          <a:xfrm>
            <a:off x="29718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first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1016" name="Google Shape;1016;p24"/>
          <p:cNvSpPr/>
          <p:nvPr/>
        </p:nvSpPr>
        <p:spPr>
          <a:xfrm>
            <a:off x="37338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7" name="Google Shape;1017;p24"/>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25"/>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1023" name="Google Shape;1023;p25"/>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1024" name="Google Shape;1024;p25"/>
          <p:cNvSpPr/>
          <p:nvPr/>
        </p:nvSpPr>
        <p:spPr>
          <a:xfrm>
            <a:off x="64770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25" name="Google Shape;1025;p25"/>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026" name="Google Shape;1026;p25"/>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027" name="Google Shape;1027;p25"/>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028" name="Google Shape;1028;p25"/>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029" name="Google Shape;1029;p25"/>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030" name="Google Shape;1030;p25"/>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031" name="Google Shape;1031;p25"/>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032" name="Google Shape;1032;p25"/>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033" name="Google Shape;1033;p25"/>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034" name="Google Shape;1034;p25"/>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1035" name="Google Shape;1035;p25"/>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036" name="Google Shape;1036;p25"/>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037" name="Google Shape;1037;p25"/>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038" name="Google Shape;1038;p25"/>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039" name="Google Shape;1039;p25"/>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040" name="Google Shape;1040;p25"/>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041" name="Google Shape;1041;p25"/>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042" name="Google Shape;1042;p25"/>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043" name="Google Shape;1043;p25"/>
          <p:cNvSpPr txBox="1"/>
          <p:nvPr/>
        </p:nvSpPr>
        <p:spPr>
          <a:xfrm>
            <a:off x="5562600" y="53340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30</a:t>
            </a:r>
            <a:endParaRPr/>
          </a:p>
        </p:txBody>
      </p:sp>
      <p:sp>
        <p:nvSpPr>
          <p:cNvPr id="1044" name="Google Shape;1044;p25"/>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045" name="Google Shape;1045;p25"/>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1046" name="Google Shape;1046;p25"/>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047" name="Google Shape;1047;p25"/>
          <p:cNvSpPr txBox="1"/>
          <p:nvPr/>
        </p:nvSpPr>
        <p:spPr>
          <a:xfrm>
            <a:off x="57150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1048" name="Google Shape;1048;p25"/>
          <p:cNvSpPr txBox="1"/>
          <p:nvPr/>
        </p:nvSpPr>
        <p:spPr>
          <a:xfrm>
            <a:off x="29718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first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1049" name="Google Shape;1049;p25"/>
          <p:cNvSpPr/>
          <p:nvPr/>
        </p:nvSpPr>
        <p:spPr>
          <a:xfrm>
            <a:off x="37338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0" name="Google Shape;1050;p25"/>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26"/>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1056" name="Google Shape;1056;p26"/>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1057" name="Google Shape;1057;p26"/>
          <p:cNvSpPr/>
          <p:nvPr/>
        </p:nvSpPr>
        <p:spPr>
          <a:xfrm>
            <a:off x="64770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58" name="Google Shape;1058;p26"/>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059" name="Google Shape;1059;p26"/>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060" name="Google Shape;1060;p26"/>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061" name="Google Shape;1061;p26"/>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062" name="Google Shape;1062;p26"/>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063" name="Google Shape;1063;p26"/>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064" name="Google Shape;1064;p26"/>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065" name="Google Shape;1065;p26"/>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066" name="Google Shape;1066;p26"/>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067" name="Google Shape;1067;p26"/>
          <p:cNvSpPr txBox="1"/>
          <p:nvPr/>
        </p:nvSpPr>
        <p:spPr>
          <a:xfrm>
            <a:off x="6400800" y="43434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37</a:t>
            </a:r>
            <a:endParaRPr/>
          </a:p>
        </p:txBody>
      </p:sp>
      <p:sp>
        <p:nvSpPr>
          <p:cNvPr id="1068" name="Google Shape;1068;p26"/>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069" name="Google Shape;1069;p26"/>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070" name="Google Shape;1070;p26"/>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071" name="Google Shape;1071;p26"/>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072" name="Google Shape;1072;p26"/>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073" name="Google Shape;1073;p26"/>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074" name="Google Shape;1074;p26"/>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075" name="Google Shape;1075;p26"/>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076" name="Google Shape;1076;p26"/>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077" name="Google Shape;1077;p26"/>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078" name="Google Shape;1078;p2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1079" name="Google Shape;1079;p26"/>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080" name="Google Shape;1080;p26"/>
          <p:cNvSpPr txBox="1"/>
          <p:nvPr/>
        </p:nvSpPr>
        <p:spPr>
          <a:xfrm>
            <a:off x="57150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1081" name="Google Shape;1081;p26"/>
          <p:cNvSpPr txBox="1"/>
          <p:nvPr/>
        </p:nvSpPr>
        <p:spPr>
          <a:xfrm>
            <a:off x="29718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first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1082" name="Google Shape;1082;p26"/>
          <p:cNvSpPr/>
          <p:nvPr/>
        </p:nvSpPr>
        <p:spPr>
          <a:xfrm>
            <a:off x="37338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3" name="Google Shape;1083;p26"/>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27"/>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1089" name="Google Shape;1089;p27"/>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1090" name="Google Shape;1090;p27"/>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091" name="Google Shape;1091;p27"/>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092" name="Google Shape;1092;p27"/>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093" name="Google Shape;1093;p27"/>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094" name="Google Shape;1094;p27"/>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095" name="Google Shape;1095;p27"/>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096" name="Google Shape;1096;p27"/>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097" name="Google Shape;1097;p27"/>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098" name="Google Shape;1098;p27"/>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099" name="Google Shape;1099;p27"/>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1100" name="Google Shape;1100;p27"/>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101" name="Google Shape;1101;p27"/>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102" name="Google Shape;1102;p27"/>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103" name="Google Shape;1103;p27"/>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104" name="Google Shape;1104;p27"/>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105" name="Google Shape;1105;p27"/>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106" name="Google Shape;1106;p27"/>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107" name="Google Shape;1107;p27"/>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108" name="Google Shape;1108;p27"/>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109" name="Google Shape;1109;p27"/>
          <p:cNvSpPr txBox="1"/>
          <p:nvPr/>
        </p:nvSpPr>
        <p:spPr>
          <a:xfrm>
            <a:off x="6096000" y="5334000"/>
            <a:ext cx="533400" cy="381000"/>
          </a:xfrm>
          <a:prstGeom prst="rect">
            <a:avLst/>
          </a:prstGeom>
          <a:solidFill>
            <a:srgbClr val="FF000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37</a:t>
            </a:r>
            <a:endParaRPr/>
          </a:p>
        </p:txBody>
      </p:sp>
      <p:sp>
        <p:nvSpPr>
          <p:cNvPr id="1110" name="Google Shape;1110;p2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1111" name="Google Shape;1111;p27"/>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112" name="Google Shape;1112;p27"/>
          <p:cNvSpPr txBox="1"/>
          <p:nvPr/>
        </p:nvSpPr>
        <p:spPr>
          <a:xfrm>
            <a:off x="29718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first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1113" name="Google Shape;1113;p27"/>
          <p:cNvSpPr/>
          <p:nvPr/>
        </p:nvSpPr>
        <p:spPr>
          <a:xfrm>
            <a:off x="37338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4" name="Google Shape;1114;p27"/>
          <p:cNvSpPr txBox="1"/>
          <p:nvPr/>
        </p:nvSpPr>
        <p:spPr>
          <a:xfrm>
            <a:off x="61722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second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1115" name="Google Shape;1115;p27"/>
          <p:cNvSpPr/>
          <p:nvPr/>
        </p:nvSpPr>
        <p:spPr>
          <a:xfrm>
            <a:off x="69342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16" name="Google Shape;1116;p27"/>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28"/>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1122" name="Google Shape;1122;p28"/>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1123" name="Google Shape;1123;p28"/>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124" name="Google Shape;1124;p28"/>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125" name="Google Shape;1125;p28"/>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126" name="Google Shape;1126;p28"/>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127" name="Google Shape;1127;p28"/>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128" name="Google Shape;1128;p28"/>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129" name="Google Shape;1129;p28"/>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130" name="Google Shape;1130;p28"/>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131" name="Google Shape;1131;p28"/>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132" name="Google Shape;1132;p28"/>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1133" name="Google Shape;1133;p28"/>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134" name="Google Shape;1134;p28"/>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135" name="Google Shape;1135;p28"/>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136" name="Google Shape;1136;p28"/>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137" name="Google Shape;1137;p28"/>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138" name="Google Shape;1138;p28"/>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139" name="Google Shape;1139;p28"/>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140" name="Google Shape;1140;p28"/>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141" name="Google Shape;1141;p28"/>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142" name="Google Shape;1142;p28"/>
          <p:cNvSpPr txBox="1"/>
          <p:nvPr/>
        </p:nvSpPr>
        <p:spPr>
          <a:xfrm>
            <a:off x="60960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1143" name="Google Shape;1143;p2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1144" name="Google Shape;1144;p28"/>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145" name="Google Shape;1145;p28"/>
          <p:cNvSpPr txBox="1"/>
          <p:nvPr/>
        </p:nvSpPr>
        <p:spPr>
          <a:xfrm>
            <a:off x="29718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first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1146" name="Google Shape;1146;p28"/>
          <p:cNvSpPr/>
          <p:nvPr/>
        </p:nvSpPr>
        <p:spPr>
          <a:xfrm>
            <a:off x="37338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7" name="Google Shape;1147;p28"/>
          <p:cNvSpPr txBox="1"/>
          <p:nvPr/>
        </p:nvSpPr>
        <p:spPr>
          <a:xfrm>
            <a:off x="6172200" y="3124200"/>
            <a:ext cx="1905000" cy="6413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FF0000"/>
              </a:buClr>
              <a:buSzPts val="1800"/>
              <a:buFont typeface="Comic Sans MS"/>
              <a:buNone/>
            </a:pPr>
            <a:r>
              <a:rPr b="0" i="0" lang="en-US" sz="1800" u="none">
                <a:solidFill>
                  <a:srgbClr val="FF0000"/>
                </a:solidFill>
                <a:latin typeface="Comic Sans MS"/>
                <a:ea typeface="Comic Sans MS"/>
                <a:cs typeface="Comic Sans MS"/>
                <a:sym typeface="Comic Sans MS"/>
              </a:rPr>
              <a:t>second half</a:t>
            </a:r>
            <a:br>
              <a:rPr b="0" i="0" lang="en-US" sz="1800" u="none">
                <a:solidFill>
                  <a:srgbClr val="FF0000"/>
                </a:solidFill>
                <a:latin typeface="Comic Sans MS"/>
                <a:ea typeface="Comic Sans MS"/>
                <a:cs typeface="Comic Sans MS"/>
                <a:sym typeface="Comic Sans MS"/>
              </a:rPr>
            </a:br>
            <a:r>
              <a:rPr b="0" i="0" lang="en-US" sz="1800" u="none">
                <a:solidFill>
                  <a:srgbClr val="FF0000"/>
                </a:solidFill>
                <a:latin typeface="Comic Sans MS"/>
                <a:ea typeface="Comic Sans MS"/>
                <a:cs typeface="Comic Sans MS"/>
                <a:sym typeface="Comic Sans MS"/>
              </a:rPr>
              <a:t>exhausted</a:t>
            </a:r>
            <a:endParaRPr/>
          </a:p>
        </p:txBody>
      </p:sp>
      <p:sp>
        <p:nvSpPr>
          <p:cNvPr id="1148" name="Google Shape;1148;p28"/>
          <p:cNvSpPr/>
          <p:nvPr/>
        </p:nvSpPr>
        <p:spPr>
          <a:xfrm>
            <a:off x="6934200" y="3886200"/>
            <a:ext cx="304800" cy="304800"/>
          </a:xfrm>
          <a:prstGeom prst="downArrow">
            <a:avLst>
              <a:gd fmla="val 50000" name="adj1"/>
              <a:gd fmla="val 50000" name="adj2"/>
            </a:avLst>
          </a:prstGeom>
          <a:solidFill>
            <a:schemeClr val="accent1"/>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9" name="Google Shape;1149;p28"/>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29"/>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1155" name="Google Shape;1155;p29"/>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1156" name="Google Shape;1156;p29"/>
          <p:cNvSpPr txBox="1"/>
          <p:nvPr/>
        </p:nvSpPr>
        <p:spPr>
          <a:xfrm>
            <a:off x="1066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157" name="Google Shape;1157;p29"/>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158" name="Google Shape;1158;p29"/>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159" name="Google Shape;1159;p29"/>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160" name="Google Shape;1160;p29"/>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161" name="Google Shape;1161;p29"/>
          <p:cNvSpPr txBox="1"/>
          <p:nvPr/>
        </p:nvSpPr>
        <p:spPr>
          <a:xfrm>
            <a:off x="4267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162" name="Google Shape;1162;p29"/>
          <p:cNvSpPr txBox="1"/>
          <p:nvPr/>
        </p:nvSpPr>
        <p:spPr>
          <a:xfrm>
            <a:off x="48006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163" name="Google Shape;1163;p29"/>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164" name="Google Shape;1164;p29"/>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165" name="Google Shape;1165;p29"/>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1166" name="Google Shape;1166;p29"/>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1167" name="Google Shape;1167;p29"/>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1168" name="Google Shape;1168;p29"/>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1169" name="Google Shape;1169;p29"/>
          <p:cNvSpPr txBox="1"/>
          <p:nvPr/>
        </p:nvSpPr>
        <p:spPr>
          <a:xfrm>
            <a:off x="28956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1170" name="Google Shape;1170;p29"/>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1171" name="Google Shape;1171;p29"/>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1172" name="Google Shape;1172;p29"/>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1173" name="Google Shape;1173;p29"/>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sp>
        <p:nvSpPr>
          <p:cNvPr id="1174" name="Google Shape;1174;p29"/>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1175" name="Google Shape;1175;p29"/>
          <p:cNvSpPr txBox="1"/>
          <p:nvPr/>
        </p:nvSpPr>
        <p:spPr>
          <a:xfrm>
            <a:off x="60960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1176" name="Google Shape;1176;p2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1177" name="Google Shape;1177;p29"/>
          <p:cNvSpPr txBox="1"/>
          <p:nvPr/>
        </p:nvSpPr>
        <p:spPr>
          <a:xfrm>
            <a:off x="23622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1178" name="Google Shape;1178;p29"/>
          <p:cNvSpPr txBox="1"/>
          <p:nvPr/>
        </p:nvSpPr>
        <p:spPr>
          <a:xfrm>
            <a:off x="609600" y="7620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Determine the running time of the merge operation:</a:t>
            </a:r>
            <a:endParaRPr/>
          </a:p>
          <a:p>
            <a:pPr indent="0" lvl="1" marL="114300" marR="0" rtl="0" algn="l">
              <a:lnSpc>
                <a:spcPct val="110000"/>
              </a:lnSpc>
              <a:spcBef>
                <a:spcPts val="360"/>
              </a:spcBef>
              <a:spcAft>
                <a:spcPts val="0"/>
              </a:spcAft>
              <a:buClr>
                <a:srgbClr val="000000"/>
              </a:buClr>
              <a:buSzPts val="1800"/>
              <a:buFont typeface="Comic Sans MS"/>
              <a:buNone/>
            </a:pPr>
            <a:r>
              <a:rPr b="0" i="0" lang="en-US" sz="1800" u="none" cap="none" strike="noStrike">
                <a:solidFill>
                  <a:srgbClr val="000000"/>
                </a:solidFill>
                <a:latin typeface="Comic Sans MS"/>
                <a:ea typeface="Comic Sans MS"/>
                <a:cs typeface="Comic Sans MS"/>
                <a:sym typeface="Comic Sans MS"/>
              </a:rPr>
              <a:t>Given two sorted arrays, each with  n/2  elements, how many comparisons and copies are made?</a:t>
            </a:r>
            <a:endParaRPr/>
          </a:p>
          <a:p>
            <a:pPr indent="0" lvl="1" marL="114300" marR="0" rtl="0" algn="l">
              <a:lnSpc>
                <a:spcPct val="110000"/>
              </a:lnSpc>
              <a:spcBef>
                <a:spcPts val="360"/>
              </a:spcBef>
              <a:spcAft>
                <a:spcPts val="0"/>
              </a:spcAft>
              <a:buClr>
                <a:schemeClr val="dk1"/>
              </a:buClr>
              <a:buSzPts val="1800"/>
              <a:buFont typeface="Arial"/>
              <a:buNone/>
            </a:pPr>
            <a:r>
              <a:t/>
            </a:r>
            <a:endParaRPr b="0" i="0" sz="1800" u="none" cap="none" strike="noStrike">
              <a:solidFill>
                <a:srgbClr val="000000"/>
              </a:solidFill>
              <a:latin typeface="Comic Sans MS"/>
              <a:ea typeface="Comic Sans MS"/>
              <a:cs typeface="Comic Sans MS"/>
              <a:sym typeface="Comic Sans MS"/>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
        <p:nvSpPr>
          <p:cNvPr id="1179" name="Google Shape;1179;p29"/>
          <p:cNvSpPr txBox="1"/>
          <p:nvPr/>
        </p:nvSpPr>
        <p:spPr>
          <a:xfrm>
            <a:off x="685800" y="3216275"/>
            <a:ext cx="311467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Total running time is  </a:t>
            </a:r>
            <a:r>
              <a:rPr b="1" i="0" lang="en-US" sz="1800" u="none">
                <a:solidFill>
                  <a:srgbClr val="000000"/>
                </a:solidFill>
                <a:latin typeface="Comic Sans MS"/>
                <a:ea typeface="Comic Sans MS"/>
                <a:cs typeface="Comic Sans MS"/>
                <a:sym typeface="Comic Sans MS"/>
              </a:rPr>
              <a:t>θ</a:t>
            </a:r>
            <a:r>
              <a:rPr b="0" i="0" lang="en-US" sz="1800" u="none">
                <a:solidFill>
                  <a:srgbClr val="000000"/>
                </a:solidFill>
                <a:latin typeface="Comic Sans MS"/>
                <a:ea typeface="Comic Sans MS"/>
                <a:cs typeface="Comic Sans MS"/>
                <a:sym typeface="Comic Sans MS"/>
              </a:rPr>
              <a:t>(n).</a:t>
            </a:r>
            <a:endParaRPr/>
          </a:p>
          <a:p>
            <a:pPr indent="0" lvl="0" marL="0" marR="0" rtl="0" algn="l">
              <a:lnSpc>
                <a:spcPct val="100000"/>
              </a:lnSpc>
              <a:spcBef>
                <a:spcPts val="0"/>
              </a:spcBef>
              <a:spcAft>
                <a:spcPts val="0"/>
              </a:spcAft>
              <a:buNone/>
            </a:pPr>
            <a:r>
              <a:t/>
            </a:r>
            <a:endParaRPr b="0" i="0" sz="1800" u="none">
              <a:solidFill>
                <a:srgbClr val="000000"/>
              </a:solidFill>
              <a:latin typeface="Comic Sans MS"/>
              <a:ea typeface="Comic Sans MS"/>
              <a:cs typeface="Comic Sans MS"/>
              <a:sym typeface="Comic Sans MS"/>
            </a:endParaRPr>
          </a:p>
        </p:txBody>
      </p:sp>
      <p:sp>
        <p:nvSpPr>
          <p:cNvPr id="1180" name="Google Shape;1180;p29"/>
          <p:cNvSpPr txBox="1"/>
          <p:nvPr/>
        </p:nvSpPr>
        <p:spPr>
          <a:xfrm>
            <a:off x="609600" y="1746250"/>
            <a:ext cx="7315200" cy="1660525"/>
          </a:xfrm>
          <a:prstGeom prst="rect">
            <a:avLst/>
          </a:prstGeom>
          <a:noFill/>
          <a:ln>
            <a:noFill/>
          </a:ln>
        </p:spPr>
        <p:txBody>
          <a:bodyPr anchorCtr="0" anchor="t" bIns="45700" lIns="91425" spcFirstLastPara="1" rIns="91425" wrap="square" tIns="45700">
            <a:spAutoFit/>
          </a:bodyPr>
          <a:lstStyle/>
          <a:p>
            <a:pPr indent="0" lvl="1" marL="114300" marR="0" rtl="0" algn="l">
              <a:lnSpc>
                <a:spcPct val="100000"/>
              </a:lnSpc>
              <a:spcBef>
                <a:spcPts val="0"/>
              </a:spcBef>
              <a:spcAft>
                <a:spcPts val="0"/>
              </a:spcAft>
              <a:buClr>
                <a:srgbClr val="000000"/>
              </a:buClr>
              <a:buSzPts val="1800"/>
              <a:buFont typeface="Comic Sans MS"/>
              <a:buNone/>
            </a:pPr>
            <a:r>
              <a:rPr b="0" i="0" lang="en-US" sz="1800" u="none" cap="none" strike="noStrike">
                <a:solidFill>
                  <a:srgbClr val="000000"/>
                </a:solidFill>
                <a:latin typeface="Comic Sans MS"/>
                <a:ea typeface="Comic Sans MS"/>
                <a:cs typeface="Comic Sans MS"/>
                <a:sym typeface="Comic Sans MS"/>
              </a:rPr>
              <a:t>There is one comparison for each element that is copied to the auxiliary array.</a:t>
            </a:r>
            <a:endParaRPr/>
          </a:p>
          <a:p>
            <a:pPr indent="0" lvl="1" marL="114300" marR="0" rtl="0" algn="l">
              <a:lnSpc>
                <a:spcPct val="100000"/>
              </a:lnSpc>
              <a:spcBef>
                <a:spcPts val="0"/>
              </a:spcBef>
              <a:spcAft>
                <a:spcPts val="0"/>
              </a:spcAft>
              <a:buClr>
                <a:schemeClr val="dk1"/>
              </a:buClr>
              <a:buSzPts val="1000"/>
              <a:buFont typeface="Arial"/>
              <a:buNone/>
            </a:pPr>
            <a:r>
              <a:t/>
            </a:r>
            <a:endParaRPr b="0" i="0" sz="1000" u="none" cap="none" strike="noStrike">
              <a:solidFill>
                <a:srgbClr val="000000"/>
              </a:solidFill>
              <a:latin typeface="Comic Sans MS"/>
              <a:ea typeface="Comic Sans MS"/>
              <a:cs typeface="Comic Sans MS"/>
              <a:sym typeface="Comic Sans MS"/>
            </a:endParaRPr>
          </a:p>
          <a:p>
            <a:pPr indent="0" lvl="1" marL="114300" marR="0" rtl="0" algn="l">
              <a:lnSpc>
                <a:spcPct val="100000"/>
              </a:lnSpc>
              <a:spcBef>
                <a:spcPts val="0"/>
              </a:spcBef>
              <a:spcAft>
                <a:spcPts val="0"/>
              </a:spcAft>
              <a:buClr>
                <a:srgbClr val="000000"/>
              </a:buClr>
              <a:buSzPts val="1800"/>
              <a:buFont typeface="Comic Sans MS"/>
              <a:buNone/>
            </a:pPr>
            <a:r>
              <a:rPr b="0" i="0" lang="en-US" sz="1800" u="none" cap="none" strike="noStrike">
                <a:solidFill>
                  <a:srgbClr val="000000"/>
                </a:solidFill>
                <a:latin typeface="Comic Sans MS"/>
                <a:ea typeface="Comic Sans MS"/>
                <a:cs typeface="Comic Sans MS"/>
                <a:sym typeface="Comic Sans MS"/>
              </a:rPr>
              <a:t>Each of the  n  elements are copied one at a time to the auxiliary array.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Selection Sort</a:t>
            </a:r>
            <a:endParaRPr/>
          </a:p>
        </p:txBody>
      </p:sp>
      <p:sp>
        <p:nvSpPr>
          <p:cNvPr id="361" name="Google Shape;361;p3"/>
          <p:cNvSpPr txBox="1"/>
          <p:nvPr/>
        </p:nvSpPr>
        <p:spPr>
          <a:xfrm>
            <a:off x="304800" y="1066800"/>
            <a:ext cx="8686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This algorithm sorts the array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 by first finding the minimum value in the array and swaps it with the first element in the array; then finds the next smallest and swaps it with the second element in the array; and so on.</a:t>
            </a:r>
            <a:endParaRPr/>
          </a:p>
        </p:txBody>
      </p:sp>
      <p:sp>
        <p:nvSpPr>
          <p:cNvPr id="362" name="Google Shape;362;p3"/>
          <p:cNvSpPr txBox="1"/>
          <p:nvPr/>
        </p:nvSpPr>
        <p:spPr>
          <a:xfrm>
            <a:off x="228600" y="1981200"/>
            <a:ext cx="86868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selectionSort(a)</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n = a.last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i = 1 to n-1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minPos = i</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j = i+1 to n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a[j] &lt; a[minPos]</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minPos = 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minPos != i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temp = a[minPos]</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a[minPos] = a[i]</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a[i] = temp</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363" name="Google Shape;363;p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4" name="Shape 1184"/>
        <p:cNvGrpSpPr/>
        <p:nvPr/>
      </p:nvGrpSpPr>
      <p:grpSpPr>
        <a:xfrm>
          <a:off x="0" y="0"/>
          <a:ext cx="0" cy="0"/>
          <a:chOff x="0" y="0"/>
          <a:chExt cx="0" cy="0"/>
        </a:xfrm>
      </p:grpSpPr>
      <p:sp>
        <p:nvSpPr>
          <p:cNvPr id="1185" name="Google Shape;1185;p30"/>
          <p:cNvSpPr txBox="1"/>
          <p:nvPr/>
        </p:nvSpPr>
        <p:spPr>
          <a:xfrm>
            <a:off x="228600" y="150812"/>
            <a:ext cx="8686800" cy="646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merge</a:t>
            </a:r>
            <a:r>
              <a:rPr b="1" i="0" lang="en-US" sz="1800" u="none">
                <a:solidFill>
                  <a:schemeClr val="dk1"/>
                </a:solidFill>
                <a:latin typeface="Courier New"/>
                <a:ea typeface="Courier New"/>
                <a:cs typeface="Courier New"/>
                <a:sym typeface="Courier New"/>
              </a:rPr>
              <a:t>(a, left, middle, right)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create temporary array b of size right – left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 = left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j = middle+1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k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(i &lt;= middle &amp;&amp; j &lt;= right)</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(a[i] &lt; a[j])</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b[k] = a[i]</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 = i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else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b[k] = a[j]</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j = j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  k = k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(i &lt;= middle)</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b[k] = a[i]</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k = k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 = i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continued next slide</a:t>
            </a:r>
            <a:endParaRPr/>
          </a:p>
        </p:txBody>
      </p:sp>
      <p:sp>
        <p:nvSpPr>
          <p:cNvPr id="1186" name="Google Shape;1186;p3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31"/>
          <p:cNvSpPr txBox="1"/>
          <p:nvPr/>
        </p:nvSpPr>
        <p:spPr>
          <a:xfrm>
            <a:off x="228600" y="150812"/>
            <a:ext cx="8686800" cy="3694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continued from previous slide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(j &lt;= right)</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b[k] = a[j]</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k = k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j = j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x = left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(t = 1 to right – left + 1)</a:t>
            </a:r>
            <a:r>
              <a:rPr b="0" i="0" lang="en-US" sz="1800" u="none">
                <a:solidFill>
                  <a:schemeClr val="dk1"/>
                </a:solidFill>
                <a:latin typeface="Times New Roman"/>
                <a:ea typeface="Times New Roman"/>
                <a:cs typeface="Times New Roman"/>
                <a:sym typeface="Times New Roman"/>
              </a:rPr>
              <a:t> </a:t>
            </a:r>
            <a:r>
              <a:rPr b="0" i="0" lang="en-US" sz="1800" u="none">
                <a:solidFill>
                  <a:schemeClr val="dk1"/>
                </a:solidFill>
                <a:latin typeface="Courier New"/>
                <a:ea typeface="Courier New"/>
                <a:cs typeface="Courier New"/>
                <a:sym typeface="Courier New"/>
              </a:rPr>
              <a: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a[x] = b[t]</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x = x + 1</a:t>
            </a:r>
            <a:endParaRPr b="0" i="0" sz="18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192" name="Google Shape;1192;p3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32"/>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6.2.4 Quicksort</a:t>
            </a:r>
            <a:endParaRPr/>
          </a:p>
        </p:txBody>
      </p:sp>
      <p:sp>
        <p:nvSpPr>
          <p:cNvPr id="1198" name="Google Shape;1198;p32"/>
          <p:cNvSpPr txBox="1"/>
          <p:nvPr/>
        </p:nvSpPr>
        <p:spPr>
          <a:xfrm>
            <a:off x="457200" y="1447800"/>
            <a:ext cx="86868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This algorithm sorts the array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a:t>
            </a:r>
            <a:r>
              <a:rPr b="0" i="1" lang="en-US" sz="1800" u="none">
                <a:solidFill>
                  <a:schemeClr val="dk1"/>
                </a:solidFill>
                <a:latin typeface="Times New Roman"/>
                <a:ea typeface="Times New Roman"/>
                <a:cs typeface="Times New Roman"/>
                <a:sym typeface="Times New Roman"/>
              </a:rPr>
              <a:t>i</a:t>
            </a:r>
            <a:r>
              <a:rPr b="0" i="0" lang="en-US" sz="1800" u="none">
                <a:solidFill>
                  <a:schemeClr val="dk1"/>
                </a:solidFill>
                <a:latin typeface="Times New Roman"/>
                <a:ea typeface="Times New Roman"/>
                <a:cs typeface="Times New Roman"/>
                <a:sym typeface="Times New Roman"/>
              </a:rPr>
              <a:t>], ... ,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a:t>
            </a:r>
            <a:r>
              <a:rPr b="0" i="1" lang="en-US" sz="1800" u="none">
                <a:solidFill>
                  <a:schemeClr val="dk1"/>
                </a:solidFill>
                <a:latin typeface="Times New Roman"/>
                <a:ea typeface="Times New Roman"/>
                <a:cs typeface="Times New Roman"/>
                <a:sym typeface="Times New Roman"/>
              </a:rPr>
              <a:t>j</a:t>
            </a:r>
            <a:r>
              <a:rPr b="0" i="0" lang="en-US" sz="1800" u="none">
                <a:solidFill>
                  <a:schemeClr val="dk1"/>
                </a:solidFill>
                <a:latin typeface="Times New Roman"/>
                <a:ea typeface="Times New Roman"/>
                <a:cs typeface="Times New Roman"/>
                <a:sym typeface="Times New Roman"/>
              </a:rPr>
              <a:t>]  using a divide and conquer approach.  The elements to the left of the partition index  p  are less than a[p] and the elements to the right of  p  are greater than  p.</a:t>
            </a:r>
            <a:endParaRPr/>
          </a:p>
        </p:txBody>
      </p:sp>
      <p:sp>
        <p:nvSpPr>
          <p:cNvPr id="1199" name="Google Shape;1199;p32"/>
          <p:cNvSpPr txBox="1"/>
          <p:nvPr/>
        </p:nvSpPr>
        <p:spPr>
          <a:xfrm>
            <a:off x="457200" y="2667000"/>
            <a:ext cx="8382000" cy="3694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Input Parameters: </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Output Parameters: </a:t>
            </a:r>
            <a:r>
              <a:rPr b="0" i="1" lang="en-US" sz="1800" u="none">
                <a:solidFill>
                  <a:schemeClr val="dk1"/>
                </a:solidFill>
                <a:latin typeface="Courier New"/>
                <a:ea typeface="Courier New"/>
                <a:cs typeface="Courier New"/>
                <a:sym typeface="Courier New"/>
              </a:rPr>
              <a:t>i</a:t>
            </a:r>
            <a:endParaRPr/>
          </a:p>
          <a:p>
            <a:pPr indent="0" lvl="0" marL="0" marR="0" rtl="0" algn="l">
              <a:lnSpc>
                <a:spcPct val="100000"/>
              </a:lnSpc>
              <a:spcBef>
                <a:spcPts val="0"/>
              </a:spcBef>
              <a:spcAft>
                <a:spcPts val="0"/>
              </a:spcAft>
              <a:buClr>
                <a:schemeClr val="dk1"/>
              </a:buClr>
              <a:buSzPts val="1800"/>
              <a:buFont typeface="Arial"/>
              <a:buNone/>
            </a:pPr>
            <a:r>
              <a:t/>
            </a:r>
            <a:endParaRPr b="0" i="1"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quickSort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i</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j</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&lt; </a:t>
            </a:r>
            <a:r>
              <a:rPr b="0" i="1" lang="en-US" sz="1800" u="none">
                <a:solidFill>
                  <a:schemeClr val="dk1"/>
                </a:solidFill>
                <a:latin typeface="Courier New"/>
                <a:ea typeface="Courier New"/>
                <a:cs typeface="Courier New"/>
                <a:sym typeface="Courier New"/>
              </a:rPr>
              <a:t>j</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p</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partition</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j</a:t>
            </a:r>
            <a:r>
              <a:rPr b="0" i="0" lang="en-US" sz="1800" u="none">
                <a:solidFill>
                  <a:schemeClr val="dk1"/>
                </a:solidFill>
                <a:latin typeface="Courier New"/>
                <a:ea typeface="Courier New"/>
                <a:cs typeface="Courier New"/>
                <a:sym typeface="Courier New"/>
              </a:rPr>
              <a:t>)	  // partitions smaller elements</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left of a[p], larger to</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right of a[p]</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quickSort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p</a:t>
            </a:r>
            <a:r>
              <a:rPr b="0" i="0" lang="en-US" sz="1800" u="none">
                <a:solidFill>
                  <a:schemeClr val="dk1"/>
                </a:solidFill>
                <a:latin typeface="Courier New"/>
                <a:ea typeface="Courier New"/>
                <a:cs typeface="Courier New"/>
                <a:sym typeface="Courier New"/>
              </a:rPr>
              <a:t> - 1)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quickSort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p</a:t>
            </a:r>
            <a:r>
              <a:rPr b="0" i="0" lang="en-US" sz="1800" u="none">
                <a:solidFill>
                  <a:schemeClr val="dk1"/>
                </a:solidFill>
                <a:latin typeface="Courier New"/>
                <a:ea typeface="Courier New"/>
                <a:cs typeface="Courier New"/>
                <a:sym typeface="Courier New"/>
              </a:rPr>
              <a:t> + 1,</a:t>
            </a:r>
            <a:r>
              <a:rPr b="0" i="1" lang="en-US" sz="1800" u="none">
                <a:solidFill>
                  <a:schemeClr val="dk1"/>
                </a:solidFill>
                <a:latin typeface="Courier New"/>
                <a:ea typeface="Courier New"/>
                <a:cs typeface="Courier New"/>
                <a:sym typeface="Courier New"/>
              </a:rPr>
              <a:t>j</a:t>
            </a: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1200" name="Google Shape;1200;p3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33"/>
          <p:cNvSpPr txBox="1"/>
          <p:nvPr>
            <p:ph idx="4294967295"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3600"/>
              <a:buFont typeface="Arial"/>
              <a:buNone/>
            </a:pPr>
            <a:r>
              <a:rPr b="1" i="0" lang="en-US" sz="3600" u="none" cap="none" strike="noStrike">
                <a:solidFill>
                  <a:schemeClr val="dk2"/>
                </a:solidFill>
                <a:latin typeface="Arial"/>
                <a:ea typeface="Arial"/>
                <a:cs typeface="Arial"/>
                <a:sym typeface="Arial"/>
              </a:rPr>
              <a:t>Algorithm Heapsort</a:t>
            </a:r>
            <a:endParaRPr/>
          </a:p>
        </p:txBody>
      </p:sp>
      <p:sp>
        <p:nvSpPr>
          <p:cNvPr id="1206" name="Google Shape;1206;p33"/>
          <p:cNvSpPr txBox="1"/>
          <p:nvPr/>
        </p:nvSpPr>
        <p:spPr>
          <a:xfrm>
            <a:off x="457200" y="1447800"/>
            <a:ext cx="84582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This algorithm sorts the array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  using a priority queue (heap).  The maximum is always at the top of the heap.  The largest and last element of the heap are swapped, siftdown is called to preserve the heap property with a decremented heapsize.</a:t>
            </a:r>
            <a:endParaRPr/>
          </a:p>
        </p:txBody>
      </p:sp>
      <p:sp>
        <p:nvSpPr>
          <p:cNvPr id="1207" name="Google Shape;1207;p33"/>
          <p:cNvSpPr txBox="1"/>
          <p:nvPr/>
        </p:nvSpPr>
        <p:spPr>
          <a:xfrm>
            <a:off x="533400" y="2949575"/>
            <a:ext cx="8382000" cy="3140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heapSort(){</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n = a.last</a:t>
            </a:r>
            <a:endParaRPr/>
          </a:p>
          <a:p>
            <a:pPr indent="0" lvl="0" marL="0" marR="0" rtl="0" algn="l">
              <a:lnSpc>
                <a:spcPct val="100000"/>
              </a:lnSpc>
              <a:spcBef>
                <a:spcPts val="0"/>
              </a:spcBef>
              <a:spcAft>
                <a:spcPts val="0"/>
              </a:spcAft>
              <a:buClr>
                <a:srgbClr val="000000"/>
              </a:buClr>
              <a:buSzPts val="1800"/>
              <a:buFont typeface="Courier New"/>
              <a:buNone/>
            </a:pPr>
            <a:r>
              <a:rPr b="0" i="1" lang="en-US" sz="1800" u="none">
                <a:solidFill>
                  <a:srgbClr val="000000"/>
                </a:solidFill>
                <a:latin typeface="Courier New"/>
                <a:ea typeface="Courier New"/>
                <a:cs typeface="Courier New"/>
                <a:sym typeface="Courier New"/>
              </a:rPr>
              <a:t>   </a:t>
            </a:r>
            <a:r>
              <a:rPr b="0" i="0" lang="en-US" sz="1800" u="none">
                <a:solidFill>
                  <a:srgbClr val="000000"/>
                </a:solidFill>
                <a:latin typeface="Courier New"/>
                <a:ea typeface="Courier New"/>
                <a:cs typeface="Courier New"/>
                <a:sym typeface="Courier New"/>
              </a:rPr>
              <a:t>heapify(a,n)		// linear time!!</a:t>
            </a:r>
            <a:endParaRPr/>
          </a:p>
          <a:p>
            <a:pPr indent="0" lvl="0" marL="0" marR="0" rtl="0" algn="l">
              <a:lnSpc>
                <a:spcPct val="100000"/>
              </a:lnSpc>
              <a:spcBef>
                <a:spcPts val="0"/>
              </a:spcBef>
              <a:spcAft>
                <a:spcPts val="0"/>
              </a:spcAft>
              <a:buClr>
                <a:srgbClr val="000000"/>
              </a:buClr>
              <a:buSzPts val="1800"/>
              <a:buFont typeface="Courier New"/>
              <a:buNone/>
            </a:pPr>
            <a:r>
              <a:rPr b="0" i="1" lang="en-US" sz="1800" u="none">
                <a:solidFill>
                  <a:srgbClr val="000000"/>
                </a:solidFill>
                <a:latin typeface="Courier New"/>
                <a:ea typeface="Courier New"/>
                <a:cs typeface="Courier New"/>
                <a:sym typeface="Courier New"/>
              </a:rPr>
              <a:t>   </a:t>
            </a:r>
            <a:r>
              <a:rPr b="0" i="0" lang="en-US" sz="1800" u="none">
                <a:solidFill>
                  <a:srgbClr val="000000"/>
                </a:solidFill>
                <a:latin typeface="Courier New"/>
                <a:ea typeface="Courier New"/>
                <a:cs typeface="Courier New"/>
                <a:sym typeface="Courier New"/>
              </a:rPr>
              <a:t>for  i = n  downto 2 {</a:t>
            </a:r>
            <a:endParaRPr/>
          </a:p>
          <a:p>
            <a:pPr indent="0" lvl="0" marL="0" marR="0" rtl="0" algn="l">
              <a:lnSpc>
                <a:spcPct val="100000"/>
              </a:lnSpc>
              <a:spcBef>
                <a:spcPts val="0"/>
              </a:spcBef>
              <a:spcAft>
                <a:spcPts val="0"/>
              </a:spcAft>
              <a:buClr>
                <a:srgbClr val="000000"/>
              </a:buClr>
              <a:buSzPts val="1800"/>
              <a:buFont typeface="Courier New"/>
              <a:buNone/>
            </a:pPr>
            <a:r>
              <a:rPr b="0" i="1" lang="en-US" sz="1800" u="none">
                <a:solidFill>
                  <a:srgbClr val="000000"/>
                </a:solidFill>
                <a:latin typeface="Courier New"/>
                <a:ea typeface="Courier New"/>
                <a:cs typeface="Courier New"/>
                <a:sym typeface="Courier New"/>
              </a:rPr>
              <a:t>      </a:t>
            </a:r>
            <a:r>
              <a:rPr b="0" i="0" lang="en-US" sz="1800" u="none">
                <a:solidFill>
                  <a:srgbClr val="000000"/>
                </a:solidFill>
                <a:latin typeface="Courier New"/>
                <a:ea typeface="Courier New"/>
                <a:cs typeface="Courier New"/>
                <a:sym typeface="Courier New"/>
              </a:rPr>
              <a:t>swap(a[1], a[i])</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siftdown(a,1,i-1)</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0" i="0" lang="en-US" sz="1800" u="sng">
                <a:solidFill>
                  <a:srgbClr val="000000"/>
                </a:solidFill>
                <a:latin typeface="Arial"/>
                <a:ea typeface="Arial"/>
                <a:cs typeface="Arial"/>
                <a:sym typeface="Arial"/>
                <a:hlinkClick r:id="rId3">
                  <a:extLst>
                    <a:ext uri="{A12FA001-AC4F-418D-AE19-62706E023703}">
                      <ahyp:hlinkClr val="tx"/>
                    </a:ext>
                  </a:extLst>
                </a:hlinkClick>
              </a:rPr>
              <a:t>https://www.cs.usfca.edu/~galles/visualization/HeapSort.html</a:t>
            </a:r>
            <a:endParaRPr/>
          </a:p>
          <a:p>
            <a:pPr indent="0" lvl="0" marL="0" marR="0" rtl="0" algn="l">
              <a:lnSpc>
                <a:spcPct val="100000"/>
              </a:lnSpc>
              <a:spcBef>
                <a:spcPts val="0"/>
              </a:spcBef>
              <a:spcAft>
                <a:spcPts val="0"/>
              </a:spcAft>
              <a:buNone/>
            </a:pPr>
            <a:r>
              <a:t/>
            </a:r>
            <a:endParaRPr b="0" i="0" sz="1800" u="sng">
              <a:solidFill>
                <a:srgbClr val="000000"/>
              </a:solidFill>
              <a:latin typeface="Arial"/>
              <a:ea typeface="Arial"/>
              <a:cs typeface="Arial"/>
              <a:sym typeface="Arial"/>
              <a:hlinkClick r:id="rId4">
                <a:extLst>
                  <a:ext uri="{A12FA001-AC4F-418D-AE19-62706E023703}">
                    <ahyp:hlinkClr val="tx"/>
                  </a:ext>
                </a:extLst>
              </a:hlinkClick>
            </a:endParaRPr>
          </a:p>
        </p:txBody>
      </p:sp>
      <p:sp>
        <p:nvSpPr>
          <p:cNvPr id="1208" name="Google Shape;1208;p3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34"/>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 Lower Bound for the Sorting Problem</a:t>
            </a:r>
            <a:endParaRPr/>
          </a:p>
        </p:txBody>
      </p:sp>
      <p:sp>
        <p:nvSpPr>
          <p:cNvPr id="1214" name="Google Shape;1214;p34"/>
          <p:cNvSpPr txBox="1"/>
          <p:nvPr/>
        </p:nvSpPr>
        <p:spPr>
          <a:xfrm>
            <a:off x="228600" y="1863725"/>
            <a:ext cx="8686800" cy="2678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Theorem</a:t>
            </a:r>
            <a:r>
              <a:rPr b="0" i="0" lang="en-US" sz="2400" u="none">
                <a:solidFill>
                  <a:schemeClr val="dk1"/>
                </a:solidFill>
                <a:latin typeface="Times New Roman"/>
                <a:ea typeface="Times New Roman"/>
                <a:cs typeface="Times New Roman"/>
                <a:sym typeface="Times New Roman"/>
              </a:rPr>
              <a:t>    Any comparison-based sorting algorithm has worst case time Ω(</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lg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1" i="0" lang="en-US" sz="2400" u="none">
                <a:solidFill>
                  <a:schemeClr val="dk1"/>
                </a:solidFill>
                <a:latin typeface="Times New Roman"/>
                <a:ea typeface="Times New Roman"/>
                <a:cs typeface="Times New Roman"/>
                <a:sym typeface="Times New Roman"/>
              </a:rPr>
              <a:t>Conclusion</a:t>
            </a:r>
            <a:r>
              <a:rPr b="0" i="0" lang="en-US" sz="2400" u="none">
                <a:solidFill>
                  <a:schemeClr val="dk1"/>
                </a:solidFill>
                <a:latin typeface="Times New Roman"/>
                <a:ea typeface="Times New Roman"/>
                <a:cs typeface="Times New Roman"/>
                <a:sym typeface="Times New Roman"/>
              </a:rPr>
              <a:t>:    Any comparison-based sorting algorithm</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must take time </a:t>
            </a:r>
            <a:r>
              <a:rPr b="1" i="0" lang="en-US" sz="2400" u="sng">
                <a:solidFill>
                  <a:schemeClr val="dk1"/>
                </a:solidFill>
                <a:latin typeface="Times New Roman"/>
                <a:ea typeface="Times New Roman"/>
                <a:cs typeface="Times New Roman"/>
                <a:sym typeface="Times New Roman"/>
              </a:rPr>
              <a:t>at least</a:t>
            </a:r>
            <a:r>
              <a:rPr b="0" i="0" lang="en-US" sz="2400" u="none">
                <a:solidFill>
                  <a:schemeClr val="dk1"/>
                </a:solidFill>
                <a:latin typeface="Times New Roman"/>
                <a:ea typeface="Times New Roman"/>
                <a:cs typeface="Times New Roman"/>
                <a:sym typeface="Times New Roman"/>
              </a:rPr>
              <a:t>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lg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There is no hope of finding any faster comparison-based algorithm.</a:t>
            </a:r>
            <a:endParaRPr/>
          </a:p>
        </p:txBody>
      </p:sp>
      <p:sp>
        <p:nvSpPr>
          <p:cNvPr id="1215" name="Google Shape;1215;p3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p35"/>
          <p:cNvSpPr txBox="1"/>
          <p:nvPr/>
        </p:nvSpPr>
        <p:spPr>
          <a:xfrm>
            <a:off x="685800" y="4244975"/>
            <a:ext cx="8194675" cy="2308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The decision tree for comparing and ordering</a:t>
            </a:r>
            <a:endParaRPr/>
          </a:p>
          <a:p>
            <a:pPr indent="0" lvl="0" marL="0" marR="0" rtl="0" algn="ctr">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an array of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elements has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leaves.</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In the worst case, the number of comparisons  ≥  height of tree</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lg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						   =  Ω(</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 lg </a:t>
            </a:r>
            <a:r>
              <a:rPr b="0" i="1" lang="en-US" sz="2400" u="none">
                <a:solidFill>
                  <a:schemeClr val="dk1"/>
                </a:solidFill>
                <a:latin typeface="Times New Roman"/>
                <a:ea typeface="Times New Roman"/>
                <a:cs typeface="Times New Roman"/>
                <a:sym typeface="Times New Roman"/>
              </a:rPr>
              <a:t>n</a:t>
            </a:r>
            <a:r>
              <a:rPr b="0" i="0" lang="en-US" sz="2400" u="none">
                <a:solidFill>
                  <a:schemeClr val="dk1"/>
                </a:solidFill>
                <a:latin typeface="Times New Roman"/>
                <a:ea typeface="Times New Roman"/>
                <a:cs typeface="Times New Roman"/>
                <a:sym typeface="Times New Roman"/>
              </a:rPr>
              <a:t>)</a:t>
            </a:r>
            <a:endParaRPr/>
          </a:p>
        </p:txBody>
      </p:sp>
      <p:sp>
        <p:nvSpPr>
          <p:cNvPr id="1221" name="Google Shape;1221;p3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pic>
        <p:nvPicPr>
          <p:cNvPr id="1222" name="Google Shape;1222;p35"/>
          <p:cNvPicPr preferRelativeResize="0"/>
          <p:nvPr/>
        </p:nvPicPr>
        <p:blipFill rotWithShape="1">
          <a:blip r:embed="rId3">
            <a:alphaModFix/>
          </a:blip>
          <a:srcRect b="0" l="0" r="0" t="0"/>
          <a:stretch/>
        </p:blipFill>
        <p:spPr>
          <a:xfrm>
            <a:off x="122237" y="152400"/>
            <a:ext cx="8915400" cy="3505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6" name="Shape 1226"/>
        <p:cNvGrpSpPr/>
        <p:nvPr/>
      </p:nvGrpSpPr>
      <p:grpSpPr>
        <a:xfrm>
          <a:off x="0" y="0"/>
          <a:ext cx="0" cy="0"/>
          <a:chOff x="0" y="0"/>
          <a:chExt cx="0" cy="0"/>
        </a:xfrm>
      </p:grpSpPr>
      <p:sp>
        <p:nvSpPr>
          <p:cNvPr id="1227" name="Google Shape;1227;p36"/>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6.4.2 Counting Sort</a:t>
            </a:r>
            <a:endParaRPr/>
          </a:p>
        </p:txBody>
      </p:sp>
      <p:sp>
        <p:nvSpPr>
          <p:cNvPr id="1228" name="Google Shape;1228;p36"/>
          <p:cNvSpPr txBox="1"/>
          <p:nvPr/>
        </p:nvSpPr>
        <p:spPr>
          <a:xfrm>
            <a:off x="457200" y="1447800"/>
            <a:ext cx="8382000" cy="3786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This algorithm sorts an array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[1], ... ,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of integers.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Assumption</a:t>
            </a:r>
            <a:r>
              <a:rPr b="0" i="0" lang="en-US" sz="2000" u="none">
                <a:solidFill>
                  <a:schemeClr val="dk1"/>
                </a:solidFill>
                <a:latin typeface="Times New Roman"/>
                <a:ea typeface="Times New Roman"/>
                <a:cs typeface="Times New Roman"/>
                <a:sym typeface="Times New Roman"/>
              </a:rPr>
              <a:t>:  Each integer is in the range 0 to </a:t>
            </a:r>
            <a:r>
              <a:rPr b="0" i="1"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inclusive; usually  </a:t>
            </a:r>
            <a:r>
              <a:rPr b="0" i="1"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is a fairly small value.</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It operates by </a:t>
            </a:r>
            <a:r>
              <a:rPr b="1" i="0" lang="en-US" sz="2000" u="sng">
                <a:solidFill>
                  <a:schemeClr val="dk1"/>
                </a:solidFill>
                <a:latin typeface="Times New Roman"/>
                <a:ea typeface="Times New Roman"/>
                <a:cs typeface="Times New Roman"/>
                <a:sym typeface="Times New Roman"/>
              </a:rPr>
              <a:t>counting</a:t>
            </a:r>
            <a:r>
              <a:rPr b="0" i="0" lang="en-US" sz="2000" u="none">
                <a:solidFill>
                  <a:schemeClr val="dk1"/>
                </a:solidFill>
                <a:latin typeface="Times New Roman"/>
                <a:ea typeface="Times New Roman"/>
                <a:cs typeface="Times New Roman"/>
                <a:sym typeface="Times New Roman"/>
              </a:rPr>
              <a:t> how many occurrences there are of each integer in the</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range  0  to  </a:t>
            </a:r>
            <a:r>
              <a:rPr b="0" i="1"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  Next, the array  </a:t>
            </a:r>
            <a:r>
              <a:rPr b="0" i="1" lang="en-US" sz="2000" u="none">
                <a:solidFill>
                  <a:schemeClr val="dk1"/>
                </a:solidFill>
                <a:latin typeface="Times New Roman"/>
                <a:ea typeface="Times New Roman"/>
                <a:cs typeface="Times New Roman"/>
                <a:sym typeface="Times New Roman"/>
              </a:rPr>
              <a:t>c</a:t>
            </a:r>
            <a:r>
              <a:rPr b="0" i="0" lang="en-US" sz="2000" u="none">
                <a:solidFill>
                  <a:schemeClr val="dk1"/>
                </a:solidFill>
                <a:latin typeface="Times New Roman"/>
                <a:ea typeface="Times New Roman"/>
                <a:cs typeface="Times New Roman"/>
                <a:sym typeface="Times New Roman"/>
              </a:rPr>
              <a:t>  is used to determine how many values in the array are less than or equal to each integer in the range  0  to  </a:t>
            </a:r>
            <a:r>
              <a:rPr b="0" i="1" lang="en-US" sz="2000" u="none">
                <a:solidFill>
                  <a:schemeClr val="dk1"/>
                </a:solidFill>
                <a:latin typeface="Times New Roman"/>
                <a:ea typeface="Times New Roman"/>
                <a:cs typeface="Times New Roman"/>
                <a:sym typeface="Times New Roman"/>
              </a:rPr>
              <a:t>m</a:t>
            </a:r>
            <a:r>
              <a:rPr b="0" i="0" lang="en-US" sz="2000" u="none">
                <a:solidFill>
                  <a:schemeClr val="dk1"/>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Courier New"/>
              <a:buNone/>
            </a:pPr>
            <a:r>
              <a:rPr b="0" i="1" lang="en-US" sz="2000" u="none">
                <a:solidFill>
                  <a:schemeClr val="dk1"/>
                </a:solidFill>
                <a:latin typeface="Courier New"/>
                <a:ea typeface="Courier New"/>
                <a:cs typeface="Courier New"/>
                <a:sym typeface="Courier New"/>
              </a:rPr>
              <a:t>c</a:t>
            </a:r>
            <a:r>
              <a:rPr b="0" i="0" lang="en-US" sz="2000" u="none">
                <a:solidFill>
                  <a:schemeClr val="dk1"/>
                </a:solidFill>
                <a:latin typeface="Courier New"/>
                <a:ea typeface="Courier New"/>
                <a:cs typeface="Courier New"/>
                <a:sym typeface="Courier New"/>
              </a:rPr>
              <a:t>[</a:t>
            </a:r>
            <a:r>
              <a:rPr b="0" i="1" lang="en-US" sz="2000" u="none">
                <a:solidFill>
                  <a:schemeClr val="dk1"/>
                </a:solidFill>
                <a:latin typeface="Courier New"/>
                <a:ea typeface="Courier New"/>
                <a:cs typeface="Courier New"/>
                <a:sym typeface="Courier New"/>
              </a:rPr>
              <a:t>k</a:t>
            </a:r>
            <a:r>
              <a:rPr b="0" i="0" lang="en-US" sz="2000" u="none">
                <a:solidFill>
                  <a:schemeClr val="dk1"/>
                </a:solidFill>
                <a:latin typeface="Courier New"/>
                <a:ea typeface="Courier New"/>
                <a:cs typeface="Courier New"/>
                <a:sym typeface="Courier New"/>
              </a:rPr>
              <a:t>] = the number of values less than or equal to </a:t>
            </a:r>
            <a:r>
              <a:rPr b="0" i="1" lang="en-US" sz="2000" u="none">
                <a:solidFill>
                  <a:schemeClr val="dk1"/>
                </a:solidFill>
                <a:latin typeface="Courier New"/>
                <a:ea typeface="Courier New"/>
                <a:cs typeface="Courier New"/>
                <a:sym typeface="Courier New"/>
              </a:rPr>
              <a:t>k</a:t>
            </a:r>
            <a:r>
              <a:rPr b="0" i="0" lang="en-US" sz="20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2000"/>
              <a:buFont typeface="Courier New"/>
              <a:buNone/>
            </a:pPr>
            <a:r>
              <a:rPr b="0" i="0" lang="en-US" sz="2000" u="none">
                <a:solidFill>
                  <a:schemeClr val="dk1"/>
                </a:solidFill>
                <a:latin typeface="Courier New"/>
                <a:ea typeface="Courier New"/>
                <a:cs typeface="Courier New"/>
                <a:sym typeface="Courier New"/>
              </a:rPr>
              <a:t>       in the array a</a:t>
            </a:r>
            <a:endParaRPr b="0" i="1" sz="20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1" sz="2000" u="none">
              <a:solidFill>
                <a:schemeClr val="dk1"/>
              </a:solidFill>
              <a:latin typeface="Courier New"/>
              <a:ea typeface="Courier New"/>
              <a:cs typeface="Courier New"/>
              <a:sym typeface="Courier New"/>
            </a:endParaRPr>
          </a:p>
        </p:txBody>
      </p:sp>
      <p:sp>
        <p:nvSpPr>
          <p:cNvPr id="1229" name="Google Shape;1229;p3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sp>
        <p:nvSpPr>
          <p:cNvPr id="1234" name="Google Shape;1234;p37"/>
          <p:cNvSpPr txBox="1"/>
          <p:nvPr/>
        </p:nvSpPr>
        <p:spPr>
          <a:xfrm>
            <a:off x="457200" y="304800"/>
            <a:ext cx="8305800" cy="6134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countingSort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m</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k</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k</a:t>
            </a:r>
            <a:r>
              <a:rPr b="0" i="0" lang="en-US" sz="1800" u="none">
                <a:solidFill>
                  <a:schemeClr val="dk1"/>
                </a:solidFill>
                <a:latin typeface="Courier New"/>
                <a:ea typeface="Courier New"/>
                <a:cs typeface="Courier New"/>
                <a:sym typeface="Courier New"/>
              </a:rPr>
              <a:t>] = 0</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n</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last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1 to </a:t>
            </a:r>
            <a:r>
              <a:rPr b="0" i="1" lang="en-US" sz="1800" u="none">
                <a:solidFill>
                  <a:schemeClr val="dk1"/>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+ 1		 // how many of each value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k = 1 to </a:t>
            </a:r>
            <a:r>
              <a:rPr b="0" i="1" lang="en-US" sz="1800" u="none">
                <a:solidFill>
                  <a:schemeClr val="dk1"/>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k</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k</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k</a:t>
            </a:r>
            <a:r>
              <a:rPr b="0" i="0" lang="en-US" sz="1800" u="none">
                <a:solidFill>
                  <a:schemeClr val="dk1"/>
                </a:solidFill>
                <a:latin typeface="Courier New"/>
                <a:ea typeface="Courier New"/>
                <a:cs typeface="Courier New"/>
                <a:sym typeface="Courier New"/>
              </a:rPr>
              <a:t> - 1]	    // how many ≤ k</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sort a with the result in </a:t>
            </a:r>
            <a:r>
              <a:rPr b="0" i="1" lang="en-US" sz="1800" u="none">
                <a:solidFill>
                  <a:schemeClr val="dk1"/>
                </a:solidFill>
                <a:latin typeface="Courier New"/>
                <a:ea typeface="Courier New"/>
                <a:cs typeface="Courier New"/>
                <a:sym typeface="Courier New"/>
              </a:rPr>
              <a:t>b</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n</a:t>
            </a:r>
            <a:r>
              <a:rPr b="0" i="0" lang="en-US" sz="1800" u="none">
                <a:solidFill>
                  <a:schemeClr val="dk1"/>
                </a:solidFill>
                <a:latin typeface="Courier New"/>
                <a:ea typeface="Courier New"/>
                <a:cs typeface="Courier New"/>
                <a:sym typeface="Courier New"/>
              </a:rPr>
              <a:t> downto 1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b</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c</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copy </a:t>
            </a:r>
            <a:r>
              <a:rPr b="0" i="1" lang="en-US" sz="1800" u="none">
                <a:solidFill>
                  <a:schemeClr val="dk1"/>
                </a:solidFill>
                <a:latin typeface="Courier New"/>
                <a:ea typeface="Courier New"/>
                <a:cs typeface="Courier New"/>
                <a:sym typeface="Courier New"/>
              </a:rPr>
              <a:t>b</a:t>
            </a:r>
            <a:r>
              <a:rPr b="0" i="0" lang="en-US" sz="1800" u="none">
                <a:solidFill>
                  <a:schemeClr val="dk1"/>
                </a:solidFill>
                <a:latin typeface="Courier New"/>
                <a:ea typeface="Courier New"/>
                <a:cs typeface="Courier New"/>
                <a:sym typeface="Courier New"/>
              </a:rPr>
              <a:t> back to </a:t>
            </a:r>
            <a:r>
              <a:rPr b="0" i="1" lang="en-US" sz="1800" u="none">
                <a:solidFill>
                  <a:schemeClr val="dk1"/>
                </a:solidFill>
                <a:latin typeface="Courier New"/>
                <a:ea typeface="Courier New"/>
                <a:cs typeface="Courier New"/>
                <a:sym typeface="Courier New"/>
              </a:rPr>
              <a:t>a</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1 to </a:t>
            </a:r>
            <a:r>
              <a:rPr b="0" i="1" lang="en-US" sz="1800" u="none">
                <a:solidFill>
                  <a:schemeClr val="dk1"/>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a:t>
            </a:r>
            <a:r>
              <a:rPr b="0" i="1" lang="en-US" sz="1800" u="none">
                <a:solidFill>
                  <a:schemeClr val="dk1"/>
                </a:solidFill>
                <a:latin typeface="Courier New"/>
                <a:ea typeface="Courier New"/>
                <a:cs typeface="Courier New"/>
                <a:sym typeface="Courier New"/>
              </a:rPr>
              <a:t>b</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235" name="Google Shape;1235;p3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239" name="Shape 1239"/>
        <p:cNvGrpSpPr/>
        <p:nvPr/>
      </p:nvGrpSpPr>
      <p:grpSpPr>
        <a:xfrm>
          <a:off x="0" y="0"/>
          <a:ext cx="0" cy="0"/>
          <a:chOff x="0" y="0"/>
          <a:chExt cx="0" cy="0"/>
        </a:xfrm>
      </p:grpSpPr>
      <p:sp>
        <p:nvSpPr>
          <p:cNvPr id="1240" name="Google Shape;1240;p38"/>
          <p:cNvSpPr txBox="1"/>
          <p:nvPr>
            <p:ph type="title"/>
          </p:nvPr>
        </p:nvSpPr>
        <p:spPr>
          <a:xfrm>
            <a:off x="609600" y="369887"/>
            <a:ext cx="78486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3600"/>
              <a:buFont typeface="Courier New"/>
              <a:buNone/>
            </a:pPr>
            <a:r>
              <a:rPr b="1" i="0" lang="en-US" sz="3600" u="none">
                <a:solidFill>
                  <a:schemeClr val="folHlink"/>
                </a:solidFill>
                <a:latin typeface="Courier New"/>
                <a:ea typeface="Courier New"/>
                <a:cs typeface="Courier New"/>
                <a:sym typeface="Courier New"/>
              </a:rPr>
              <a:t>Counting Sort</a:t>
            </a:r>
            <a:endParaRPr/>
          </a:p>
        </p:txBody>
      </p:sp>
      <p:sp>
        <p:nvSpPr>
          <p:cNvPr id="1241" name="Google Shape;1241;p3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242" name="Google Shape;1242;p38"/>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243" name="Google Shape;1243;p38"/>
          <p:cNvSpPr txBox="1"/>
          <p:nvPr/>
        </p:nvSpPr>
        <p:spPr>
          <a:xfrm>
            <a:off x="3232150" y="3392487"/>
            <a:ext cx="3354387"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Data in the range  0..6</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m = 6</a:t>
            </a:r>
            <a:endParaRPr/>
          </a:p>
        </p:txBody>
      </p:sp>
      <p:graphicFrame>
        <p:nvGraphicFramePr>
          <p:cNvPr id="1244" name="Google Shape;1244;p38"/>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248" name="Shape 1248"/>
        <p:cNvGrpSpPr/>
        <p:nvPr/>
      </p:nvGrpSpPr>
      <p:grpSpPr>
        <a:xfrm>
          <a:off x="0" y="0"/>
          <a:ext cx="0" cy="0"/>
          <a:chOff x="0" y="0"/>
          <a:chExt cx="0" cy="0"/>
        </a:xfrm>
      </p:grpSpPr>
      <p:sp>
        <p:nvSpPr>
          <p:cNvPr id="1249" name="Google Shape;1249;p3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250" name="Google Shape;1250;p39"/>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251" name="Google Shape;1251;p39"/>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99">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252" name="Google Shape;1252;p39"/>
          <p:cNvSpPr txBox="1"/>
          <p:nvPr/>
        </p:nvSpPr>
        <p:spPr>
          <a:xfrm>
            <a:off x="1295400" y="1404937"/>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253" name="Google Shape;1253;p39"/>
          <p:cNvSpPr/>
          <p:nvPr/>
        </p:nvSpPr>
        <p:spPr>
          <a:xfrm>
            <a:off x="2095500" y="18415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4" name="Google Shape;1254;p39"/>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 to </a:t>
            </a:r>
            <a:r>
              <a:rPr b="1" i="1" lang="en-US" sz="1800" u="none">
                <a:solidFill>
                  <a:srgbClr val="000000"/>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4"/>
          <p:cNvSpPr txBox="1"/>
          <p:nvPr>
            <p:ph type="title"/>
          </p:nvPr>
        </p:nvSpPr>
        <p:spPr>
          <a:xfrm>
            <a:off x="457200" y="762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6.1.2 Insertion Sort</a:t>
            </a:r>
            <a:endParaRPr/>
          </a:p>
        </p:txBody>
      </p:sp>
      <p:sp>
        <p:nvSpPr>
          <p:cNvPr id="369" name="Google Shape;369;p4"/>
          <p:cNvSpPr txBox="1"/>
          <p:nvPr/>
        </p:nvSpPr>
        <p:spPr>
          <a:xfrm>
            <a:off x="381000" y="1066800"/>
            <a:ext cx="8686800" cy="915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This algorithm sorts the array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 by first inserting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[2] into the sorted subarray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[1]; next inserting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[3] into the sorted subarray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[1],</a:t>
            </a:r>
            <a:r>
              <a:rPr b="0" i="1" lang="en-US" sz="1800" u="none">
                <a:solidFill>
                  <a:schemeClr val="dk1"/>
                </a:solidFill>
                <a:latin typeface="Times New Roman"/>
                <a:ea typeface="Times New Roman"/>
                <a:cs typeface="Times New Roman"/>
                <a:sym typeface="Times New Roman"/>
              </a:rPr>
              <a:t>  a</a:t>
            </a:r>
            <a:r>
              <a:rPr b="0" i="0" lang="en-US" sz="1800" u="none">
                <a:solidFill>
                  <a:schemeClr val="dk1"/>
                </a:solidFill>
                <a:latin typeface="Times New Roman"/>
                <a:ea typeface="Times New Roman"/>
                <a:cs typeface="Times New Roman"/>
                <a:sym typeface="Times New Roman"/>
              </a:rPr>
              <a:t>[2]; and so on; and finally inserting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a:t>
            </a:r>
            <a:r>
              <a:rPr b="0" i="1" lang="en-US" sz="1800" u="none">
                <a:solidFill>
                  <a:schemeClr val="dk1"/>
                </a:solidFill>
                <a:latin typeface="Times New Roman"/>
                <a:ea typeface="Times New Roman"/>
                <a:cs typeface="Times New Roman"/>
                <a:sym typeface="Times New Roman"/>
              </a:rPr>
              <a:t>n</a:t>
            </a:r>
            <a:r>
              <a:rPr b="0" i="0" lang="en-US" sz="1800" u="none">
                <a:solidFill>
                  <a:schemeClr val="dk1"/>
                </a:solidFill>
                <a:latin typeface="Times New Roman"/>
                <a:ea typeface="Times New Roman"/>
                <a:cs typeface="Times New Roman"/>
                <a:sym typeface="Times New Roman"/>
              </a:rPr>
              <a:t>] into the sorted subarray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[1], ... , </a:t>
            </a:r>
            <a:r>
              <a:rPr b="0" i="1" lang="en-US" sz="1800" u="none">
                <a:solidFill>
                  <a:schemeClr val="dk1"/>
                </a:solidFill>
                <a:latin typeface="Times New Roman"/>
                <a:ea typeface="Times New Roman"/>
                <a:cs typeface="Times New Roman"/>
                <a:sym typeface="Times New Roman"/>
              </a:rPr>
              <a:t>a</a:t>
            </a:r>
            <a:r>
              <a:rPr b="0" i="0" lang="en-US" sz="1800" u="none">
                <a:solidFill>
                  <a:schemeClr val="dk1"/>
                </a:solidFill>
                <a:latin typeface="Times New Roman"/>
                <a:ea typeface="Times New Roman"/>
                <a:cs typeface="Times New Roman"/>
                <a:sym typeface="Times New Roman"/>
              </a:rPr>
              <a:t>[</a:t>
            </a:r>
            <a:r>
              <a:rPr b="0" i="1" lang="en-US" sz="1800" u="none">
                <a:solidFill>
                  <a:schemeClr val="dk1"/>
                </a:solidFill>
                <a:latin typeface="Times New Roman"/>
                <a:ea typeface="Times New Roman"/>
                <a:cs typeface="Times New Roman"/>
                <a:sym typeface="Times New Roman"/>
              </a:rPr>
              <a:t>n</a:t>
            </a:r>
            <a:r>
              <a:rPr b="0" i="0" lang="en-US" sz="1800" u="none">
                <a:solidFill>
                  <a:schemeClr val="dk1"/>
                </a:solidFill>
                <a:latin typeface="Times New Roman"/>
                <a:ea typeface="Times New Roman"/>
                <a:cs typeface="Times New Roman"/>
                <a:sym typeface="Times New Roman"/>
              </a:rPr>
              <a:t> - 1].</a:t>
            </a:r>
            <a:endParaRPr/>
          </a:p>
        </p:txBody>
      </p:sp>
      <p:sp>
        <p:nvSpPr>
          <p:cNvPr id="370" name="Google Shape;370;p4"/>
          <p:cNvSpPr txBox="1"/>
          <p:nvPr/>
        </p:nvSpPr>
        <p:spPr>
          <a:xfrm>
            <a:off x="228600" y="2001837"/>
            <a:ext cx="8686800" cy="397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insertionSort(a)</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n = a.last</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i = 2 to n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val = a[i] 	     // save a[i] so it can be inserted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j = i – 1		     // into the correct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while (j &gt;= 1 &amp;&amp; val &lt; a[j])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a[j + 1] = a[j]   // move larger elements down by</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j = j – 1         // one to make room for val</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a[j + 1] = val       // insert val in the correct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0" i="0" sz="1800" u="none">
              <a:solidFill>
                <a:schemeClr val="dk1"/>
              </a:solidFill>
              <a:latin typeface="Courier New"/>
              <a:ea typeface="Courier New"/>
              <a:cs typeface="Courier New"/>
              <a:sym typeface="Courier New"/>
            </a:endParaRPr>
          </a:p>
        </p:txBody>
      </p:sp>
      <p:sp>
        <p:nvSpPr>
          <p:cNvPr id="371" name="Google Shape;371;p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258" name="Shape 1258"/>
        <p:cNvGrpSpPr/>
        <p:nvPr/>
      </p:nvGrpSpPr>
      <p:grpSpPr>
        <a:xfrm>
          <a:off x="0" y="0"/>
          <a:ext cx="0" cy="0"/>
          <a:chOff x="0" y="0"/>
          <a:chExt cx="0" cy="0"/>
        </a:xfrm>
      </p:grpSpPr>
      <p:sp>
        <p:nvSpPr>
          <p:cNvPr id="1259" name="Google Shape;1259;p4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260" name="Google Shape;1260;p40"/>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261" name="Google Shape;1261;p40"/>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99">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262" name="Google Shape;1262;p40"/>
          <p:cNvSpPr txBox="1"/>
          <p:nvPr/>
        </p:nvSpPr>
        <p:spPr>
          <a:xfrm>
            <a:off x="1828800" y="1343025"/>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263" name="Google Shape;1263;p40"/>
          <p:cNvSpPr/>
          <p:nvPr/>
        </p:nvSpPr>
        <p:spPr>
          <a:xfrm>
            <a:off x="2628900" y="1779587"/>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64" name="Google Shape;1264;p40"/>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 to </a:t>
            </a:r>
            <a:r>
              <a:rPr b="1" i="1" lang="en-US" sz="1800" u="none">
                <a:solidFill>
                  <a:srgbClr val="000000"/>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268" name="Shape 1268"/>
        <p:cNvGrpSpPr/>
        <p:nvPr/>
      </p:nvGrpSpPr>
      <p:grpSpPr>
        <a:xfrm>
          <a:off x="0" y="0"/>
          <a:ext cx="0" cy="0"/>
          <a:chOff x="0" y="0"/>
          <a:chExt cx="0" cy="0"/>
        </a:xfrm>
      </p:grpSpPr>
      <p:sp>
        <p:nvSpPr>
          <p:cNvPr id="1269" name="Google Shape;1269;p4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270" name="Google Shape;1270;p41"/>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271" name="Google Shape;1271;p41"/>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9999">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272" name="Google Shape;1272;p41"/>
          <p:cNvSpPr txBox="1"/>
          <p:nvPr/>
        </p:nvSpPr>
        <p:spPr>
          <a:xfrm>
            <a:off x="2362200" y="1360487"/>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273" name="Google Shape;1273;p41"/>
          <p:cNvSpPr/>
          <p:nvPr/>
        </p:nvSpPr>
        <p:spPr>
          <a:xfrm>
            <a:off x="3162300" y="17970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74" name="Google Shape;1274;p41"/>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 to </a:t>
            </a:r>
            <a:r>
              <a:rPr b="1" i="1" lang="en-US" sz="1800" u="none">
                <a:solidFill>
                  <a:srgbClr val="000000"/>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278" name="Shape 1278"/>
        <p:cNvGrpSpPr/>
        <p:nvPr/>
      </p:nvGrpSpPr>
      <p:grpSpPr>
        <a:xfrm>
          <a:off x="0" y="0"/>
          <a:ext cx="0" cy="0"/>
          <a:chOff x="0" y="0"/>
          <a:chExt cx="0" cy="0"/>
        </a:xfrm>
      </p:grpSpPr>
      <p:sp>
        <p:nvSpPr>
          <p:cNvPr id="1279" name="Google Shape;1279;p4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280" name="Google Shape;1280;p42"/>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281" name="Google Shape;1281;p42"/>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282" name="Google Shape;1282;p42"/>
          <p:cNvSpPr txBox="1"/>
          <p:nvPr/>
        </p:nvSpPr>
        <p:spPr>
          <a:xfrm>
            <a:off x="6248400" y="1387475"/>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283" name="Google Shape;1283;p42"/>
          <p:cNvSpPr/>
          <p:nvPr/>
        </p:nvSpPr>
        <p:spPr>
          <a:xfrm>
            <a:off x="7048500" y="1824037"/>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84" name="Google Shape;1284;p42"/>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 to </a:t>
            </a:r>
            <a:r>
              <a:rPr b="1" i="1" lang="en-US" sz="1800" u="none">
                <a:solidFill>
                  <a:srgbClr val="000000"/>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288" name="Shape 1288"/>
        <p:cNvGrpSpPr/>
        <p:nvPr/>
      </p:nvGrpSpPr>
      <p:grpSpPr>
        <a:xfrm>
          <a:off x="0" y="0"/>
          <a:ext cx="0" cy="0"/>
          <a:chOff x="0" y="0"/>
          <a:chExt cx="0" cy="0"/>
        </a:xfrm>
      </p:grpSpPr>
      <p:sp>
        <p:nvSpPr>
          <p:cNvPr id="1289" name="Google Shape;1289;p4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290" name="Google Shape;1290;p43"/>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291" name="Google Shape;1291;p43"/>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292" name="Google Shape;1292;p43"/>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k = 1 to </a:t>
            </a:r>
            <a:r>
              <a:rPr b="1" i="1" lang="en-US" sz="1800" u="none">
                <a:solidFill>
                  <a:srgbClr val="000000"/>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- 1]</a:t>
            </a:r>
            <a:endParaRPr/>
          </a:p>
        </p:txBody>
      </p:sp>
      <p:sp>
        <p:nvSpPr>
          <p:cNvPr id="1293" name="Google Shape;1293;p43"/>
          <p:cNvSpPr txBox="1"/>
          <p:nvPr/>
        </p:nvSpPr>
        <p:spPr>
          <a:xfrm>
            <a:off x="1828800" y="3733800"/>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800"/>
              <a:buFont typeface="Courier New"/>
              <a:buNone/>
            </a:pPr>
            <a:r>
              <a:rPr b="1" i="0" lang="en-US" sz="1800" u="none">
                <a:solidFill>
                  <a:srgbClr val="00B050"/>
                </a:solidFill>
                <a:latin typeface="Courier New"/>
                <a:ea typeface="Courier New"/>
                <a:cs typeface="Courier New"/>
                <a:sym typeface="Courier New"/>
              </a:rPr>
              <a:t>k</a:t>
            </a:r>
            <a:endParaRPr/>
          </a:p>
        </p:txBody>
      </p:sp>
      <p:sp>
        <p:nvSpPr>
          <p:cNvPr id="1294" name="Google Shape;1294;p43"/>
          <p:cNvSpPr/>
          <p:nvPr/>
        </p:nvSpPr>
        <p:spPr>
          <a:xfrm>
            <a:off x="2628900" y="4170362"/>
            <a:ext cx="304800" cy="304800"/>
          </a:xfrm>
          <a:prstGeom prst="downArrow">
            <a:avLst>
              <a:gd fmla="val 50000" name="adj1"/>
              <a:gd fmla="val 50000" name="adj2"/>
            </a:avLst>
          </a:prstGeom>
          <a:solidFill>
            <a:srgbClr val="00B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298" name="Shape 1298"/>
        <p:cNvGrpSpPr/>
        <p:nvPr/>
      </p:nvGrpSpPr>
      <p:grpSpPr>
        <a:xfrm>
          <a:off x="0" y="0"/>
          <a:ext cx="0" cy="0"/>
          <a:chOff x="0" y="0"/>
          <a:chExt cx="0" cy="0"/>
        </a:xfrm>
      </p:grpSpPr>
      <p:sp>
        <p:nvSpPr>
          <p:cNvPr id="1299" name="Google Shape;1299;p4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00" name="Google Shape;1300;p44"/>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01" name="Google Shape;1301;p44"/>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02" name="Google Shape;1302;p44"/>
          <p:cNvSpPr txBox="1"/>
          <p:nvPr/>
        </p:nvSpPr>
        <p:spPr>
          <a:xfrm>
            <a:off x="1828800" y="3733800"/>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800"/>
              <a:buFont typeface="Courier New"/>
              <a:buNone/>
            </a:pPr>
            <a:r>
              <a:rPr b="1" i="0" lang="en-US" sz="1800" u="none">
                <a:solidFill>
                  <a:srgbClr val="00B050"/>
                </a:solidFill>
                <a:latin typeface="Courier New"/>
                <a:ea typeface="Courier New"/>
                <a:cs typeface="Courier New"/>
                <a:sym typeface="Courier New"/>
              </a:rPr>
              <a:t>k</a:t>
            </a:r>
            <a:endParaRPr/>
          </a:p>
        </p:txBody>
      </p:sp>
      <p:sp>
        <p:nvSpPr>
          <p:cNvPr id="1303" name="Google Shape;1303;p44"/>
          <p:cNvSpPr/>
          <p:nvPr/>
        </p:nvSpPr>
        <p:spPr>
          <a:xfrm>
            <a:off x="2628900" y="4170362"/>
            <a:ext cx="304800" cy="304800"/>
          </a:xfrm>
          <a:prstGeom prst="downArrow">
            <a:avLst>
              <a:gd fmla="val 50000" name="adj1"/>
              <a:gd fmla="val 50000" name="adj2"/>
            </a:avLst>
          </a:prstGeom>
          <a:solidFill>
            <a:srgbClr val="00B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04" name="Google Shape;1304;p44"/>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k = 1 to </a:t>
            </a:r>
            <a:r>
              <a:rPr b="1" i="1" lang="en-US" sz="1800" u="none">
                <a:solidFill>
                  <a:srgbClr val="000000"/>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08" name="Shape 1308"/>
        <p:cNvGrpSpPr/>
        <p:nvPr/>
      </p:nvGrpSpPr>
      <p:grpSpPr>
        <a:xfrm>
          <a:off x="0" y="0"/>
          <a:ext cx="0" cy="0"/>
          <a:chOff x="0" y="0"/>
          <a:chExt cx="0" cy="0"/>
        </a:xfrm>
      </p:grpSpPr>
      <p:sp>
        <p:nvSpPr>
          <p:cNvPr id="1309" name="Google Shape;1309;p4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10" name="Google Shape;1310;p45"/>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11" name="Google Shape;1311;p45"/>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12" name="Google Shape;1312;p45"/>
          <p:cNvSpPr txBox="1"/>
          <p:nvPr/>
        </p:nvSpPr>
        <p:spPr>
          <a:xfrm>
            <a:off x="2362200" y="3733800"/>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800"/>
              <a:buFont typeface="Courier New"/>
              <a:buNone/>
            </a:pPr>
            <a:r>
              <a:rPr b="1" i="0" lang="en-US" sz="1800" u="none">
                <a:solidFill>
                  <a:srgbClr val="00B050"/>
                </a:solidFill>
                <a:latin typeface="Courier New"/>
                <a:ea typeface="Courier New"/>
                <a:cs typeface="Courier New"/>
                <a:sym typeface="Courier New"/>
              </a:rPr>
              <a:t>k</a:t>
            </a:r>
            <a:endParaRPr/>
          </a:p>
        </p:txBody>
      </p:sp>
      <p:sp>
        <p:nvSpPr>
          <p:cNvPr id="1313" name="Google Shape;1313;p45"/>
          <p:cNvSpPr/>
          <p:nvPr/>
        </p:nvSpPr>
        <p:spPr>
          <a:xfrm>
            <a:off x="3162300" y="4170362"/>
            <a:ext cx="304800" cy="304800"/>
          </a:xfrm>
          <a:prstGeom prst="downArrow">
            <a:avLst>
              <a:gd fmla="val 50000" name="adj1"/>
              <a:gd fmla="val 50000" name="adj2"/>
            </a:avLst>
          </a:prstGeom>
          <a:solidFill>
            <a:srgbClr val="00B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14" name="Google Shape;1314;p45"/>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k = 1 to </a:t>
            </a:r>
            <a:r>
              <a:rPr b="1" i="1" lang="en-US" sz="1800" u="none">
                <a:solidFill>
                  <a:srgbClr val="000000"/>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18" name="Shape 1318"/>
        <p:cNvGrpSpPr/>
        <p:nvPr/>
      </p:nvGrpSpPr>
      <p:grpSpPr>
        <a:xfrm>
          <a:off x="0" y="0"/>
          <a:ext cx="0" cy="0"/>
          <a:chOff x="0" y="0"/>
          <a:chExt cx="0" cy="0"/>
        </a:xfrm>
      </p:grpSpPr>
      <p:sp>
        <p:nvSpPr>
          <p:cNvPr id="1319" name="Google Shape;1319;p4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20" name="Google Shape;1320;p46"/>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21" name="Google Shape;1321;p46"/>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22" name="Google Shape;1322;p46"/>
          <p:cNvSpPr txBox="1"/>
          <p:nvPr/>
        </p:nvSpPr>
        <p:spPr>
          <a:xfrm>
            <a:off x="2895600" y="375443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800"/>
              <a:buFont typeface="Courier New"/>
              <a:buNone/>
            </a:pPr>
            <a:r>
              <a:rPr b="1" i="0" lang="en-US" sz="1800" u="none">
                <a:solidFill>
                  <a:srgbClr val="00B050"/>
                </a:solidFill>
                <a:latin typeface="Courier New"/>
                <a:ea typeface="Courier New"/>
                <a:cs typeface="Courier New"/>
                <a:sym typeface="Courier New"/>
              </a:rPr>
              <a:t>k</a:t>
            </a:r>
            <a:endParaRPr/>
          </a:p>
        </p:txBody>
      </p:sp>
      <p:sp>
        <p:nvSpPr>
          <p:cNvPr id="1323" name="Google Shape;1323;p46"/>
          <p:cNvSpPr/>
          <p:nvPr/>
        </p:nvSpPr>
        <p:spPr>
          <a:xfrm>
            <a:off x="3695700" y="4191000"/>
            <a:ext cx="304800" cy="304800"/>
          </a:xfrm>
          <a:prstGeom prst="downArrow">
            <a:avLst>
              <a:gd fmla="val 50000" name="adj1"/>
              <a:gd fmla="val 50000" name="adj2"/>
            </a:avLst>
          </a:prstGeom>
          <a:solidFill>
            <a:srgbClr val="00B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24" name="Google Shape;1324;p46"/>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k = 1 to </a:t>
            </a:r>
            <a:r>
              <a:rPr b="1" i="1" lang="en-US" sz="1800" u="none">
                <a:solidFill>
                  <a:srgbClr val="000000"/>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28" name="Shape 1328"/>
        <p:cNvGrpSpPr/>
        <p:nvPr/>
      </p:nvGrpSpPr>
      <p:grpSpPr>
        <a:xfrm>
          <a:off x="0" y="0"/>
          <a:ext cx="0" cy="0"/>
          <a:chOff x="0" y="0"/>
          <a:chExt cx="0" cy="0"/>
        </a:xfrm>
      </p:grpSpPr>
      <p:sp>
        <p:nvSpPr>
          <p:cNvPr id="1329" name="Google Shape;1329;p4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30" name="Google Shape;1330;p47"/>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31" name="Google Shape;1331;p47"/>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32" name="Google Shape;1332;p47"/>
          <p:cNvSpPr txBox="1"/>
          <p:nvPr/>
        </p:nvSpPr>
        <p:spPr>
          <a:xfrm>
            <a:off x="4572000" y="3733800"/>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B050"/>
              </a:buClr>
              <a:buSzPts val="1800"/>
              <a:buFont typeface="Courier New"/>
              <a:buNone/>
            </a:pPr>
            <a:r>
              <a:rPr b="1" i="0" lang="en-US" sz="1800" u="none">
                <a:solidFill>
                  <a:srgbClr val="00B050"/>
                </a:solidFill>
                <a:latin typeface="Courier New"/>
                <a:ea typeface="Courier New"/>
                <a:cs typeface="Courier New"/>
                <a:sym typeface="Courier New"/>
              </a:rPr>
              <a:t>k</a:t>
            </a:r>
            <a:endParaRPr/>
          </a:p>
        </p:txBody>
      </p:sp>
      <p:sp>
        <p:nvSpPr>
          <p:cNvPr id="1333" name="Google Shape;1333;p47"/>
          <p:cNvSpPr/>
          <p:nvPr/>
        </p:nvSpPr>
        <p:spPr>
          <a:xfrm>
            <a:off x="5372100" y="4170362"/>
            <a:ext cx="304800" cy="304800"/>
          </a:xfrm>
          <a:prstGeom prst="downArrow">
            <a:avLst>
              <a:gd fmla="val 50000" name="adj1"/>
              <a:gd fmla="val 50000" name="adj2"/>
            </a:avLst>
          </a:prstGeom>
          <a:solidFill>
            <a:srgbClr val="00B05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334" name="Google Shape;1334;p47"/>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for k = 1 to </a:t>
            </a:r>
            <a:r>
              <a:rPr b="1" i="1" lang="en-US" sz="1800" u="none">
                <a:solidFill>
                  <a:srgbClr val="000000"/>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k</a:t>
            </a:r>
            <a:r>
              <a:rPr b="1" i="0" lang="en-US" sz="1800" u="none">
                <a:solidFill>
                  <a:srgbClr val="000000"/>
                </a:solidFill>
                <a:latin typeface="Courier New"/>
                <a:ea typeface="Courier New"/>
                <a:cs typeface="Courier New"/>
                <a:sym typeface="Courier New"/>
              </a:rPr>
              <a:t> - 1]</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38" name="Shape 1338"/>
        <p:cNvGrpSpPr/>
        <p:nvPr/>
      </p:nvGrpSpPr>
      <p:grpSpPr>
        <a:xfrm>
          <a:off x="0" y="0"/>
          <a:ext cx="0" cy="0"/>
          <a:chOff x="0" y="0"/>
          <a:chExt cx="0" cy="0"/>
        </a:xfrm>
      </p:grpSpPr>
      <p:sp>
        <p:nvSpPr>
          <p:cNvPr id="1339" name="Google Shape;1339;p4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40" name="Google Shape;1340;p48"/>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r>
            </a:tbl>
          </a:graphicData>
        </a:graphic>
      </p:graphicFrame>
      <p:graphicFrame>
        <p:nvGraphicFramePr>
          <p:cNvPr id="1341" name="Google Shape;1341;p48"/>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42" name="Google Shape;1342;p48"/>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343" name="Google Shape;1343;p48"/>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44" name="Google Shape;1344;p48"/>
          <p:cNvSpPr txBox="1"/>
          <p:nvPr/>
        </p:nvSpPr>
        <p:spPr>
          <a:xfrm>
            <a:off x="6248400" y="1343025"/>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345" name="Google Shape;1345;p48"/>
          <p:cNvSpPr/>
          <p:nvPr/>
        </p:nvSpPr>
        <p:spPr>
          <a:xfrm>
            <a:off x="7048500" y="1779587"/>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49" name="Shape 1349"/>
        <p:cNvGrpSpPr/>
        <p:nvPr/>
      </p:nvGrpSpPr>
      <p:grpSpPr>
        <a:xfrm>
          <a:off x="0" y="0"/>
          <a:ext cx="0" cy="0"/>
          <a:chOff x="0" y="0"/>
          <a:chExt cx="0" cy="0"/>
        </a:xfrm>
      </p:grpSpPr>
      <p:sp>
        <p:nvSpPr>
          <p:cNvPr id="1350" name="Google Shape;1350;p4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51" name="Google Shape;1351;p49"/>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r>
            </a:tbl>
          </a:graphicData>
        </a:graphic>
      </p:graphicFrame>
      <p:graphicFrame>
        <p:nvGraphicFramePr>
          <p:cNvPr id="1352" name="Google Shape;1352;p49"/>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53" name="Google Shape;1353;p49"/>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354" name="Google Shape;1354;p49"/>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55" name="Google Shape;1355;p49"/>
          <p:cNvSpPr txBox="1"/>
          <p:nvPr/>
        </p:nvSpPr>
        <p:spPr>
          <a:xfrm>
            <a:off x="6248400" y="1343025"/>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356" name="Google Shape;1356;p49"/>
          <p:cNvSpPr/>
          <p:nvPr/>
        </p:nvSpPr>
        <p:spPr>
          <a:xfrm>
            <a:off x="7048500" y="1779587"/>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Merge Sort</a:t>
            </a:r>
            <a:endParaRPr/>
          </a:p>
        </p:txBody>
      </p:sp>
      <p:sp>
        <p:nvSpPr>
          <p:cNvPr id="377" name="Google Shape;377;p5"/>
          <p:cNvSpPr txBox="1"/>
          <p:nvPr/>
        </p:nvSpPr>
        <p:spPr>
          <a:xfrm>
            <a:off x="304800" y="1293812"/>
            <a:ext cx="86868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This algorithm uses a divide and conquer technique.  The array is split in half, the halves are recursively sorted and then merged together.</a:t>
            </a:r>
            <a:endParaRPr/>
          </a:p>
        </p:txBody>
      </p:sp>
      <p:sp>
        <p:nvSpPr>
          <p:cNvPr id="378" name="Google Shape;378;p5"/>
          <p:cNvSpPr txBox="1"/>
          <p:nvPr/>
        </p:nvSpPr>
        <p:spPr>
          <a:xfrm>
            <a:off x="457200" y="2281237"/>
            <a:ext cx="8686800" cy="3694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mergeSort(a, i, 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if (i == 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return</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 = (i + j) / 2</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mergeSort(a, i, m)</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mergeSort(a, m+1, 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merge(a, i, m, j)</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merge(a, i, m, j)</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merge two sorted subarrays into one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see next slides</a:t>
            </a:r>
            <a:endParaRPr/>
          </a:p>
          <a:p>
            <a:pPr indent="0" lvl="0" marL="0" marR="0" rtl="0" algn="l">
              <a:lnSpc>
                <a:spcPct val="100000"/>
              </a:lnSpc>
              <a:spcBef>
                <a:spcPts val="0"/>
              </a:spcBef>
              <a:spcAft>
                <a:spcPts val="0"/>
              </a:spcAft>
              <a:buClr>
                <a:schemeClr val="dk1"/>
              </a:buClr>
              <a:buSzPts val="1800"/>
              <a:buFont typeface="Arial"/>
              <a:buNone/>
            </a:pPr>
            <a:r>
              <a:t/>
            </a:r>
            <a:endParaRPr b="1" i="0" sz="1800" u="non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None/>
            </a:pPr>
            <a:r>
              <a:t/>
            </a:r>
            <a:endParaRPr b="1" i="0" sz="1800" u="none">
              <a:solidFill>
                <a:schemeClr val="dk1"/>
              </a:solidFill>
              <a:latin typeface="Courier New"/>
              <a:ea typeface="Courier New"/>
              <a:cs typeface="Courier New"/>
              <a:sym typeface="Courier New"/>
            </a:endParaRPr>
          </a:p>
        </p:txBody>
      </p:sp>
      <p:sp>
        <p:nvSpPr>
          <p:cNvPr id="379" name="Google Shape;379;p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60" name="Shape 1360"/>
        <p:cNvGrpSpPr/>
        <p:nvPr/>
      </p:nvGrpSpPr>
      <p:grpSpPr>
        <a:xfrm>
          <a:off x="0" y="0"/>
          <a:ext cx="0" cy="0"/>
          <a:chOff x="0" y="0"/>
          <a:chExt cx="0" cy="0"/>
        </a:xfrm>
      </p:grpSpPr>
      <p:sp>
        <p:nvSpPr>
          <p:cNvPr id="1361" name="Google Shape;1361;p5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62" name="Google Shape;1362;p50"/>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63" name="Google Shape;1363;p50"/>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64" name="Google Shape;1364;p50"/>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365" name="Google Shape;1365;p50"/>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66" name="Google Shape;1366;p50"/>
          <p:cNvSpPr txBox="1"/>
          <p:nvPr/>
        </p:nvSpPr>
        <p:spPr>
          <a:xfrm>
            <a:off x="57150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367" name="Google Shape;1367;p50"/>
          <p:cNvSpPr/>
          <p:nvPr/>
        </p:nvSpPr>
        <p:spPr>
          <a:xfrm>
            <a:off x="65151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71" name="Shape 1371"/>
        <p:cNvGrpSpPr/>
        <p:nvPr/>
      </p:nvGrpSpPr>
      <p:grpSpPr>
        <a:xfrm>
          <a:off x="0" y="0"/>
          <a:ext cx="0" cy="0"/>
          <a:chOff x="0" y="0"/>
          <a:chExt cx="0" cy="0"/>
        </a:xfrm>
      </p:grpSpPr>
      <p:sp>
        <p:nvSpPr>
          <p:cNvPr id="1372" name="Google Shape;1372;p5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73" name="Google Shape;1373;p51"/>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74" name="Google Shape;1374;p51"/>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75" name="Google Shape;1375;p51"/>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376" name="Google Shape;1376;p51"/>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77" name="Google Shape;1377;p51"/>
          <p:cNvSpPr txBox="1"/>
          <p:nvPr/>
        </p:nvSpPr>
        <p:spPr>
          <a:xfrm>
            <a:off x="57150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378" name="Google Shape;1378;p51"/>
          <p:cNvSpPr/>
          <p:nvPr/>
        </p:nvSpPr>
        <p:spPr>
          <a:xfrm>
            <a:off x="65151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82" name="Shape 1382"/>
        <p:cNvGrpSpPr/>
        <p:nvPr/>
      </p:nvGrpSpPr>
      <p:grpSpPr>
        <a:xfrm>
          <a:off x="0" y="0"/>
          <a:ext cx="0" cy="0"/>
          <a:chOff x="0" y="0"/>
          <a:chExt cx="0" cy="0"/>
        </a:xfrm>
      </p:grpSpPr>
      <p:sp>
        <p:nvSpPr>
          <p:cNvPr id="1383" name="Google Shape;1383;p5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84" name="Google Shape;1384;p52"/>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85" name="Google Shape;1385;p52"/>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86" name="Google Shape;1386;p52"/>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387" name="Google Shape;1387;p52"/>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88" name="Google Shape;1388;p52"/>
          <p:cNvSpPr txBox="1"/>
          <p:nvPr/>
        </p:nvSpPr>
        <p:spPr>
          <a:xfrm>
            <a:off x="5105400" y="1393825"/>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389" name="Google Shape;1389;p52"/>
          <p:cNvSpPr/>
          <p:nvPr/>
        </p:nvSpPr>
        <p:spPr>
          <a:xfrm>
            <a:off x="5905500" y="1831975"/>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393" name="Shape 1393"/>
        <p:cNvGrpSpPr/>
        <p:nvPr/>
      </p:nvGrpSpPr>
      <p:grpSpPr>
        <a:xfrm>
          <a:off x="0" y="0"/>
          <a:ext cx="0" cy="0"/>
          <a:chOff x="0" y="0"/>
          <a:chExt cx="0" cy="0"/>
        </a:xfrm>
      </p:grpSpPr>
      <p:sp>
        <p:nvSpPr>
          <p:cNvPr id="1394" name="Google Shape;1394;p5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395" name="Google Shape;1395;p53"/>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396" name="Google Shape;1396;p53"/>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97" name="Google Shape;1397;p53"/>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398" name="Google Shape;1398;p53"/>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399" name="Google Shape;1399;p53"/>
          <p:cNvSpPr txBox="1"/>
          <p:nvPr/>
        </p:nvSpPr>
        <p:spPr>
          <a:xfrm>
            <a:off x="5105400" y="1393825"/>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00" name="Google Shape;1400;p53"/>
          <p:cNvSpPr/>
          <p:nvPr/>
        </p:nvSpPr>
        <p:spPr>
          <a:xfrm>
            <a:off x="5905500" y="1831975"/>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04" name="Shape 1404"/>
        <p:cNvGrpSpPr/>
        <p:nvPr/>
      </p:nvGrpSpPr>
      <p:grpSpPr>
        <a:xfrm>
          <a:off x="0" y="0"/>
          <a:ext cx="0" cy="0"/>
          <a:chOff x="0" y="0"/>
          <a:chExt cx="0" cy="0"/>
        </a:xfrm>
      </p:grpSpPr>
      <p:sp>
        <p:nvSpPr>
          <p:cNvPr id="1405" name="Google Shape;1405;p5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06" name="Google Shape;1406;p54"/>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07" name="Google Shape;1407;p54"/>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08" name="Google Shape;1408;p54"/>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09" name="Google Shape;1409;p54"/>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10" name="Google Shape;1410;p54"/>
          <p:cNvSpPr txBox="1"/>
          <p:nvPr/>
        </p:nvSpPr>
        <p:spPr>
          <a:xfrm>
            <a:off x="45720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11" name="Google Shape;1411;p54"/>
          <p:cNvSpPr/>
          <p:nvPr/>
        </p:nvSpPr>
        <p:spPr>
          <a:xfrm>
            <a:off x="53721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15" name="Shape 1415"/>
        <p:cNvGrpSpPr/>
        <p:nvPr/>
      </p:nvGrpSpPr>
      <p:grpSpPr>
        <a:xfrm>
          <a:off x="0" y="0"/>
          <a:ext cx="0" cy="0"/>
          <a:chOff x="0" y="0"/>
          <a:chExt cx="0" cy="0"/>
        </a:xfrm>
      </p:grpSpPr>
      <p:sp>
        <p:nvSpPr>
          <p:cNvPr id="1416" name="Google Shape;1416;p5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17" name="Google Shape;1417;p55"/>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18" name="Google Shape;1418;p55"/>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19" name="Google Shape;1419;p55"/>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20" name="Google Shape;1420;p55"/>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21" name="Google Shape;1421;p55"/>
          <p:cNvSpPr txBox="1"/>
          <p:nvPr/>
        </p:nvSpPr>
        <p:spPr>
          <a:xfrm>
            <a:off x="45720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22" name="Google Shape;1422;p55"/>
          <p:cNvSpPr/>
          <p:nvPr/>
        </p:nvSpPr>
        <p:spPr>
          <a:xfrm>
            <a:off x="53721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26" name="Shape 1426"/>
        <p:cNvGrpSpPr/>
        <p:nvPr/>
      </p:nvGrpSpPr>
      <p:grpSpPr>
        <a:xfrm>
          <a:off x="0" y="0"/>
          <a:ext cx="0" cy="0"/>
          <a:chOff x="0" y="0"/>
          <a:chExt cx="0" cy="0"/>
        </a:xfrm>
      </p:grpSpPr>
      <p:sp>
        <p:nvSpPr>
          <p:cNvPr id="1427" name="Google Shape;1427;p5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28" name="Google Shape;1428;p56"/>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29" name="Google Shape;1429;p56"/>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30" name="Google Shape;1430;p56"/>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31" name="Google Shape;1431;p56"/>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32" name="Google Shape;1432;p56"/>
          <p:cNvSpPr txBox="1"/>
          <p:nvPr/>
        </p:nvSpPr>
        <p:spPr>
          <a:xfrm>
            <a:off x="40386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33" name="Google Shape;1433;p56"/>
          <p:cNvSpPr/>
          <p:nvPr/>
        </p:nvSpPr>
        <p:spPr>
          <a:xfrm>
            <a:off x="48387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37" name="Shape 1437"/>
        <p:cNvGrpSpPr/>
        <p:nvPr/>
      </p:nvGrpSpPr>
      <p:grpSpPr>
        <a:xfrm>
          <a:off x="0" y="0"/>
          <a:ext cx="0" cy="0"/>
          <a:chOff x="0" y="0"/>
          <a:chExt cx="0" cy="0"/>
        </a:xfrm>
      </p:grpSpPr>
      <p:sp>
        <p:nvSpPr>
          <p:cNvPr id="1438" name="Google Shape;1438;p5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39" name="Google Shape;1439;p57"/>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40" name="Google Shape;1440;p57"/>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41" name="Google Shape;1441;p57"/>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42" name="Google Shape;1442;p57"/>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43" name="Google Shape;1443;p57"/>
          <p:cNvSpPr txBox="1"/>
          <p:nvPr/>
        </p:nvSpPr>
        <p:spPr>
          <a:xfrm>
            <a:off x="40386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44" name="Google Shape;1444;p57"/>
          <p:cNvSpPr/>
          <p:nvPr/>
        </p:nvSpPr>
        <p:spPr>
          <a:xfrm>
            <a:off x="48387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48" name="Shape 1448"/>
        <p:cNvGrpSpPr/>
        <p:nvPr/>
      </p:nvGrpSpPr>
      <p:grpSpPr>
        <a:xfrm>
          <a:off x="0" y="0"/>
          <a:ext cx="0" cy="0"/>
          <a:chOff x="0" y="0"/>
          <a:chExt cx="0" cy="0"/>
        </a:xfrm>
      </p:grpSpPr>
      <p:sp>
        <p:nvSpPr>
          <p:cNvPr id="1449" name="Google Shape;1449;p5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50" name="Google Shape;1450;p58"/>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51" name="Google Shape;1451;p58"/>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r>
            </a:tbl>
          </a:graphicData>
        </a:graphic>
      </p:graphicFrame>
      <p:sp>
        <p:nvSpPr>
          <p:cNvPr id="1452" name="Google Shape;1452;p58"/>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53" name="Google Shape;1453;p58"/>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r>
            </a:tbl>
          </a:graphicData>
        </a:graphic>
      </p:graphicFrame>
      <p:sp>
        <p:nvSpPr>
          <p:cNvPr id="1454" name="Google Shape;1454;p58"/>
          <p:cNvSpPr txBox="1"/>
          <p:nvPr/>
        </p:nvSpPr>
        <p:spPr>
          <a:xfrm>
            <a:off x="35052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55" name="Google Shape;1455;p58"/>
          <p:cNvSpPr/>
          <p:nvPr/>
        </p:nvSpPr>
        <p:spPr>
          <a:xfrm>
            <a:off x="43053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59" name="Shape 1459"/>
        <p:cNvGrpSpPr/>
        <p:nvPr/>
      </p:nvGrpSpPr>
      <p:grpSpPr>
        <a:xfrm>
          <a:off x="0" y="0"/>
          <a:ext cx="0" cy="0"/>
          <a:chOff x="0" y="0"/>
          <a:chExt cx="0" cy="0"/>
        </a:xfrm>
      </p:grpSpPr>
      <p:sp>
        <p:nvSpPr>
          <p:cNvPr id="1460" name="Google Shape;1460;p5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61" name="Google Shape;1461;p59"/>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62" name="Google Shape;1462;p59"/>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r>
            </a:tbl>
          </a:graphicData>
        </a:graphic>
      </p:graphicFrame>
      <p:sp>
        <p:nvSpPr>
          <p:cNvPr id="1463" name="Google Shape;1463;p59"/>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64" name="Google Shape;1464;p59"/>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r>
            </a:tbl>
          </a:graphicData>
        </a:graphic>
      </p:graphicFrame>
      <p:sp>
        <p:nvSpPr>
          <p:cNvPr id="1465" name="Google Shape;1465;p59"/>
          <p:cNvSpPr txBox="1"/>
          <p:nvPr/>
        </p:nvSpPr>
        <p:spPr>
          <a:xfrm>
            <a:off x="35052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66" name="Google Shape;1466;p59"/>
          <p:cNvSpPr/>
          <p:nvPr/>
        </p:nvSpPr>
        <p:spPr>
          <a:xfrm>
            <a:off x="43053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385" name="Google Shape;385;p6"/>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386" name="Google Shape;386;p6"/>
          <p:cNvSpPr txBox="1"/>
          <p:nvPr/>
        </p:nvSpPr>
        <p:spPr>
          <a:xfrm>
            <a:off x="457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387" name="Google Shape;387;p6"/>
          <p:cNvSpPr/>
          <p:nvPr/>
        </p:nvSpPr>
        <p:spPr>
          <a:xfrm>
            <a:off x="1219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8" name="Google Shape;388;p6"/>
          <p:cNvSpPr txBox="1"/>
          <p:nvPr/>
        </p:nvSpPr>
        <p:spPr>
          <a:xfrm>
            <a:off x="3581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389" name="Google Shape;389;p6"/>
          <p:cNvSpPr/>
          <p:nvPr/>
        </p:nvSpPr>
        <p:spPr>
          <a:xfrm>
            <a:off x="43434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390" name="Google Shape;390;p6"/>
          <p:cNvGrpSpPr/>
          <p:nvPr/>
        </p:nvGrpSpPr>
        <p:grpSpPr>
          <a:xfrm>
            <a:off x="1066800" y="4343400"/>
            <a:ext cx="2667000" cy="381000"/>
            <a:chOff x="816" y="3264"/>
            <a:chExt cx="1680" cy="240"/>
          </a:xfrm>
        </p:grpSpPr>
        <p:sp>
          <p:nvSpPr>
            <p:cNvPr id="391" name="Google Shape;391;p6"/>
            <p:cNvSpPr txBox="1"/>
            <p:nvPr/>
          </p:nvSpPr>
          <p:spPr>
            <a:xfrm>
              <a:off x="8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392" name="Google Shape;392;p6"/>
            <p:cNvSpPr txBox="1"/>
            <p:nvPr/>
          </p:nvSpPr>
          <p:spPr>
            <a:xfrm>
              <a:off x="11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393" name="Google Shape;393;p6"/>
            <p:cNvSpPr txBox="1"/>
            <p:nvPr/>
          </p:nvSpPr>
          <p:spPr>
            <a:xfrm>
              <a:off x="14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394" name="Google Shape;394;p6"/>
            <p:cNvSpPr txBox="1"/>
            <p:nvPr/>
          </p:nvSpPr>
          <p:spPr>
            <a:xfrm>
              <a:off x="18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395" name="Google Shape;395;p6"/>
            <p:cNvSpPr txBox="1"/>
            <p:nvPr/>
          </p:nvSpPr>
          <p:spPr>
            <a:xfrm>
              <a:off x="216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grpSp>
        <p:nvGrpSpPr>
          <p:cNvPr id="396" name="Google Shape;396;p6"/>
          <p:cNvGrpSpPr/>
          <p:nvPr/>
        </p:nvGrpSpPr>
        <p:grpSpPr>
          <a:xfrm>
            <a:off x="4267200" y="4343400"/>
            <a:ext cx="2667000" cy="381000"/>
            <a:chOff x="2880" y="3264"/>
            <a:chExt cx="1680" cy="240"/>
          </a:xfrm>
        </p:grpSpPr>
        <p:sp>
          <p:nvSpPr>
            <p:cNvPr id="397" name="Google Shape;397;p6"/>
            <p:cNvSpPr txBox="1"/>
            <p:nvPr/>
          </p:nvSpPr>
          <p:spPr>
            <a:xfrm>
              <a:off x="288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398" name="Google Shape;398;p6"/>
            <p:cNvSpPr txBox="1"/>
            <p:nvPr/>
          </p:nvSpPr>
          <p:spPr>
            <a:xfrm>
              <a:off x="32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399" name="Google Shape;399;p6"/>
            <p:cNvSpPr txBox="1"/>
            <p:nvPr/>
          </p:nvSpPr>
          <p:spPr>
            <a:xfrm>
              <a:off x="35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400" name="Google Shape;400;p6"/>
            <p:cNvSpPr txBox="1"/>
            <p:nvPr/>
          </p:nvSpPr>
          <p:spPr>
            <a:xfrm>
              <a:off x="38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401" name="Google Shape;401;p6"/>
            <p:cNvSpPr txBox="1"/>
            <p:nvPr/>
          </p:nvSpPr>
          <p:spPr>
            <a:xfrm>
              <a:off x="42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grpSp>
      <p:sp>
        <p:nvSpPr>
          <p:cNvPr id="402" name="Google Shape;402;p6"/>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3" name="Google Shape;403;p6"/>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04" name="Google Shape;404;p6"/>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05" name="Google Shape;405;p6"/>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06" name="Google Shape;406;p6"/>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07" name="Google Shape;407;p6"/>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08" name="Google Shape;408;p6"/>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09" name="Google Shape;409;p6"/>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10" name="Google Shape;410;p6"/>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11" name="Google Shape;411;p6"/>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12" name="Google Shape;412;p6"/>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413" name="Google Shape;413;p6"/>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70" name="Shape 1470"/>
        <p:cNvGrpSpPr/>
        <p:nvPr/>
      </p:nvGrpSpPr>
      <p:grpSpPr>
        <a:xfrm>
          <a:off x="0" y="0"/>
          <a:ext cx="0" cy="0"/>
          <a:chOff x="0" y="0"/>
          <a:chExt cx="0" cy="0"/>
        </a:xfrm>
      </p:grpSpPr>
      <p:sp>
        <p:nvSpPr>
          <p:cNvPr id="1471" name="Google Shape;1471;p6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72" name="Google Shape;1472;p60"/>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73" name="Google Shape;1473;p60"/>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74" name="Google Shape;1474;p60"/>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75" name="Google Shape;1475;p60"/>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76" name="Google Shape;1476;p60"/>
          <p:cNvSpPr txBox="1"/>
          <p:nvPr/>
        </p:nvSpPr>
        <p:spPr>
          <a:xfrm>
            <a:off x="29718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77" name="Google Shape;1477;p60"/>
          <p:cNvSpPr/>
          <p:nvPr/>
        </p:nvSpPr>
        <p:spPr>
          <a:xfrm>
            <a:off x="37719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81" name="Shape 1481"/>
        <p:cNvGrpSpPr/>
        <p:nvPr/>
      </p:nvGrpSpPr>
      <p:grpSpPr>
        <a:xfrm>
          <a:off x="0" y="0"/>
          <a:ext cx="0" cy="0"/>
          <a:chOff x="0" y="0"/>
          <a:chExt cx="0" cy="0"/>
        </a:xfrm>
      </p:grpSpPr>
      <p:sp>
        <p:nvSpPr>
          <p:cNvPr id="1482" name="Google Shape;1482;p6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83" name="Google Shape;1483;p61"/>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84" name="Google Shape;1484;p61"/>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85" name="Google Shape;1485;p61"/>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86" name="Google Shape;1486;p61"/>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87" name="Google Shape;1487;p61"/>
          <p:cNvSpPr txBox="1"/>
          <p:nvPr/>
        </p:nvSpPr>
        <p:spPr>
          <a:xfrm>
            <a:off x="29718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88" name="Google Shape;1488;p61"/>
          <p:cNvSpPr/>
          <p:nvPr/>
        </p:nvSpPr>
        <p:spPr>
          <a:xfrm>
            <a:off x="37719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492" name="Shape 1492"/>
        <p:cNvGrpSpPr/>
        <p:nvPr/>
      </p:nvGrpSpPr>
      <p:grpSpPr>
        <a:xfrm>
          <a:off x="0" y="0"/>
          <a:ext cx="0" cy="0"/>
          <a:chOff x="0" y="0"/>
          <a:chExt cx="0" cy="0"/>
        </a:xfrm>
      </p:grpSpPr>
      <p:sp>
        <p:nvSpPr>
          <p:cNvPr id="1493" name="Google Shape;1493;p6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494" name="Google Shape;1494;p62"/>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495" name="Google Shape;1495;p62"/>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96" name="Google Shape;1496;p62"/>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497" name="Google Shape;1497;p62"/>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498" name="Google Shape;1498;p62"/>
          <p:cNvSpPr txBox="1"/>
          <p:nvPr/>
        </p:nvSpPr>
        <p:spPr>
          <a:xfrm>
            <a:off x="23622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499" name="Google Shape;1499;p62"/>
          <p:cNvSpPr/>
          <p:nvPr/>
        </p:nvSpPr>
        <p:spPr>
          <a:xfrm>
            <a:off x="31623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503" name="Shape 1503"/>
        <p:cNvGrpSpPr/>
        <p:nvPr/>
      </p:nvGrpSpPr>
      <p:grpSpPr>
        <a:xfrm>
          <a:off x="0" y="0"/>
          <a:ext cx="0" cy="0"/>
          <a:chOff x="0" y="0"/>
          <a:chExt cx="0" cy="0"/>
        </a:xfrm>
      </p:grpSpPr>
      <p:sp>
        <p:nvSpPr>
          <p:cNvPr id="1504" name="Google Shape;1504;p6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505" name="Google Shape;1505;p63"/>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506" name="Google Shape;1506;p63"/>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07" name="Google Shape;1507;p63"/>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508" name="Google Shape;1508;p63"/>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09" name="Google Shape;1509;p63"/>
          <p:cNvSpPr txBox="1"/>
          <p:nvPr/>
        </p:nvSpPr>
        <p:spPr>
          <a:xfrm>
            <a:off x="23622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510" name="Google Shape;1510;p63"/>
          <p:cNvSpPr/>
          <p:nvPr/>
        </p:nvSpPr>
        <p:spPr>
          <a:xfrm>
            <a:off x="31623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514" name="Shape 1514"/>
        <p:cNvGrpSpPr/>
        <p:nvPr/>
      </p:nvGrpSpPr>
      <p:grpSpPr>
        <a:xfrm>
          <a:off x="0" y="0"/>
          <a:ext cx="0" cy="0"/>
          <a:chOff x="0" y="0"/>
          <a:chExt cx="0" cy="0"/>
        </a:xfrm>
      </p:grpSpPr>
      <p:sp>
        <p:nvSpPr>
          <p:cNvPr id="1515" name="Google Shape;1515;p6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516" name="Google Shape;1516;p64"/>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517" name="Google Shape;1517;p64"/>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5</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18" name="Google Shape;1518;p64"/>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519" name="Google Shape;1519;p64"/>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20" name="Google Shape;1520;p64"/>
          <p:cNvSpPr txBox="1"/>
          <p:nvPr/>
        </p:nvSpPr>
        <p:spPr>
          <a:xfrm>
            <a:off x="18288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521" name="Google Shape;1521;p64"/>
          <p:cNvSpPr/>
          <p:nvPr/>
        </p:nvSpPr>
        <p:spPr>
          <a:xfrm>
            <a:off x="26289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525" name="Shape 1525"/>
        <p:cNvGrpSpPr/>
        <p:nvPr/>
      </p:nvGrpSpPr>
      <p:grpSpPr>
        <a:xfrm>
          <a:off x="0" y="0"/>
          <a:ext cx="0" cy="0"/>
          <a:chOff x="0" y="0"/>
          <a:chExt cx="0" cy="0"/>
        </a:xfrm>
      </p:grpSpPr>
      <p:sp>
        <p:nvSpPr>
          <p:cNvPr id="1526" name="Google Shape;1526;p6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527" name="Google Shape;1527;p65"/>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528" name="Google Shape;1528;p65"/>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29" name="Google Shape;1529;p65"/>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530" name="Google Shape;1530;p65"/>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31" name="Google Shape;1531;p65"/>
          <p:cNvSpPr txBox="1"/>
          <p:nvPr/>
        </p:nvSpPr>
        <p:spPr>
          <a:xfrm>
            <a:off x="18288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532" name="Google Shape;1532;p65"/>
          <p:cNvSpPr/>
          <p:nvPr/>
        </p:nvSpPr>
        <p:spPr>
          <a:xfrm>
            <a:off x="26289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536" name="Shape 1536"/>
        <p:cNvGrpSpPr/>
        <p:nvPr/>
      </p:nvGrpSpPr>
      <p:grpSpPr>
        <a:xfrm>
          <a:off x="0" y="0"/>
          <a:ext cx="0" cy="0"/>
          <a:chOff x="0" y="0"/>
          <a:chExt cx="0" cy="0"/>
        </a:xfrm>
      </p:grpSpPr>
      <p:sp>
        <p:nvSpPr>
          <p:cNvPr id="1537" name="Google Shape;1537;p6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538" name="Google Shape;1538;p66"/>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539" name="Google Shape;1539;p66"/>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8</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40" name="Google Shape;1540;p66"/>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541" name="Google Shape;1541;p66"/>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42" name="Google Shape;1542;p66"/>
          <p:cNvSpPr txBox="1"/>
          <p:nvPr/>
        </p:nvSpPr>
        <p:spPr>
          <a:xfrm>
            <a:off x="12192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543" name="Google Shape;1543;p66"/>
          <p:cNvSpPr/>
          <p:nvPr/>
        </p:nvSpPr>
        <p:spPr>
          <a:xfrm>
            <a:off x="20193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547" name="Shape 1547"/>
        <p:cNvGrpSpPr/>
        <p:nvPr/>
      </p:nvGrpSpPr>
      <p:grpSpPr>
        <a:xfrm>
          <a:off x="0" y="0"/>
          <a:ext cx="0" cy="0"/>
          <a:chOff x="0" y="0"/>
          <a:chExt cx="0" cy="0"/>
        </a:xfrm>
      </p:grpSpPr>
      <p:sp>
        <p:nvSpPr>
          <p:cNvPr id="1548" name="Google Shape;1548;p6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549" name="Google Shape;1549;p67"/>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00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550" name="Google Shape;1550;p67"/>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solidFill>
                      <a:srgbClr val="FFCCCC"/>
                    </a:solidFill>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F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51" name="Google Shape;1551;p67"/>
          <p:cNvSpPr txBox="1"/>
          <p:nvPr/>
        </p:nvSpPr>
        <p:spPr>
          <a:xfrm>
            <a:off x="3079750" y="333375"/>
            <a:ext cx="3657600" cy="922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n</a:t>
            </a:r>
            <a:r>
              <a:rPr b="1" i="0" lang="en-US" sz="1800" u="none">
                <a:solidFill>
                  <a:srgbClr val="000000"/>
                </a:solidFill>
                <a:latin typeface="Courier New"/>
                <a:ea typeface="Courier New"/>
                <a:cs typeface="Courier New"/>
                <a:sym typeface="Courier New"/>
              </a:rPr>
              <a:t> downto 1</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1" i="0" lang="en-US" sz="1800" u="none">
                <a:solidFill>
                  <a:srgbClr val="000000"/>
                </a:solidFill>
                <a:latin typeface="Courier New"/>
                <a:ea typeface="Courier New"/>
                <a:cs typeface="Courier New"/>
                <a:sym typeface="Courier New"/>
              </a:rPr>
              <a:t>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c</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a:t>
            </a:r>
            <a:endParaRPr/>
          </a:p>
        </p:txBody>
      </p:sp>
      <p:graphicFrame>
        <p:nvGraphicFramePr>
          <p:cNvPr id="1552" name="Google Shape;1552;p67"/>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5E500">
                        <a:alpha val="19607"/>
                      </a:srgb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53" name="Google Shape;1553;p67"/>
          <p:cNvSpPr txBox="1"/>
          <p:nvPr/>
        </p:nvSpPr>
        <p:spPr>
          <a:xfrm>
            <a:off x="12192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554" name="Google Shape;1554;p67"/>
          <p:cNvSpPr/>
          <p:nvPr/>
        </p:nvSpPr>
        <p:spPr>
          <a:xfrm>
            <a:off x="20193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558" name="Shape 1558"/>
        <p:cNvGrpSpPr/>
        <p:nvPr/>
      </p:nvGrpSpPr>
      <p:grpSpPr>
        <a:xfrm>
          <a:off x="0" y="0"/>
          <a:ext cx="0" cy="0"/>
          <a:chOff x="0" y="0"/>
          <a:chExt cx="0" cy="0"/>
        </a:xfrm>
      </p:grpSpPr>
      <p:sp>
        <p:nvSpPr>
          <p:cNvPr id="1559" name="Google Shape;1559;p6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560" name="Google Shape;1560;p68"/>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561" name="Google Shape;1561;p68"/>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62" name="Google Shape;1562;p68"/>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 to n</a:t>
            </a:r>
            <a:endParaRPr/>
          </a:p>
          <a:p>
            <a:pPr indent="0" lvl="0" marL="0" marR="0" rtl="0" algn="l">
              <a:lnSpc>
                <a:spcPct val="100000"/>
              </a:lnSpc>
              <a:spcBef>
                <a:spcPts val="0"/>
              </a:spcBef>
              <a:spcAft>
                <a:spcPts val="0"/>
              </a:spcAft>
              <a:buClr>
                <a:srgbClr val="000000"/>
              </a:buClr>
              <a:buSzPts val="1800"/>
              <a:buFont typeface="Courier New"/>
              <a:buNone/>
            </a:pPr>
            <a:r>
              <a:rPr b="1" i="1" lang="en-US" sz="1800" u="none">
                <a:solidFill>
                  <a:srgbClr val="000000"/>
                </a:solidFill>
                <a:latin typeface="Courier New"/>
                <a:ea typeface="Courier New"/>
                <a:cs typeface="Courier New"/>
                <a:sym typeface="Courier New"/>
              </a:rPr>
              <a:t>  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p:txBody>
      </p:sp>
      <p:graphicFrame>
        <p:nvGraphicFramePr>
          <p:cNvPr id="1563" name="Google Shape;1563;p68"/>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64" name="Google Shape;1564;p68"/>
          <p:cNvSpPr txBox="1"/>
          <p:nvPr/>
        </p:nvSpPr>
        <p:spPr>
          <a:xfrm>
            <a:off x="1219200" y="1373187"/>
            <a:ext cx="1905000" cy="368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565" name="Google Shape;1565;p68"/>
          <p:cNvSpPr/>
          <p:nvPr/>
        </p:nvSpPr>
        <p:spPr>
          <a:xfrm>
            <a:off x="2019300" y="180975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2E7FE"/>
        </a:solidFill>
      </p:bgPr>
    </p:bg>
    <p:spTree>
      <p:nvGrpSpPr>
        <p:cNvPr id="1569" name="Shape 1569"/>
        <p:cNvGrpSpPr/>
        <p:nvPr/>
      </p:nvGrpSpPr>
      <p:grpSpPr>
        <a:xfrm>
          <a:off x="0" y="0"/>
          <a:ext cx="0" cy="0"/>
          <a:chOff x="0" y="0"/>
          <a:chExt cx="0" cy="0"/>
        </a:xfrm>
      </p:grpSpPr>
      <p:sp>
        <p:nvSpPr>
          <p:cNvPr id="1570" name="Google Shape;1570;p6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graphicFrame>
        <p:nvGraphicFramePr>
          <p:cNvPr id="1571" name="Google Shape;1571;p69"/>
          <p:cNvGraphicFramePr/>
          <p:nvPr/>
        </p:nvGraphicFramePr>
        <p:xfrm>
          <a:off x="1371600" y="2227262"/>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a</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graphicFrame>
        <p:nvGraphicFramePr>
          <p:cNvPr id="1572" name="Google Shape;1572;p69"/>
          <p:cNvGraphicFramePr/>
          <p:nvPr/>
        </p:nvGraphicFramePr>
        <p:xfrm>
          <a:off x="1371600" y="4572000"/>
          <a:ext cx="3000000" cy="3000000"/>
        </p:xfrm>
        <a:graphic>
          <a:graphicData uri="http://schemas.openxmlformats.org/drawingml/2006/table">
            <a:tbl>
              <a:tblPr>
                <a:noFill/>
                <a:tableStyleId>{4DC0135D-74DC-4AFA-896F-6CCBAE5C2EE5}</a:tableStyleId>
              </a:tblPr>
              <a:tblGrid>
                <a:gridCol w="554025"/>
                <a:gridCol w="554025"/>
                <a:gridCol w="554025"/>
                <a:gridCol w="5556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0</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c</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7</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9</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73" name="Google Shape;1573;p69"/>
          <p:cNvSpPr txBox="1"/>
          <p:nvPr/>
        </p:nvSpPr>
        <p:spPr>
          <a:xfrm>
            <a:off x="3079750" y="333375"/>
            <a:ext cx="3657600"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1" i="0" lang="en-US" sz="1800" u="none">
                <a:solidFill>
                  <a:srgbClr val="000000"/>
                </a:solidFill>
                <a:latin typeface="Courier New"/>
                <a:ea typeface="Courier New"/>
                <a:cs typeface="Courier New"/>
                <a:sym typeface="Courier New"/>
              </a:rPr>
              <a:t>for </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1 to n</a:t>
            </a:r>
            <a:endParaRPr/>
          </a:p>
          <a:p>
            <a:pPr indent="0" lvl="0" marL="0" marR="0" rtl="0" algn="l">
              <a:lnSpc>
                <a:spcPct val="100000"/>
              </a:lnSpc>
              <a:spcBef>
                <a:spcPts val="0"/>
              </a:spcBef>
              <a:spcAft>
                <a:spcPts val="0"/>
              </a:spcAft>
              <a:buClr>
                <a:srgbClr val="000000"/>
              </a:buClr>
              <a:buSzPts val="1800"/>
              <a:buFont typeface="Courier New"/>
              <a:buNone/>
            </a:pPr>
            <a:r>
              <a:rPr b="1" i="1" lang="en-US" sz="1800" u="none">
                <a:solidFill>
                  <a:srgbClr val="000000"/>
                </a:solidFill>
                <a:latin typeface="Courier New"/>
                <a:ea typeface="Courier New"/>
                <a:cs typeface="Courier New"/>
                <a:sym typeface="Courier New"/>
              </a:rPr>
              <a:t>  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 = </a:t>
            </a:r>
            <a:r>
              <a:rPr b="1" i="1" lang="en-US" sz="1800" u="none">
                <a:solidFill>
                  <a:srgbClr val="000000"/>
                </a:solidFill>
                <a:latin typeface="Courier New"/>
                <a:ea typeface="Courier New"/>
                <a:cs typeface="Courier New"/>
                <a:sym typeface="Courier New"/>
              </a:rPr>
              <a:t>b</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i</a:t>
            </a:r>
            <a:r>
              <a:rPr b="1" i="0" lang="en-US" sz="1800" u="none">
                <a:solidFill>
                  <a:srgbClr val="000000"/>
                </a:solidFill>
                <a:latin typeface="Courier New"/>
                <a:ea typeface="Courier New"/>
                <a:cs typeface="Courier New"/>
                <a:sym typeface="Courier New"/>
              </a:rPr>
              <a:t>]</a:t>
            </a:r>
            <a:endParaRPr/>
          </a:p>
        </p:txBody>
      </p:sp>
      <p:graphicFrame>
        <p:nvGraphicFramePr>
          <p:cNvPr id="1574" name="Google Shape;1574;p69"/>
          <p:cNvGraphicFramePr/>
          <p:nvPr/>
        </p:nvGraphicFramePr>
        <p:xfrm>
          <a:off x="1371600" y="3429000"/>
          <a:ext cx="3000000" cy="3000000"/>
        </p:xfrm>
        <a:graphic>
          <a:graphicData uri="http://schemas.openxmlformats.org/drawingml/2006/table">
            <a:tbl>
              <a:tblPr>
                <a:noFill/>
                <a:tableStyleId>{4DC0135D-74DC-4AFA-896F-6CCBAE5C2EE5}</a:tableStyleId>
              </a:tblPr>
              <a:tblGrid>
                <a:gridCol w="554025"/>
                <a:gridCol w="554025"/>
                <a:gridCol w="554025"/>
                <a:gridCol w="554025"/>
                <a:gridCol w="554025"/>
                <a:gridCol w="555625"/>
                <a:gridCol w="554025"/>
                <a:gridCol w="554025"/>
                <a:gridCol w="554025"/>
                <a:gridCol w="554025"/>
                <a:gridCol w="554025"/>
              </a:tblGrid>
              <a:tr h="457200">
                <a:tc>
                  <a:txBody>
                    <a:bodyPr/>
                    <a:lstStyle/>
                    <a:p>
                      <a:pPr indent="0" lvl="0" marL="0" marR="0" rtl="0" algn="l">
                        <a:spcBef>
                          <a:spcPts val="0"/>
                        </a:spcBef>
                        <a:spcAft>
                          <a:spcPts val="0"/>
                        </a:spcAft>
                        <a:buNone/>
                      </a:pPr>
                      <a:r>
                        <a:t/>
                      </a:r>
                      <a:endParaRPr sz="1800">
                        <a:solidFill>
                          <a:schemeClr val="dk1"/>
                        </a:solidFill>
                        <a:latin typeface="Comic Sans MS"/>
                        <a:ea typeface="Comic Sans MS"/>
                        <a:cs typeface="Comic Sans MS"/>
                        <a:sym typeface="Comic Sans MS"/>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2</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3</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4</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5</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6</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7</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8</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9</a:t>
                      </a:r>
                      <a:endParaRPr/>
                    </a:p>
                  </a:txBody>
                  <a:tcPr marT="45725" marB="45725" marR="91450" marL="91450" anchor="ctr">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10</a:t>
                      </a:r>
                      <a:endParaRPr/>
                    </a:p>
                  </a:txBody>
                  <a:tcPr marT="45725" marB="45725" marR="91450" marL="91450" anchor="ctr">
                    <a:lnB cap="flat" cmpd="sng" w="12700">
                      <a:solidFill>
                        <a:schemeClr val="dk1"/>
                      </a:solidFill>
                      <a:prstDash val="solid"/>
                      <a:round/>
                      <a:headEnd len="sm" w="sm" type="none"/>
                      <a:tailEnd len="sm" w="sm" type="none"/>
                    </a:lnB>
                  </a:tcPr>
                </a:tc>
              </a:tr>
              <a:tr h="457200">
                <a:tc>
                  <a:txBody>
                    <a:bodyPr/>
                    <a:lstStyle/>
                    <a:p>
                      <a:pPr indent="0" lvl="0" marL="0" marR="0" rtl="0" algn="ctr">
                        <a:lnSpc>
                          <a:spcPct val="100000"/>
                        </a:lnSpc>
                        <a:spcBef>
                          <a:spcPts val="0"/>
                        </a:spcBef>
                        <a:spcAft>
                          <a:spcPts val="0"/>
                        </a:spcAft>
                        <a:buClr>
                          <a:schemeClr val="dk1"/>
                        </a:buClr>
                        <a:buSzPts val="1800"/>
                        <a:buFont typeface="Courier New"/>
                        <a:buNone/>
                      </a:pPr>
                      <a:r>
                        <a:rPr b="1" i="0" lang="en-US" sz="1800" u="none">
                          <a:solidFill>
                            <a:schemeClr val="dk1"/>
                          </a:solidFill>
                          <a:latin typeface="Courier New"/>
                          <a:ea typeface="Courier New"/>
                          <a:cs typeface="Courier New"/>
                          <a:sym typeface="Courier New"/>
                        </a:rPr>
                        <a:t>b</a:t>
                      </a:r>
                      <a:endParaRPr/>
                    </a:p>
                  </a:txBody>
                  <a:tcPr marT="45725" marB="45725" marR="91450" marL="91450" anchor="ctr">
                    <a:lnR cap="flat" cmpd="sng" w="12700">
                      <a:solidFill>
                        <a:schemeClr val="dk1"/>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0</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1</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2</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3</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4</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c>
                  <a:txBody>
                    <a:bodyPr/>
                    <a:lstStyle/>
                    <a:p>
                      <a:pPr indent="0" lvl="0" marL="0" marR="0" rtl="0" algn="ctr">
                        <a:lnSpc>
                          <a:spcPct val="100000"/>
                        </a:lnSpc>
                        <a:spcBef>
                          <a:spcPts val="0"/>
                        </a:spcBef>
                        <a:spcAft>
                          <a:spcPts val="0"/>
                        </a:spcAft>
                        <a:buClr>
                          <a:schemeClr val="dk1"/>
                        </a:buClr>
                        <a:buSzPts val="2400"/>
                        <a:buFont typeface="Courier New"/>
                        <a:buNone/>
                      </a:pPr>
                      <a:r>
                        <a:rPr b="1" i="0" lang="en-US" sz="2400" u="none">
                          <a:solidFill>
                            <a:schemeClr val="dk1"/>
                          </a:solidFill>
                          <a:latin typeface="Courier New"/>
                          <a:ea typeface="Courier New"/>
                          <a:cs typeface="Courier New"/>
                          <a:sym typeface="Courier New"/>
                        </a:rPr>
                        <a:t>6</a:t>
                      </a:r>
                      <a:endParaRPr/>
                    </a:p>
                  </a:txBody>
                  <a:tcPr marT="45725" marB="457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dk1">
                        <a:alpha val="19607"/>
                      </a:schemeClr>
                    </a:solidFill>
                  </a:tcPr>
                </a:tc>
              </a:tr>
            </a:tbl>
          </a:graphicData>
        </a:graphic>
      </p:graphicFrame>
      <p:sp>
        <p:nvSpPr>
          <p:cNvPr id="1575" name="Google Shape;1575;p69"/>
          <p:cNvSpPr txBox="1"/>
          <p:nvPr/>
        </p:nvSpPr>
        <p:spPr>
          <a:xfrm>
            <a:off x="6248400" y="1374775"/>
            <a:ext cx="1905000" cy="36988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urier New"/>
              <a:buNone/>
            </a:pPr>
            <a:r>
              <a:rPr b="1" i="0" lang="en-US" sz="1800" u="none">
                <a:solidFill>
                  <a:srgbClr val="003399"/>
                </a:solidFill>
                <a:latin typeface="Courier New"/>
                <a:ea typeface="Courier New"/>
                <a:cs typeface="Courier New"/>
                <a:sym typeface="Courier New"/>
              </a:rPr>
              <a:t>i</a:t>
            </a:r>
            <a:endParaRPr/>
          </a:p>
        </p:txBody>
      </p:sp>
      <p:sp>
        <p:nvSpPr>
          <p:cNvPr id="1576" name="Google Shape;1576;p69"/>
          <p:cNvSpPr/>
          <p:nvPr/>
        </p:nvSpPr>
        <p:spPr>
          <a:xfrm>
            <a:off x="7048500" y="1811337"/>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7"/>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419" name="Google Shape;419;p7"/>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420" name="Google Shape;420;p7"/>
          <p:cNvSpPr txBox="1"/>
          <p:nvPr/>
        </p:nvSpPr>
        <p:spPr>
          <a:xfrm>
            <a:off x="457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421" name="Google Shape;421;p7"/>
          <p:cNvSpPr/>
          <p:nvPr/>
        </p:nvSpPr>
        <p:spPr>
          <a:xfrm>
            <a:off x="1219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22" name="Google Shape;422;p7"/>
          <p:cNvSpPr txBox="1"/>
          <p:nvPr/>
        </p:nvSpPr>
        <p:spPr>
          <a:xfrm>
            <a:off x="3581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423" name="Google Shape;423;p7"/>
          <p:cNvSpPr/>
          <p:nvPr/>
        </p:nvSpPr>
        <p:spPr>
          <a:xfrm>
            <a:off x="43434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nvGrpSpPr>
          <p:cNvPr id="424" name="Google Shape;424;p7"/>
          <p:cNvGrpSpPr/>
          <p:nvPr/>
        </p:nvGrpSpPr>
        <p:grpSpPr>
          <a:xfrm>
            <a:off x="1066800" y="4343400"/>
            <a:ext cx="2667000" cy="381000"/>
            <a:chOff x="816" y="3264"/>
            <a:chExt cx="1680" cy="240"/>
          </a:xfrm>
        </p:grpSpPr>
        <p:sp>
          <p:nvSpPr>
            <p:cNvPr id="425" name="Google Shape;425;p7"/>
            <p:cNvSpPr txBox="1"/>
            <p:nvPr/>
          </p:nvSpPr>
          <p:spPr>
            <a:xfrm>
              <a:off x="8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426" name="Google Shape;426;p7"/>
            <p:cNvSpPr txBox="1"/>
            <p:nvPr/>
          </p:nvSpPr>
          <p:spPr>
            <a:xfrm>
              <a:off x="11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427" name="Google Shape;427;p7"/>
            <p:cNvSpPr txBox="1"/>
            <p:nvPr/>
          </p:nvSpPr>
          <p:spPr>
            <a:xfrm>
              <a:off x="14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428" name="Google Shape;428;p7"/>
            <p:cNvSpPr txBox="1"/>
            <p:nvPr/>
          </p:nvSpPr>
          <p:spPr>
            <a:xfrm>
              <a:off x="18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429" name="Google Shape;429;p7"/>
            <p:cNvSpPr txBox="1"/>
            <p:nvPr/>
          </p:nvSpPr>
          <p:spPr>
            <a:xfrm>
              <a:off x="216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sp>
        <p:nvSpPr>
          <p:cNvPr id="430" name="Google Shape;430;p7"/>
          <p:cNvSpPr txBox="1"/>
          <p:nvPr/>
        </p:nvSpPr>
        <p:spPr>
          <a:xfrm>
            <a:off x="4267200" y="4343400"/>
            <a:ext cx="533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2</a:t>
            </a:r>
            <a:endParaRPr/>
          </a:p>
        </p:txBody>
      </p:sp>
      <p:sp>
        <p:nvSpPr>
          <p:cNvPr id="431" name="Google Shape;431;p7"/>
          <p:cNvSpPr txBox="1"/>
          <p:nvPr/>
        </p:nvSpPr>
        <p:spPr>
          <a:xfrm>
            <a:off x="4800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432" name="Google Shape;432;p7"/>
          <p:cNvSpPr txBox="1"/>
          <p:nvPr/>
        </p:nvSpPr>
        <p:spPr>
          <a:xfrm>
            <a:off x="5334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433" name="Google Shape;433;p7"/>
          <p:cNvSpPr txBox="1"/>
          <p:nvPr/>
        </p:nvSpPr>
        <p:spPr>
          <a:xfrm>
            <a:off x="5867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434" name="Google Shape;434;p7"/>
          <p:cNvSpPr txBox="1"/>
          <p:nvPr/>
        </p:nvSpPr>
        <p:spPr>
          <a:xfrm>
            <a:off x="64008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sp>
        <p:nvSpPr>
          <p:cNvPr id="435" name="Google Shape;435;p7"/>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36" name="Google Shape;436;p7"/>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37" name="Google Shape;437;p7"/>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38" name="Google Shape;438;p7"/>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39" name="Google Shape;439;p7"/>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40" name="Google Shape;440;p7"/>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41" name="Google Shape;441;p7"/>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42" name="Google Shape;442;p7"/>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43" name="Google Shape;443;p7"/>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44" name="Google Shape;444;p7"/>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45" name="Google Shape;445;p7"/>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446" name="Google Shape;446;p7"/>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0" name="Shape 1580"/>
        <p:cNvGrpSpPr/>
        <p:nvPr/>
      </p:nvGrpSpPr>
      <p:grpSpPr>
        <a:xfrm>
          <a:off x="0" y="0"/>
          <a:ext cx="0" cy="0"/>
          <a:chOff x="0" y="0"/>
          <a:chExt cx="0" cy="0"/>
        </a:xfrm>
      </p:grpSpPr>
      <p:sp>
        <p:nvSpPr>
          <p:cNvPr id="1581" name="Google Shape;1581;p70"/>
          <p:cNvSpPr txBox="1"/>
          <p:nvPr/>
        </p:nvSpPr>
        <p:spPr>
          <a:xfrm>
            <a:off x="457200" y="304800"/>
            <a:ext cx="8305800" cy="6556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1" i="1" lang="en-US" sz="1800" u="none">
                <a:solidFill>
                  <a:srgbClr val="000000"/>
                </a:solidFill>
                <a:latin typeface="Courier New"/>
                <a:ea typeface="Courier New"/>
                <a:cs typeface="Courier New"/>
                <a:sym typeface="Courier New"/>
              </a:rPr>
              <a:t>countingSort</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a</a:t>
            </a:r>
            <a:r>
              <a:rPr b="1" i="0" lang="en-US" sz="1800" u="none">
                <a:solidFill>
                  <a:srgbClr val="000000"/>
                </a:solidFill>
                <a:latin typeface="Courier New"/>
                <a:ea typeface="Courier New"/>
                <a:cs typeface="Courier New"/>
                <a:sym typeface="Courier New"/>
              </a:rPr>
              <a:t>,</a:t>
            </a:r>
            <a:r>
              <a:rPr b="1" i="1" lang="en-US" sz="1800" u="none">
                <a:solidFill>
                  <a:srgbClr val="000000"/>
                </a:solidFill>
                <a:latin typeface="Courier New"/>
                <a:ea typeface="Courier New"/>
                <a:cs typeface="Courier New"/>
                <a:sym typeface="Courier New"/>
              </a:rPr>
              <a:t>m</a:t>
            </a:r>
            <a:r>
              <a:rPr b="1" i="0" lang="en-US" sz="1800" u="none">
                <a:solidFill>
                  <a:srgbClr val="000000"/>
                </a:solidFill>
                <a:latin typeface="Courier New"/>
                <a:ea typeface="Courier New"/>
                <a:cs typeface="Courier New"/>
                <a:sym typeface="Courier New"/>
              </a:rPr>
              <a:t>)</a:t>
            </a:r>
            <a:r>
              <a:rPr b="0" i="0" lang="en-US" sz="1800" u="non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for </a:t>
            </a:r>
            <a:r>
              <a:rPr b="0" i="1" lang="en-US" sz="1800" u="none">
                <a:solidFill>
                  <a:srgbClr val="000000"/>
                </a:solidFill>
                <a:latin typeface="Courier New"/>
                <a:ea typeface="Courier New"/>
                <a:cs typeface="Courier New"/>
                <a:sym typeface="Courier New"/>
              </a:rPr>
              <a:t>k</a:t>
            </a:r>
            <a:r>
              <a:rPr b="0" i="0" lang="en-US" sz="1800" u="none">
                <a:solidFill>
                  <a:srgbClr val="000000"/>
                </a:solidFill>
                <a:latin typeface="Courier New"/>
                <a:ea typeface="Courier New"/>
                <a:cs typeface="Courier New"/>
                <a:sym typeface="Courier New"/>
              </a:rPr>
              <a:t> = 0 to </a:t>
            </a:r>
            <a:r>
              <a:rPr b="0" i="1" lang="en-US" sz="1800" u="none">
                <a:solidFill>
                  <a:srgbClr val="000000"/>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k</a:t>
            </a:r>
            <a:r>
              <a:rPr b="0" i="0" lang="en-US" sz="1800" u="none">
                <a:solidFill>
                  <a:srgbClr val="000000"/>
                </a:solidFill>
                <a:latin typeface="Courier New"/>
                <a:ea typeface="Courier New"/>
                <a:cs typeface="Courier New"/>
                <a:sym typeface="Courier New"/>
              </a:rPr>
              <a:t>] = 0</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0" i="1" lang="en-US" sz="1800" u="none">
                <a:solidFill>
                  <a:srgbClr val="000000"/>
                </a:solidFill>
                <a:latin typeface="Courier New"/>
                <a:ea typeface="Courier New"/>
                <a:cs typeface="Courier New"/>
                <a:sym typeface="Courier New"/>
              </a:rPr>
              <a:t>n</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last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for </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1 to </a:t>
            </a:r>
            <a:r>
              <a:rPr b="0" i="1" lang="en-US" sz="1800" u="none">
                <a:solidFill>
                  <a:srgbClr val="000000"/>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+ 1		 // how many of each value</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for k = 1 to </a:t>
            </a:r>
            <a:r>
              <a:rPr b="0" i="1" lang="en-US" sz="1800" u="none">
                <a:solidFill>
                  <a:srgbClr val="000000"/>
                </a:solidFill>
                <a:latin typeface="Courier New"/>
                <a:ea typeface="Courier New"/>
                <a:cs typeface="Courier New"/>
                <a:sym typeface="Courier New"/>
              </a:rPr>
              <a:t>m</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k</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k</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k</a:t>
            </a:r>
            <a:r>
              <a:rPr b="0" i="0" lang="en-US" sz="1800" u="none">
                <a:solidFill>
                  <a:srgbClr val="000000"/>
                </a:solidFill>
                <a:latin typeface="Courier New"/>
                <a:ea typeface="Courier New"/>
                <a:cs typeface="Courier New"/>
                <a:sym typeface="Courier New"/>
              </a:rPr>
              <a:t> - 1]	    // how many ≤ k</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 sort a with the result in </a:t>
            </a:r>
            <a:r>
              <a:rPr b="0" i="1" lang="en-US" sz="1800" u="none">
                <a:solidFill>
                  <a:srgbClr val="000000"/>
                </a:solidFill>
                <a:latin typeface="Courier New"/>
                <a:ea typeface="Courier New"/>
                <a:cs typeface="Courier New"/>
                <a:sym typeface="Courier New"/>
              </a:rPr>
              <a:t>b</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for </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n</a:t>
            </a:r>
            <a:r>
              <a:rPr b="0" i="0" lang="en-US" sz="1800" u="none">
                <a:solidFill>
                  <a:srgbClr val="000000"/>
                </a:solidFill>
                <a:latin typeface="Courier New"/>
                <a:ea typeface="Courier New"/>
                <a:cs typeface="Courier New"/>
                <a:sym typeface="Courier New"/>
              </a:rPr>
              <a:t> downto 1 {</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0" i="1" lang="en-US" sz="1800" u="none">
                <a:solidFill>
                  <a:srgbClr val="000000"/>
                </a:solidFill>
                <a:latin typeface="Courier New"/>
                <a:ea typeface="Courier New"/>
                <a:cs typeface="Courier New"/>
                <a:sym typeface="Courier New"/>
              </a:rPr>
              <a:t>b</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c</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- 1</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 copy </a:t>
            </a:r>
            <a:r>
              <a:rPr b="0" i="1" lang="en-US" sz="1800" u="none">
                <a:solidFill>
                  <a:srgbClr val="000000"/>
                </a:solidFill>
                <a:latin typeface="Courier New"/>
                <a:ea typeface="Courier New"/>
                <a:cs typeface="Courier New"/>
                <a:sym typeface="Courier New"/>
              </a:rPr>
              <a:t>b</a:t>
            </a:r>
            <a:r>
              <a:rPr b="0" i="0" lang="en-US" sz="1800" u="none">
                <a:solidFill>
                  <a:srgbClr val="000000"/>
                </a:solidFill>
                <a:latin typeface="Courier New"/>
                <a:ea typeface="Courier New"/>
                <a:cs typeface="Courier New"/>
                <a:sym typeface="Courier New"/>
              </a:rPr>
              <a:t> back to </a:t>
            </a:r>
            <a:r>
              <a:rPr b="0" i="1" lang="en-US" sz="1800" u="none">
                <a:solidFill>
                  <a:srgbClr val="000000"/>
                </a:solidFill>
                <a:latin typeface="Courier New"/>
                <a:ea typeface="Courier New"/>
                <a:cs typeface="Courier New"/>
                <a:sym typeface="Courier New"/>
              </a:rPr>
              <a:t>a</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for </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1 to </a:t>
            </a:r>
            <a:r>
              <a:rPr b="0" i="1" lang="en-US" sz="1800" u="none">
                <a:solidFill>
                  <a:srgbClr val="000000"/>
                </a:solidFill>
                <a:latin typeface="Courier New"/>
                <a:ea typeface="Courier New"/>
                <a:cs typeface="Courier New"/>
                <a:sym typeface="Courier New"/>
              </a:rPr>
              <a:t>n</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  		</a:t>
            </a:r>
            <a:r>
              <a:rPr b="0" i="1" lang="en-US" sz="1800" u="none">
                <a:solidFill>
                  <a:srgbClr val="000000"/>
                </a:solidFill>
                <a:latin typeface="Courier New"/>
                <a:ea typeface="Courier New"/>
                <a:cs typeface="Courier New"/>
                <a:sym typeface="Courier New"/>
              </a:rPr>
              <a:t>a</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 = </a:t>
            </a:r>
            <a:r>
              <a:rPr b="0" i="1" lang="en-US" sz="1800" u="none">
                <a:solidFill>
                  <a:srgbClr val="000000"/>
                </a:solidFill>
                <a:latin typeface="Courier New"/>
                <a:ea typeface="Courier New"/>
                <a:cs typeface="Courier New"/>
                <a:sym typeface="Courier New"/>
              </a:rPr>
              <a:t>b</a:t>
            </a:r>
            <a:r>
              <a:rPr b="0" i="0" lang="en-US" sz="1800" u="none">
                <a:solidFill>
                  <a:srgbClr val="000000"/>
                </a:solidFill>
                <a:latin typeface="Courier New"/>
                <a:ea typeface="Courier New"/>
                <a:cs typeface="Courier New"/>
                <a:sym typeface="Courier New"/>
              </a:rPr>
              <a:t>[</a:t>
            </a:r>
            <a:r>
              <a:rPr b="0" i="1" lang="en-US" sz="1800" u="none">
                <a:solidFill>
                  <a:srgbClr val="000000"/>
                </a:solidFill>
                <a:latin typeface="Courier New"/>
                <a:ea typeface="Courier New"/>
                <a:cs typeface="Courier New"/>
                <a:sym typeface="Courier New"/>
              </a:rPr>
              <a:t>i</a:t>
            </a:r>
            <a:r>
              <a:rPr b="0"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a:t>
            </a:r>
            <a:endParaRPr/>
          </a:p>
          <a:p>
            <a:pPr indent="0" lvl="0" marL="0" marR="0" rtl="0" algn="l">
              <a:lnSpc>
                <a:spcPct val="100000"/>
              </a:lnSpc>
              <a:spcBef>
                <a:spcPts val="0"/>
              </a:spcBef>
              <a:spcAft>
                <a:spcPts val="0"/>
              </a:spcAft>
              <a:buClr>
                <a:schemeClr val="dk1"/>
              </a:buClr>
              <a:buSzPts val="1800"/>
              <a:buFont typeface="Arial"/>
              <a:buNone/>
            </a:pPr>
            <a:r>
              <a:t/>
            </a:r>
            <a:endParaRPr b="0" i="0" sz="1800" u="none">
              <a:solidFill>
                <a:srgbClr val="000000"/>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Running time?</a:t>
            </a:r>
            <a:endParaRPr/>
          </a:p>
        </p:txBody>
      </p:sp>
      <p:sp>
        <p:nvSpPr>
          <p:cNvPr id="1582" name="Google Shape;1582;p7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
        <p:nvSpPr>
          <p:cNvPr id="1583" name="Google Shape;1583;p70"/>
          <p:cNvSpPr txBox="1"/>
          <p:nvPr/>
        </p:nvSpPr>
        <p:spPr>
          <a:xfrm>
            <a:off x="3352800" y="6329362"/>
            <a:ext cx="484505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θ(</a:t>
            </a:r>
            <a:r>
              <a:rPr b="1" i="0" lang="en-US" sz="2000" u="none">
                <a:solidFill>
                  <a:srgbClr val="000000"/>
                </a:solidFill>
                <a:latin typeface="Courier New"/>
                <a:ea typeface="Courier New"/>
                <a:cs typeface="Courier New"/>
                <a:sym typeface="Courier New"/>
              </a:rPr>
              <a:t>n+m</a:t>
            </a:r>
            <a:r>
              <a:rPr b="0" i="0" lang="en-US" sz="1800" u="none">
                <a:solidFill>
                  <a:srgbClr val="000000"/>
                </a:solidFill>
                <a:latin typeface="Arial"/>
                <a:ea typeface="Arial"/>
                <a:cs typeface="Arial"/>
                <a:sym typeface="Arial"/>
              </a:rPr>
              <a:t>)  = θ(</a:t>
            </a:r>
            <a:r>
              <a:rPr b="1" i="0" lang="en-US" sz="1800" u="none">
                <a:solidFill>
                  <a:srgbClr val="000000"/>
                </a:solidFill>
                <a:latin typeface="Courier New"/>
                <a:ea typeface="Courier New"/>
                <a:cs typeface="Courier New"/>
                <a:sym typeface="Courier New"/>
              </a:rPr>
              <a:t>n</a:t>
            </a:r>
            <a:r>
              <a:rPr b="0" i="0" lang="en-US" sz="1800" u="none">
                <a:solidFill>
                  <a:srgbClr val="000000"/>
                </a:solidFill>
                <a:latin typeface="Arial"/>
                <a:ea typeface="Arial"/>
                <a:cs typeface="Arial"/>
                <a:sym typeface="Arial"/>
              </a:rPr>
              <a:t>)  if  m  is some “small” constant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7" name="Shape 1587"/>
        <p:cNvGrpSpPr/>
        <p:nvPr/>
      </p:nvGrpSpPr>
      <p:grpSpPr>
        <a:xfrm>
          <a:off x="0" y="0"/>
          <a:ext cx="0" cy="0"/>
          <a:chOff x="0" y="0"/>
          <a:chExt cx="0" cy="0"/>
        </a:xfrm>
      </p:grpSpPr>
      <p:sp>
        <p:nvSpPr>
          <p:cNvPr id="1588" name="Google Shape;1588;p71"/>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What’s going on?  Linear time?</a:t>
            </a:r>
            <a:endParaRPr/>
          </a:p>
        </p:txBody>
      </p:sp>
      <p:sp>
        <p:nvSpPr>
          <p:cNvPr id="1589" name="Google Shape;1589;p71"/>
          <p:cNvSpPr txBox="1"/>
          <p:nvPr/>
        </p:nvSpPr>
        <p:spPr>
          <a:xfrm>
            <a:off x="457200" y="1447800"/>
            <a:ext cx="8382000" cy="1323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Arial"/>
              <a:buNone/>
            </a:pPr>
            <a:r>
              <a:t/>
            </a:r>
            <a:endParaRPr b="0" i="0" sz="2000" u="non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Times New Roman"/>
              <a:buNone/>
            </a:pPr>
            <a:r>
              <a:rPr b="0" i="0" lang="en-US" sz="2000" u="none">
                <a:solidFill>
                  <a:srgbClr val="000000"/>
                </a:solidFill>
                <a:latin typeface="Times New Roman"/>
                <a:ea typeface="Times New Roman"/>
                <a:cs typeface="Times New Roman"/>
                <a:sym typeface="Times New Roman"/>
              </a:rPr>
              <a:t>This is not a comparison-based sort.  It never compares two elements in the array  (e.g.,  </a:t>
            </a:r>
            <a:r>
              <a:rPr b="0" i="0" lang="en-US" sz="2000" u="none">
                <a:solidFill>
                  <a:srgbClr val="000000"/>
                </a:solidFill>
                <a:latin typeface="Courier New"/>
                <a:ea typeface="Courier New"/>
                <a:cs typeface="Courier New"/>
                <a:sym typeface="Courier New"/>
              </a:rPr>
              <a:t>if  a[i] &lt; a[j]</a:t>
            </a:r>
            <a:r>
              <a:rPr b="0" i="0" lang="en-US" sz="2000" u="none">
                <a:solidFill>
                  <a:srgbClr val="000000"/>
                </a:solidFill>
                <a:latin typeface="Times New Roman"/>
                <a:ea typeface="Times New Roman"/>
                <a:cs typeface="Times New Roman"/>
                <a:sym typeface="Times New Roman"/>
              </a:rPr>
              <a:t>).</a:t>
            </a:r>
            <a:endParaRPr/>
          </a:p>
          <a:p>
            <a:pPr indent="0" lvl="0" marL="0" marR="0" rtl="0" algn="l">
              <a:lnSpc>
                <a:spcPct val="100000"/>
              </a:lnSpc>
              <a:spcBef>
                <a:spcPts val="0"/>
              </a:spcBef>
              <a:spcAft>
                <a:spcPts val="0"/>
              </a:spcAft>
              <a:buNone/>
            </a:pPr>
            <a:r>
              <a:t/>
            </a:r>
            <a:endParaRPr b="0" i="0" sz="2000" u="none">
              <a:solidFill>
                <a:srgbClr val="000000"/>
              </a:solidFill>
              <a:latin typeface="Times New Roman"/>
              <a:ea typeface="Times New Roman"/>
              <a:cs typeface="Times New Roman"/>
              <a:sym typeface="Times New Roman"/>
            </a:endParaRPr>
          </a:p>
        </p:txBody>
      </p:sp>
      <p:sp>
        <p:nvSpPr>
          <p:cNvPr id="1590" name="Google Shape;1590;p71"/>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a:solidFill>
                  <a:srgbClr val="000000"/>
                </a:solidFill>
                <a:latin typeface="Arial"/>
                <a:ea typeface="Arial"/>
                <a:cs typeface="Arial"/>
                <a:sym typeface="Arial"/>
              </a:rPr>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4" name="Shape 1594"/>
        <p:cNvGrpSpPr/>
        <p:nvPr/>
      </p:nvGrpSpPr>
      <p:grpSpPr>
        <a:xfrm>
          <a:off x="0" y="0"/>
          <a:ext cx="0" cy="0"/>
          <a:chOff x="0" y="0"/>
          <a:chExt cx="0" cy="0"/>
        </a:xfrm>
      </p:grpSpPr>
      <p:sp>
        <p:nvSpPr>
          <p:cNvPr id="1595" name="Google Shape;1595;p72"/>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6.4.4 Radix Sort</a:t>
            </a:r>
            <a:endParaRPr/>
          </a:p>
        </p:txBody>
      </p:sp>
      <p:sp>
        <p:nvSpPr>
          <p:cNvPr id="1596" name="Google Shape;1596;p72"/>
          <p:cNvSpPr txBox="1"/>
          <p:nvPr/>
        </p:nvSpPr>
        <p:spPr>
          <a:xfrm>
            <a:off x="457200" y="1447800"/>
            <a:ext cx="86868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This algorithm sorts the array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[1], ... ,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of integers.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Assumption</a:t>
            </a:r>
            <a:r>
              <a:rPr b="0" i="0" lang="en-US" sz="2000" u="none">
                <a:solidFill>
                  <a:schemeClr val="dk1"/>
                </a:solidFill>
                <a:latin typeface="Times New Roman"/>
                <a:ea typeface="Times New Roman"/>
                <a:cs typeface="Times New Roman"/>
                <a:sym typeface="Times New Roman"/>
              </a:rPr>
              <a:t>:  Each integer has </a:t>
            </a:r>
            <a:r>
              <a:rPr b="0" i="1" lang="en-US" sz="2000" u="none">
                <a:solidFill>
                  <a:schemeClr val="dk1"/>
                </a:solidFill>
                <a:latin typeface="Times New Roman"/>
                <a:ea typeface="Times New Roman"/>
                <a:cs typeface="Times New Roman"/>
                <a:sym typeface="Times New Roman"/>
              </a:rPr>
              <a:t>k</a:t>
            </a:r>
            <a:r>
              <a:rPr b="0" i="0" lang="en-US" sz="2000" u="none">
                <a:solidFill>
                  <a:schemeClr val="dk1"/>
                </a:solidFill>
                <a:latin typeface="Times New Roman"/>
                <a:ea typeface="Times New Roman"/>
                <a:cs typeface="Times New Roman"/>
                <a:sym typeface="Times New Roman"/>
              </a:rPr>
              <a:t> digits.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It sorts the integers by digit, working from the LEAST significant digit to the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most significant digit.</a:t>
            </a:r>
            <a:endParaRPr/>
          </a:p>
        </p:txBody>
      </p:sp>
      <p:sp>
        <p:nvSpPr>
          <p:cNvPr id="1597" name="Google Shape;1597;p72"/>
          <p:cNvSpPr txBox="1"/>
          <p:nvPr/>
        </p:nvSpPr>
        <p:spPr>
          <a:xfrm>
            <a:off x="457200" y="3686175"/>
            <a:ext cx="8305800"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k is the number of digits in each element of  a</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598" name="Google Shape;1598;p72"/>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2" name="Shape 1602"/>
        <p:cNvGrpSpPr/>
        <p:nvPr/>
      </p:nvGrpSpPr>
      <p:grpSpPr>
        <a:xfrm>
          <a:off x="0" y="0"/>
          <a:ext cx="0" cy="0"/>
          <a:chOff x="0" y="0"/>
          <a:chExt cx="0" cy="0"/>
        </a:xfrm>
      </p:grpSpPr>
      <p:sp>
        <p:nvSpPr>
          <p:cNvPr id="1603" name="Google Shape;1603;p73"/>
          <p:cNvSpPr txBox="1"/>
          <p:nvPr/>
        </p:nvSpPr>
        <p:spPr>
          <a:xfrm>
            <a:off x="484187" y="150812"/>
            <a:ext cx="8305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04" name="Google Shape;1604;p73"/>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05" name="Google Shape;1605;p73"/>
          <p:cNvSpPr txBox="1"/>
          <p:nvPr/>
        </p:nvSpPr>
        <p:spPr>
          <a:xfrm>
            <a:off x="8715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p:txBody>
      </p:sp>
      <p:sp>
        <p:nvSpPr>
          <p:cNvPr id="1606" name="Google Shape;1606;p73"/>
          <p:cNvSpPr txBox="1"/>
          <p:nvPr/>
        </p:nvSpPr>
        <p:spPr>
          <a:xfrm>
            <a:off x="838200" y="1462087"/>
            <a:ext cx="11064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k =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0" name="Shape 1610"/>
        <p:cNvGrpSpPr/>
        <p:nvPr/>
      </p:nvGrpSpPr>
      <p:grpSpPr>
        <a:xfrm>
          <a:off x="0" y="0"/>
          <a:ext cx="0" cy="0"/>
          <a:chOff x="0" y="0"/>
          <a:chExt cx="0" cy="0"/>
        </a:xfrm>
      </p:grpSpPr>
      <p:sp>
        <p:nvSpPr>
          <p:cNvPr id="1611" name="Google Shape;1611;p74"/>
          <p:cNvSpPr txBox="1"/>
          <p:nvPr/>
        </p:nvSpPr>
        <p:spPr>
          <a:xfrm>
            <a:off x="484187" y="150812"/>
            <a:ext cx="8305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12" name="Google Shape;1612;p74"/>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13" name="Google Shape;1613;p74"/>
          <p:cNvSpPr txBox="1"/>
          <p:nvPr/>
        </p:nvSpPr>
        <p:spPr>
          <a:xfrm>
            <a:off x="8715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p:txBody>
      </p:sp>
      <p:sp>
        <p:nvSpPr>
          <p:cNvPr id="1614" name="Google Shape;1614;p74"/>
          <p:cNvSpPr txBox="1"/>
          <p:nvPr/>
        </p:nvSpPr>
        <p:spPr>
          <a:xfrm>
            <a:off x="838200" y="1462087"/>
            <a:ext cx="11064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k = 3</a:t>
            </a:r>
            <a:endParaRPr/>
          </a:p>
        </p:txBody>
      </p:sp>
      <p:cxnSp>
        <p:nvCxnSpPr>
          <p:cNvPr id="1615" name="Google Shape;1615;p74"/>
          <p:cNvCxnSpPr/>
          <p:nvPr/>
        </p:nvCxnSpPr>
        <p:spPr>
          <a:xfrm rot="10800000">
            <a:off x="1557337" y="5410200"/>
            <a:ext cx="0" cy="422275"/>
          </a:xfrm>
          <a:prstGeom prst="straightConnector1">
            <a:avLst/>
          </a:prstGeom>
          <a:noFill/>
          <a:ln cap="flat" cmpd="sng" w="9525">
            <a:solidFill>
              <a:schemeClr val="dk1"/>
            </a:solidFill>
            <a:prstDash val="solid"/>
            <a:miter lim="800000"/>
            <a:headEnd len="med" w="med" type="none"/>
            <a:tailEnd len="med" w="med" type="triangle"/>
          </a:ln>
        </p:spPr>
      </p:cxnSp>
      <p:sp>
        <p:nvSpPr>
          <p:cNvPr id="1616" name="Google Shape;1616;p74"/>
          <p:cNvSpPr txBox="1"/>
          <p:nvPr/>
        </p:nvSpPr>
        <p:spPr>
          <a:xfrm>
            <a:off x="1333500" y="5888037"/>
            <a:ext cx="59388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sort by 10^0 = ones digit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0" name="Shape 1620"/>
        <p:cNvGrpSpPr/>
        <p:nvPr/>
      </p:nvGrpSpPr>
      <p:grpSpPr>
        <a:xfrm>
          <a:off x="0" y="0"/>
          <a:ext cx="0" cy="0"/>
          <a:chOff x="0" y="0"/>
          <a:chExt cx="0" cy="0"/>
        </a:xfrm>
      </p:grpSpPr>
      <p:sp>
        <p:nvSpPr>
          <p:cNvPr id="1621" name="Google Shape;1621;p75"/>
          <p:cNvSpPr txBox="1"/>
          <p:nvPr/>
        </p:nvSpPr>
        <p:spPr>
          <a:xfrm>
            <a:off x="484187" y="150812"/>
            <a:ext cx="8305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22" name="Google Shape;1622;p75"/>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23" name="Google Shape;1623;p75"/>
          <p:cNvSpPr txBox="1"/>
          <p:nvPr/>
        </p:nvSpPr>
        <p:spPr>
          <a:xfrm>
            <a:off x="8715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p:txBody>
      </p:sp>
      <p:sp>
        <p:nvSpPr>
          <p:cNvPr id="1624" name="Google Shape;1624;p75"/>
          <p:cNvSpPr txBox="1"/>
          <p:nvPr/>
        </p:nvSpPr>
        <p:spPr>
          <a:xfrm>
            <a:off x="838200" y="1462087"/>
            <a:ext cx="11064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k = 3</a:t>
            </a:r>
            <a:endParaRPr/>
          </a:p>
        </p:txBody>
      </p:sp>
      <p:sp>
        <p:nvSpPr>
          <p:cNvPr id="1625" name="Google Shape;1625;p75"/>
          <p:cNvSpPr/>
          <p:nvPr/>
        </p:nvSpPr>
        <p:spPr>
          <a:xfrm>
            <a:off x="2090737" y="3352800"/>
            <a:ext cx="838200" cy="381000"/>
          </a:xfrm>
          <a:prstGeom prst="rightArrow">
            <a:avLst>
              <a:gd fmla="val 16691"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26" name="Google Shape;1626;p75"/>
          <p:cNvSpPr txBox="1"/>
          <p:nvPr/>
        </p:nvSpPr>
        <p:spPr>
          <a:xfrm>
            <a:off x="3028950" y="1905000"/>
            <a:ext cx="923925"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0" name="Shape 1630"/>
        <p:cNvGrpSpPr/>
        <p:nvPr/>
      </p:nvGrpSpPr>
      <p:grpSpPr>
        <a:xfrm>
          <a:off x="0" y="0"/>
          <a:ext cx="0" cy="0"/>
          <a:chOff x="0" y="0"/>
          <a:chExt cx="0" cy="0"/>
        </a:xfrm>
      </p:grpSpPr>
      <p:sp>
        <p:nvSpPr>
          <p:cNvPr id="1631" name="Google Shape;1631;p76"/>
          <p:cNvSpPr txBox="1"/>
          <p:nvPr/>
        </p:nvSpPr>
        <p:spPr>
          <a:xfrm>
            <a:off x="484187" y="150812"/>
            <a:ext cx="8305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32" name="Google Shape;1632;p76"/>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33" name="Google Shape;1633;p76"/>
          <p:cNvSpPr txBox="1"/>
          <p:nvPr/>
        </p:nvSpPr>
        <p:spPr>
          <a:xfrm>
            <a:off x="8715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p:txBody>
      </p:sp>
      <p:sp>
        <p:nvSpPr>
          <p:cNvPr id="1634" name="Google Shape;1634;p76"/>
          <p:cNvSpPr txBox="1"/>
          <p:nvPr/>
        </p:nvSpPr>
        <p:spPr>
          <a:xfrm>
            <a:off x="838200" y="1462087"/>
            <a:ext cx="11064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k = 3</a:t>
            </a:r>
            <a:endParaRPr/>
          </a:p>
        </p:txBody>
      </p:sp>
      <p:sp>
        <p:nvSpPr>
          <p:cNvPr id="1635" name="Google Shape;1635;p76"/>
          <p:cNvSpPr/>
          <p:nvPr/>
        </p:nvSpPr>
        <p:spPr>
          <a:xfrm>
            <a:off x="2090737" y="3352800"/>
            <a:ext cx="838200" cy="381000"/>
          </a:xfrm>
          <a:prstGeom prst="rightArrow">
            <a:avLst>
              <a:gd fmla="val 16691"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36" name="Google Shape;1636;p76"/>
          <p:cNvSpPr txBox="1"/>
          <p:nvPr/>
        </p:nvSpPr>
        <p:spPr>
          <a:xfrm>
            <a:off x="3028950" y="1905000"/>
            <a:ext cx="923925"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p:txBody>
      </p:sp>
      <p:cxnSp>
        <p:nvCxnSpPr>
          <p:cNvPr id="1637" name="Google Shape;1637;p76"/>
          <p:cNvCxnSpPr/>
          <p:nvPr/>
        </p:nvCxnSpPr>
        <p:spPr>
          <a:xfrm rot="10800000">
            <a:off x="3462337" y="5334000"/>
            <a:ext cx="0" cy="422275"/>
          </a:xfrm>
          <a:prstGeom prst="straightConnector1">
            <a:avLst/>
          </a:prstGeom>
          <a:noFill/>
          <a:ln cap="flat" cmpd="sng" w="9525">
            <a:solidFill>
              <a:schemeClr val="dk1"/>
            </a:solidFill>
            <a:prstDash val="solid"/>
            <a:miter lim="800000"/>
            <a:headEnd len="med" w="med" type="none"/>
            <a:tailEnd len="med" w="med" type="triangle"/>
          </a:ln>
        </p:spPr>
      </p:cxnSp>
      <p:sp>
        <p:nvSpPr>
          <p:cNvPr id="1638" name="Google Shape;1638;p76"/>
          <p:cNvSpPr txBox="1"/>
          <p:nvPr/>
        </p:nvSpPr>
        <p:spPr>
          <a:xfrm>
            <a:off x="1333500" y="5888037"/>
            <a:ext cx="59388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sort by 10^1 = tens digit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2" name="Shape 1642"/>
        <p:cNvGrpSpPr/>
        <p:nvPr/>
      </p:nvGrpSpPr>
      <p:grpSpPr>
        <a:xfrm>
          <a:off x="0" y="0"/>
          <a:ext cx="0" cy="0"/>
          <a:chOff x="0" y="0"/>
          <a:chExt cx="0" cy="0"/>
        </a:xfrm>
      </p:grpSpPr>
      <p:sp>
        <p:nvSpPr>
          <p:cNvPr id="1643" name="Google Shape;1643;p77"/>
          <p:cNvSpPr txBox="1"/>
          <p:nvPr/>
        </p:nvSpPr>
        <p:spPr>
          <a:xfrm>
            <a:off x="484187" y="150812"/>
            <a:ext cx="8305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44" name="Google Shape;1644;p77"/>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45" name="Google Shape;1645;p77"/>
          <p:cNvSpPr txBox="1"/>
          <p:nvPr/>
        </p:nvSpPr>
        <p:spPr>
          <a:xfrm>
            <a:off x="8715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p:txBody>
      </p:sp>
      <p:sp>
        <p:nvSpPr>
          <p:cNvPr id="1646" name="Google Shape;1646;p77"/>
          <p:cNvSpPr txBox="1"/>
          <p:nvPr/>
        </p:nvSpPr>
        <p:spPr>
          <a:xfrm>
            <a:off x="838200" y="1462087"/>
            <a:ext cx="11064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k = 3</a:t>
            </a:r>
            <a:endParaRPr/>
          </a:p>
        </p:txBody>
      </p:sp>
      <p:sp>
        <p:nvSpPr>
          <p:cNvPr id="1647" name="Google Shape;1647;p77"/>
          <p:cNvSpPr/>
          <p:nvPr/>
        </p:nvSpPr>
        <p:spPr>
          <a:xfrm>
            <a:off x="4211637" y="3333750"/>
            <a:ext cx="838200" cy="381000"/>
          </a:xfrm>
          <a:prstGeom prst="rightArrow">
            <a:avLst>
              <a:gd fmla="val 16691"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48" name="Google Shape;1648;p77"/>
          <p:cNvSpPr txBox="1"/>
          <p:nvPr/>
        </p:nvSpPr>
        <p:spPr>
          <a:xfrm>
            <a:off x="3028950" y="1905000"/>
            <a:ext cx="923925"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p:txBody>
      </p:sp>
      <p:sp>
        <p:nvSpPr>
          <p:cNvPr id="1649" name="Google Shape;1649;p77"/>
          <p:cNvSpPr txBox="1"/>
          <p:nvPr/>
        </p:nvSpPr>
        <p:spPr>
          <a:xfrm>
            <a:off x="524668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3" name="Shape 1653"/>
        <p:cNvGrpSpPr/>
        <p:nvPr/>
      </p:nvGrpSpPr>
      <p:grpSpPr>
        <a:xfrm>
          <a:off x="0" y="0"/>
          <a:ext cx="0" cy="0"/>
          <a:chOff x="0" y="0"/>
          <a:chExt cx="0" cy="0"/>
        </a:xfrm>
      </p:grpSpPr>
      <p:sp>
        <p:nvSpPr>
          <p:cNvPr id="1654" name="Google Shape;1654;p78"/>
          <p:cNvSpPr txBox="1"/>
          <p:nvPr/>
        </p:nvSpPr>
        <p:spPr>
          <a:xfrm>
            <a:off x="484187" y="150812"/>
            <a:ext cx="8305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55" name="Google Shape;1655;p78"/>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56" name="Google Shape;1656;p78"/>
          <p:cNvSpPr txBox="1"/>
          <p:nvPr/>
        </p:nvSpPr>
        <p:spPr>
          <a:xfrm>
            <a:off x="8715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p:txBody>
      </p:sp>
      <p:sp>
        <p:nvSpPr>
          <p:cNvPr id="1657" name="Google Shape;1657;p78"/>
          <p:cNvSpPr txBox="1"/>
          <p:nvPr/>
        </p:nvSpPr>
        <p:spPr>
          <a:xfrm>
            <a:off x="838200" y="1462087"/>
            <a:ext cx="11064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k = 3</a:t>
            </a:r>
            <a:endParaRPr/>
          </a:p>
        </p:txBody>
      </p:sp>
      <p:sp>
        <p:nvSpPr>
          <p:cNvPr id="1658" name="Google Shape;1658;p78"/>
          <p:cNvSpPr/>
          <p:nvPr/>
        </p:nvSpPr>
        <p:spPr>
          <a:xfrm>
            <a:off x="4211637" y="3333750"/>
            <a:ext cx="838200" cy="381000"/>
          </a:xfrm>
          <a:prstGeom prst="rightArrow">
            <a:avLst>
              <a:gd fmla="val 16691"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59" name="Google Shape;1659;p78"/>
          <p:cNvSpPr txBox="1"/>
          <p:nvPr/>
        </p:nvSpPr>
        <p:spPr>
          <a:xfrm>
            <a:off x="3028950" y="1905000"/>
            <a:ext cx="923925"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p:txBody>
      </p:sp>
      <p:cxnSp>
        <p:nvCxnSpPr>
          <p:cNvPr id="1660" name="Google Shape;1660;p78"/>
          <p:cNvCxnSpPr/>
          <p:nvPr/>
        </p:nvCxnSpPr>
        <p:spPr>
          <a:xfrm rot="10800000">
            <a:off x="5481637" y="5324475"/>
            <a:ext cx="0" cy="423862"/>
          </a:xfrm>
          <a:prstGeom prst="straightConnector1">
            <a:avLst/>
          </a:prstGeom>
          <a:noFill/>
          <a:ln cap="flat" cmpd="sng" w="9525">
            <a:solidFill>
              <a:schemeClr val="dk1"/>
            </a:solidFill>
            <a:prstDash val="solid"/>
            <a:miter lim="800000"/>
            <a:headEnd len="med" w="med" type="none"/>
            <a:tailEnd len="med" w="med" type="triangle"/>
          </a:ln>
        </p:spPr>
      </p:cxnSp>
      <p:sp>
        <p:nvSpPr>
          <p:cNvPr id="1661" name="Google Shape;1661;p78"/>
          <p:cNvSpPr txBox="1"/>
          <p:nvPr/>
        </p:nvSpPr>
        <p:spPr>
          <a:xfrm>
            <a:off x="3352800" y="5878512"/>
            <a:ext cx="593883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Courier New"/>
              <a:buNone/>
            </a:pPr>
            <a:r>
              <a:rPr b="0" i="0" lang="en-US" sz="1800" u="none">
                <a:solidFill>
                  <a:srgbClr val="000000"/>
                </a:solidFill>
                <a:latin typeface="Courier New"/>
                <a:ea typeface="Courier New"/>
                <a:cs typeface="Courier New"/>
                <a:sym typeface="Courier New"/>
              </a:rPr>
              <a:t>sort by 10^2 = hundreds digit</a:t>
            </a:r>
            <a:endParaRPr/>
          </a:p>
        </p:txBody>
      </p:sp>
      <p:sp>
        <p:nvSpPr>
          <p:cNvPr id="1662" name="Google Shape;1662;p78"/>
          <p:cNvSpPr txBox="1"/>
          <p:nvPr/>
        </p:nvSpPr>
        <p:spPr>
          <a:xfrm>
            <a:off x="524668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6" name="Shape 1666"/>
        <p:cNvGrpSpPr/>
        <p:nvPr/>
      </p:nvGrpSpPr>
      <p:grpSpPr>
        <a:xfrm>
          <a:off x="0" y="0"/>
          <a:ext cx="0" cy="0"/>
          <a:chOff x="0" y="0"/>
          <a:chExt cx="0" cy="0"/>
        </a:xfrm>
      </p:grpSpPr>
      <p:sp>
        <p:nvSpPr>
          <p:cNvPr id="1667" name="Google Shape;1667;p79"/>
          <p:cNvSpPr txBox="1"/>
          <p:nvPr/>
        </p:nvSpPr>
        <p:spPr>
          <a:xfrm>
            <a:off x="484187" y="150812"/>
            <a:ext cx="8305800" cy="11906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68" name="Google Shape;1668;p79"/>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69" name="Google Shape;1669;p79"/>
          <p:cNvSpPr txBox="1"/>
          <p:nvPr/>
        </p:nvSpPr>
        <p:spPr>
          <a:xfrm>
            <a:off x="8715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p:txBody>
      </p:sp>
      <p:sp>
        <p:nvSpPr>
          <p:cNvPr id="1670" name="Google Shape;1670;p79"/>
          <p:cNvSpPr txBox="1"/>
          <p:nvPr/>
        </p:nvSpPr>
        <p:spPr>
          <a:xfrm>
            <a:off x="838200" y="1462087"/>
            <a:ext cx="1106487" cy="460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Courier New"/>
              <a:buNone/>
            </a:pPr>
            <a:r>
              <a:rPr b="0" i="0" lang="en-US" sz="2400" u="none">
                <a:solidFill>
                  <a:srgbClr val="000000"/>
                </a:solidFill>
                <a:latin typeface="Courier New"/>
                <a:ea typeface="Courier New"/>
                <a:cs typeface="Courier New"/>
                <a:sym typeface="Courier New"/>
              </a:rPr>
              <a:t>k = 3</a:t>
            </a:r>
            <a:endParaRPr/>
          </a:p>
        </p:txBody>
      </p:sp>
      <p:sp>
        <p:nvSpPr>
          <p:cNvPr id="1671" name="Google Shape;1671;p79"/>
          <p:cNvSpPr/>
          <p:nvPr/>
        </p:nvSpPr>
        <p:spPr>
          <a:xfrm>
            <a:off x="6538912" y="3294062"/>
            <a:ext cx="838200" cy="381000"/>
          </a:xfrm>
          <a:prstGeom prst="rightArrow">
            <a:avLst>
              <a:gd fmla="val 16691" name="adj1"/>
              <a:gd fmla="val 50000" name="adj2"/>
            </a:avLst>
          </a:prstGeom>
          <a:solidFill>
            <a:schemeClr val="accen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72" name="Google Shape;1672;p79"/>
          <p:cNvSpPr txBox="1"/>
          <p:nvPr/>
        </p:nvSpPr>
        <p:spPr>
          <a:xfrm>
            <a:off x="3028950" y="1905000"/>
            <a:ext cx="923925"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p:txBody>
      </p:sp>
      <p:sp>
        <p:nvSpPr>
          <p:cNvPr id="1673" name="Google Shape;1673;p79"/>
          <p:cNvSpPr txBox="1"/>
          <p:nvPr/>
        </p:nvSpPr>
        <p:spPr>
          <a:xfrm>
            <a:off x="5240337"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p:txBody>
      </p:sp>
      <p:sp>
        <p:nvSpPr>
          <p:cNvPr id="1674" name="Google Shape;1674;p79"/>
          <p:cNvSpPr txBox="1"/>
          <p:nvPr/>
        </p:nvSpPr>
        <p:spPr>
          <a:xfrm>
            <a:off x="7632700" y="1905000"/>
            <a:ext cx="925512"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329</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355</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436</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457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657</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720</a:t>
            </a:r>
            <a:endParaRPr/>
          </a:p>
          <a:p>
            <a:pPr indent="0" lvl="0" marL="0" marR="0" rtl="0" algn="l">
              <a:lnSpc>
                <a:spcPct val="100000"/>
              </a:lnSpc>
              <a:spcBef>
                <a:spcPts val="0"/>
              </a:spcBef>
              <a:spcAft>
                <a:spcPts val="0"/>
              </a:spcAft>
              <a:buClr>
                <a:schemeClr val="dk1"/>
              </a:buClr>
              <a:buSzPts val="3200"/>
              <a:buFont typeface="Courier New"/>
              <a:buNone/>
            </a:pPr>
            <a:r>
              <a:rPr b="0" i="0" lang="en-US" sz="3200" u="none">
                <a:solidFill>
                  <a:schemeClr val="dk1"/>
                </a:solidFill>
                <a:latin typeface="Courier New"/>
                <a:ea typeface="Courier New"/>
                <a:cs typeface="Courier New"/>
                <a:sym typeface="Courier New"/>
              </a:rPr>
              <a:t>839</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8"/>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452" name="Google Shape;452;p8"/>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453" name="Google Shape;453;p8"/>
          <p:cNvSpPr/>
          <p:nvPr/>
        </p:nvSpPr>
        <p:spPr>
          <a:xfrm>
            <a:off x="1219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54" name="Google Shape;454;p8"/>
          <p:cNvSpPr txBox="1"/>
          <p:nvPr/>
        </p:nvSpPr>
        <p:spPr>
          <a:xfrm>
            <a:off x="10668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455" name="Google Shape;455;p8"/>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456" name="Google Shape;456;p8"/>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457" name="Google Shape;457;p8"/>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458" name="Google Shape;458;p8"/>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nvGrpSpPr>
          <p:cNvPr id="459" name="Google Shape;459;p8"/>
          <p:cNvGrpSpPr/>
          <p:nvPr/>
        </p:nvGrpSpPr>
        <p:grpSpPr>
          <a:xfrm>
            <a:off x="4267200" y="4343400"/>
            <a:ext cx="2667000" cy="381000"/>
            <a:chOff x="2880" y="3264"/>
            <a:chExt cx="1680" cy="240"/>
          </a:xfrm>
        </p:grpSpPr>
        <p:sp>
          <p:nvSpPr>
            <p:cNvPr id="460" name="Google Shape;460;p8"/>
            <p:cNvSpPr txBox="1"/>
            <p:nvPr/>
          </p:nvSpPr>
          <p:spPr>
            <a:xfrm>
              <a:off x="288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461" name="Google Shape;461;p8"/>
            <p:cNvSpPr txBox="1"/>
            <p:nvPr/>
          </p:nvSpPr>
          <p:spPr>
            <a:xfrm>
              <a:off x="32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462" name="Google Shape;462;p8"/>
            <p:cNvSpPr txBox="1"/>
            <p:nvPr/>
          </p:nvSpPr>
          <p:spPr>
            <a:xfrm>
              <a:off x="35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463" name="Google Shape;463;p8"/>
            <p:cNvSpPr txBox="1"/>
            <p:nvPr/>
          </p:nvSpPr>
          <p:spPr>
            <a:xfrm>
              <a:off x="38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464" name="Google Shape;464;p8"/>
            <p:cNvSpPr txBox="1"/>
            <p:nvPr/>
          </p:nvSpPr>
          <p:spPr>
            <a:xfrm>
              <a:off x="42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grpSp>
      <p:sp>
        <p:nvSpPr>
          <p:cNvPr id="465" name="Google Shape;465;p8"/>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66" name="Google Shape;466;p8"/>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67" name="Google Shape;467;p8"/>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68" name="Google Shape;468;p8"/>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69" name="Google Shape;469;p8"/>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70" name="Google Shape;470;p8"/>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71" name="Google Shape;471;p8"/>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72" name="Google Shape;472;p8"/>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73" name="Google Shape;473;p8"/>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74" name="Google Shape;474;p8"/>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475" name="Google Shape;475;p8"/>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476" name="Google Shape;476;p8"/>
          <p:cNvSpPr txBox="1"/>
          <p:nvPr/>
        </p:nvSpPr>
        <p:spPr>
          <a:xfrm>
            <a:off x="1295400" y="5334000"/>
            <a:ext cx="533400" cy="3810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FFFFFF"/>
              </a:buClr>
              <a:buSzPts val="2400"/>
              <a:buFont typeface="Courier New"/>
              <a:buNone/>
            </a:pPr>
            <a:r>
              <a:rPr b="1" i="0" lang="en-US" sz="2400" u="none">
                <a:solidFill>
                  <a:srgbClr val="FFFFFF"/>
                </a:solidFill>
                <a:latin typeface="Courier New"/>
                <a:ea typeface="Courier New"/>
                <a:cs typeface="Courier New"/>
                <a:sym typeface="Courier New"/>
              </a:rPr>
              <a:t>2</a:t>
            </a:r>
            <a:endParaRPr/>
          </a:p>
        </p:txBody>
      </p:sp>
      <p:sp>
        <p:nvSpPr>
          <p:cNvPr id="477" name="Google Shape;477;p8"/>
          <p:cNvSpPr txBox="1"/>
          <p:nvPr/>
        </p:nvSpPr>
        <p:spPr>
          <a:xfrm>
            <a:off x="457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478" name="Google Shape;478;p8"/>
          <p:cNvSpPr txBox="1"/>
          <p:nvPr/>
        </p:nvSpPr>
        <p:spPr>
          <a:xfrm>
            <a:off x="35814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479" name="Google Shape;479;p8"/>
          <p:cNvSpPr/>
          <p:nvPr/>
        </p:nvSpPr>
        <p:spPr>
          <a:xfrm>
            <a:off x="43434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0" name="Google Shape;480;p8"/>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8" name="Shape 1678"/>
        <p:cNvGrpSpPr/>
        <p:nvPr/>
      </p:nvGrpSpPr>
      <p:grpSpPr>
        <a:xfrm>
          <a:off x="0" y="0"/>
          <a:ext cx="0" cy="0"/>
          <a:chOff x="0" y="0"/>
          <a:chExt cx="0" cy="0"/>
        </a:xfrm>
      </p:grpSpPr>
      <p:sp>
        <p:nvSpPr>
          <p:cNvPr id="1679" name="Google Shape;1679;p80"/>
          <p:cNvSpPr txBox="1"/>
          <p:nvPr>
            <p:ph type="title"/>
          </p:nvPr>
        </p:nvSpPr>
        <p:spPr>
          <a:xfrm>
            <a:off x="457200" y="304800"/>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3600"/>
              <a:buFont typeface="Arial"/>
              <a:buNone/>
            </a:pPr>
            <a:r>
              <a:rPr b="1" i="0" lang="en-US" sz="3600" u="none">
                <a:solidFill>
                  <a:schemeClr val="dk2"/>
                </a:solidFill>
                <a:latin typeface="Arial"/>
                <a:ea typeface="Arial"/>
                <a:cs typeface="Arial"/>
                <a:sym typeface="Arial"/>
              </a:rPr>
              <a:t>Algorithm 6.4.4 Radix Sort</a:t>
            </a:r>
            <a:endParaRPr/>
          </a:p>
        </p:txBody>
      </p:sp>
      <p:sp>
        <p:nvSpPr>
          <p:cNvPr id="1680" name="Google Shape;1680;p80"/>
          <p:cNvSpPr txBox="1"/>
          <p:nvPr/>
        </p:nvSpPr>
        <p:spPr>
          <a:xfrm>
            <a:off x="457200" y="1447800"/>
            <a:ext cx="8686800" cy="1938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This algorithm sorts the array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[1], ... , </a:t>
            </a:r>
            <a:r>
              <a:rPr b="0" i="1" lang="en-US" sz="2000" u="none">
                <a:solidFill>
                  <a:schemeClr val="dk1"/>
                </a:solidFill>
                <a:latin typeface="Times New Roman"/>
                <a:ea typeface="Times New Roman"/>
                <a:cs typeface="Times New Roman"/>
                <a:sym typeface="Times New Roman"/>
              </a:rPr>
              <a:t>a</a:t>
            </a:r>
            <a:r>
              <a:rPr b="0" i="0" lang="en-US" sz="2000" u="none">
                <a:solidFill>
                  <a:schemeClr val="dk1"/>
                </a:solidFill>
                <a:latin typeface="Times New Roman"/>
                <a:ea typeface="Times New Roman"/>
                <a:cs typeface="Times New Roman"/>
                <a:sym typeface="Times New Roman"/>
              </a:rPr>
              <a:t>[</a:t>
            </a:r>
            <a:r>
              <a:rPr b="0" i="1" lang="en-US" sz="2000" u="none">
                <a:solidFill>
                  <a:schemeClr val="dk1"/>
                </a:solidFill>
                <a:latin typeface="Times New Roman"/>
                <a:ea typeface="Times New Roman"/>
                <a:cs typeface="Times New Roman"/>
                <a:sym typeface="Times New Roman"/>
              </a:rPr>
              <a:t>n</a:t>
            </a:r>
            <a:r>
              <a:rPr b="0" i="0" lang="en-US" sz="2000" u="none">
                <a:solidFill>
                  <a:schemeClr val="dk1"/>
                </a:solidFill>
                <a:latin typeface="Times New Roman"/>
                <a:ea typeface="Times New Roman"/>
                <a:cs typeface="Times New Roman"/>
                <a:sym typeface="Times New Roman"/>
              </a:rPr>
              <a:t>]  of integers. </a:t>
            </a:r>
            <a:endParaRPr/>
          </a:p>
          <a:p>
            <a:pPr indent="0" lvl="0" marL="0" marR="0" rtl="0" algn="l">
              <a:lnSpc>
                <a:spcPct val="100000"/>
              </a:lnSpc>
              <a:spcBef>
                <a:spcPts val="0"/>
              </a:spcBef>
              <a:spcAft>
                <a:spcPts val="0"/>
              </a:spcAft>
              <a:buClr>
                <a:schemeClr val="dk1"/>
              </a:buClr>
              <a:buSzPts val="2000"/>
              <a:buFont typeface="Arial"/>
              <a:buNone/>
            </a:pPr>
            <a:r>
              <a:t/>
            </a:r>
            <a:endParaRPr b="1"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Assumption</a:t>
            </a:r>
            <a:r>
              <a:rPr b="0" i="0" lang="en-US" sz="2000" u="none">
                <a:solidFill>
                  <a:schemeClr val="dk1"/>
                </a:solidFill>
                <a:latin typeface="Times New Roman"/>
                <a:ea typeface="Times New Roman"/>
                <a:cs typeface="Times New Roman"/>
                <a:sym typeface="Times New Roman"/>
              </a:rPr>
              <a:t>:  Each integer has </a:t>
            </a:r>
            <a:r>
              <a:rPr b="0" i="1" lang="en-US" sz="2000" u="none">
                <a:solidFill>
                  <a:schemeClr val="dk1"/>
                </a:solidFill>
                <a:latin typeface="Times New Roman"/>
                <a:ea typeface="Times New Roman"/>
                <a:cs typeface="Times New Roman"/>
                <a:sym typeface="Times New Roman"/>
              </a:rPr>
              <a:t>k</a:t>
            </a:r>
            <a:r>
              <a:rPr b="0" i="0" lang="en-US" sz="2000" u="none">
                <a:solidFill>
                  <a:schemeClr val="dk1"/>
                </a:solidFill>
                <a:latin typeface="Times New Roman"/>
                <a:ea typeface="Times New Roman"/>
                <a:cs typeface="Times New Roman"/>
                <a:sym typeface="Times New Roman"/>
              </a:rPr>
              <a:t> digits.</a:t>
            </a:r>
            <a:endParaRPr/>
          </a:p>
          <a:p>
            <a:pPr indent="0" lvl="0" marL="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It sorts the integers by digit, working from the LEAST significant digit to the </a:t>
            </a:r>
            <a:endParaRPr/>
          </a:p>
          <a:p>
            <a:pPr indent="0" lvl="0" marL="0" marR="0" rtl="0" algn="l">
              <a:lnSpc>
                <a:spcPct val="100000"/>
              </a:lnSpc>
              <a:spcBef>
                <a:spcPts val="0"/>
              </a:spcBef>
              <a:spcAft>
                <a:spcPts val="0"/>
              </a:spcAft>
              <a:buClr>
                <a:schemeClr val="dk1"/>
              </a:buClr>
              <a:buSzPts val="2000"/>
              <a:buFont typeface="Times New Roman"/>
              <a:buNone/>
            </a:pPr>
            <a:r>
              <a:rPr b="0" i="0" lang="en-US" sz="2000" u="none">
                <a:solidFill>
                  <a:schemeClr val="dk1"/>
                </a:solidFill>
                <a:latin typeface="Times New Roman"/>
                <a:ea typeface="Times New Roman"/>
                <a:cs typeface="Times New Roman"/>
                <a:sym typeface="Times New Roman"/>
              </a:rPr>
              <a:t>most significant digit.</a:t>
            </a:r>
            <a:endParaRPr/>
          </a:p>
        </p:txBody>
      </p:sp>
      <p:sp>
        <p:nvSpPr>
          <p:cNvPr id="1681" name="Google Shape;1681;p80"/>
          <p:cNvSpPr txBox="1"/>
          <p:nvPr/>
        </p:nvSpPr>
        <p:spPr>
          <a:xfrm>
            <a:off x="457200" y="3686175"/>
            <a:ext cx="8305800" cy="17541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ourier New"/>
              <a:buNone/>
            </a:pPr>
            <a:r>
              <a:rPr b="1" i="1" lang="en-US" sz="1800" u="none">
                <a:solidFill>
                  <a:schemeClr val="dk1"/>
                </a:solidFill>
                <a:latin typeface="Courier New"/>
                <a:ea typeface="Courier New"/>
                <a:cs typeface="Courier New"/>
                <a:sym typeface="Courier New"/>
              </a:rPr>
              <a:t>radixSort</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a</a:t>
            </a:r>
            <a:r>
              <a:rPr b="1" i="0" lang="en-US" sz="1800" u="none">
                <a:solidFill>
                  <a:schemeClr val="dk1"/>
                </a:solidFill>
                <a:latin typeface="Courier New"/>
                <a:ea typeface="Courier New"/>
                <a:cs typeface="Courier New"/>
                <a:sym typeface="Courier New"/>
              </a:rPr>
              <a:t>,</a:t>
            </a:r>
            <a:r>
              <a:rPr b="1" i="1" lang="en-US" sz="1800" u="none">
                <a:solidFill>
                  <a:schemeClr val="dk1"/>
                </a:solidFill>
                <a:latin typeface="Courier New"/>
                <a:ea typeface="Courier New"/>
                <a:cs typeface="Courier New"/>
                <a:sym typeface="Courier New"/>
              </a:rPr>
              <a:t>k</a:t>
            </a:r>
            <a:r>
              <a:rPr b="1" i="0" lang="en-US" sz="1800" u="none">
                <a:solidFill>
                  <a:schemeClr val="dk1"/>
                </a:solidFill>
                <a:latin typeface="Courier New"/>
                <a:ea typeface="Courier New"/>
                <a:cs typeface="Courier New"/>
                <a:sym typeface="Courier New"/>
              </a:rPr>
              <a:t>)</a:t>
            </a: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 k is the number of digits in each element of  a</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for </a:t>
            </a:r>
            <a:r>
              <a:rPr b="0" i="1"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 0 to </a:t>
            </a:r>
            <a:r>
              <a:rPr b="0" i="1" lang="en-US" sz="1800" u="none">
                <a:solidFill>
                  <a:schemeClr val="dk1"/>
                </a:solidFill>
                <a:latin typeface="Courier New"/>
                <a:ea typeface="Courier New"/>
                <a:cs typeface="Courier New"/>
                <a:sym typeface="Courier New"/>
              </a:rPr>
              <a:t>k-1</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 		</a:t>
            </a:r>
            <a:r>
              <a:rPr b="0" i="1" lang="en-US" sz="1800" u="none">
                <a:solidFill>
                  <a:schemeClr val="dk1"/>
                </a:solidFill>
                <a:latin typeface="Courier New"/>
                <a:ea typeface="Courier New"/>
                <a:cs typeface="Courier New"/>
                <a:sym typeface="Courier New"/>
              </a:rPr>
              <a:t>countingSort</a:t>
            </a:r>
            <a:r>
              <a:rPr b="0" i="0" lang="en-US" sz="1800" u="none">
                <a:solidFill>
                  <a:schemeClr val="dk1"/>
                </a:solidFill>
                <a:latin typeface="Courier New"/>
                <a:ea typeface="Courier New"/>
                <a:cs typeface="Courier New"/>
                <a:sym typeface="Courier New"/>
              </a:rPr>
              <a:t>(</a:t>
            </a:r>
            <a:r>
              <a:rPr b="0" i="1" lang="en-US" sz="1800" u="none">
                <a:solidFill>
                  <a:schemeClr val="dk1"/>
                </a:solidFill>
                <a:latin typeface="Courier New"/>
                <a:ea typeface="Courier New"/>
                <a:cs typeface="Courier New"/>
                <a:sym typeface="Courier New"/>
              </a:rPr>
              <a:t>a</a:t>
            </a:r>
            <a:r>
              <a:rPr b="0" i="0" lang="en-US" sz="1800" u="none">
                <a:solidFill>
                  <a:schemeClr val="dk1"/>
                </a:solidFill>
                <a:latin typeface="Courier New"/>
                <a:ea typeface="Courier New"/>
                <a:cs typeface="Courier New"/>
                <a:sym typeface="Courier New"/>
              </a:rPr>
              <a:t>,9) on digit in 10</a:t>
            </a:r>
            <a:r>
              <a:rPr b="0" baseline="30000" i="0" lang="en-US" sz="1800" u="none">
                <a:solidFill>
                  <a:schemeClr val="dk1"/>
                </a:solidFill>
                <a:latin typeface="Courier New"/>
                <a:ea typeface="Courier New"/>
                <a:cs typeface="Courier New"/>
                <a:sym typeface="Courier New"/>
              </a:rPr>
              <a:t>i</a:t>
            </a:r>
            <a:r>
              <a:rPr b="0" i="0" lang="en-US" sz="1800" u="none">
                <a:solidFill>
                  <a:schemeClr val="dk1"/>
                </a:solidFill>
                <a:latin typeface="Courier New"/>
                <a:ea typeface="Courier New"/>
                <a:cs typeface="Courier New"/>
                <a:sym typeface="Courier New"/>
              </a:rPr>
              <a:t> place</a:t>
            </a:r>
            <a:endParaRPr/>
          </a:p>
          <a:p>
            <a:pPr indent="0" lvl="0" marL="0" marR="0" rtl="0" algn="l">
              <a:lnSpc>
                <a:spcPct val="100000"/>
              </a:lnSpc>
              <a:spcBef>
                <a:spcPts val="0"/>
              </a:spcBef>
              <a:spcAft>
                <a:spcPts val="0"/>
              </a:spcAft>
              <a:buClr>
                <a:schemeClr val="dk1"/>
              </a:buClr>
              <a:buSzPts val="1800"/>
              <a:buFont typeface="Courier New"/>
              <a:buNone/>
            </a:pPr>
            <a:r>
              <a:rPr b="0" i="0" lang="en-US" sz="1800" u="none">
                <a:solidFill>
                  <a:schemeClr val="dk1"/>
                </a:solidFill>
                <a:latin typeface="Courier New"/>
                <a:ea typeface="Courier New"/>
                <a:cs typeface="Courier New"/>
                <a:sym typeface="Courier New"/>
              </a:rPr>
              <a:t>}</a:t>
            </a:r>
            <a:endParaRPr/>
          </a:p>
        </p:txBody>
      </p:sp>
      <p:sp>
        <p:nvSpPr>
          <p:cNvPr id="1682" name="Google Shape;1682;p80"/>
          <p:cNvSpPr txBox="1"/>
          <p:nvPr/>
        </p:nvSpPr>
        <p:spPr>
          <a:xfrm>
            <a:off x="457200" y="5826125"/>
            <a:ext cx="72390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Determine the running time of  </a:t>
            </a:r>
            <a:r>
              <a:rPr b="0" i="0" lang="en-US" sz="1800" u="none">
                <a:solidFill>
                  <a:schemeClr val="dk1"/>
                </a:solidFill>
                <a:latin typeface="Courier New"/>
                <a:ea typeface="Courier New"/>
                <a:cs typeface="Courier New"/>
                <a:sym typeface="Courier New"/>
              </a:rPr>
              <a:t>radixSort</a:t>
            </a:r>
            <a:r>
              <a:rPr b="0" i="0" lang="en-US" sz="1800" u="none">
                <a:solidFill>
                  <a:schemeClr val="dk1"/>
                </a:solidFill>
                <a:latin typeface="Times New Roman"/>
                <a:ea typeface="Times New Roman"/>
                <a:cs typeface="Times New Roman"/>
                <a:sym typeface="Times New Roman"/>
              </a:rPr>
              <a:t>.</a:t>
            </a:r>
            <a:endParaRPr/>
          </a:p>
        </p:txBody>
      </p:sp>
      <p:sp>
        <p:nvSpPr>
          <p:cNvPr id="1683" name="Google Shape;1683;p80"/>
          <p:cNvSpPr txBox="1"/>
          <p:nvPr/>
        </p:nvSpPr>
        <p:spPr>
          <a:xfrm>
            <a:off x="6553200" y="6245225"/>
            <a:ext cx="2133600" cy="47625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400"/>
              <a:buFont typeface="Arial"/>
              <a:buNone/>
            </a:pPr>
            <a:fld id="{00000000-1234-1234-1234-123412341234}" type="slidenum">
              <a:rPr b="0" i="0" lang="en-US" sz="1400" u="none">
                <a:solidFill>
                  <a:schemeClr val="dk1"/>
                </a:solidFill>
                <a:latin typeface="Arial"/>
                <a:ea typeface="Arial"/>
                <a:cs typeface="Arial"/>
                <a:sym typeface="Arial"/>
              </a:rPr>
              <a:t>‹#›</a:t>
            </a:fld>
            <a:endParaRPr/>
          </a:p>
        </p:txBody>
      </p:sp>
      <p:sp>
        <p:nvSpPr>
          <p:cNvPr id="1684" name="Google Shape;1684;p80"/>
          <p:cNvSpPr txBox="1"/>
          <p:nvPr/>
        </p:nvSpPr>
        <p:spPr>
          <a:xfrm>
            <a:off x="2266950" y="6283325"/>
            <a:ext cx="4610100"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θ(</a:t>
            </a:r>
            <a:r>
              <a:rPr b="1" i="0" lang="en-US" sz="2000" u="none">
                <a:solidFill>
                  <a:srgbClr val="000000"/>
                </a:solidFill>
                <a:latin typeface="Courier New"/>
                <a:ea typeface="Courier New"/>
                <a:cs typeface="Courier New"/>
                <a:sym typeface="Courier New"/>
              </a:rPr>
              <a:t>kn</a:t>
            </a:r>
            <a:r>
              <a:rPr b="0" i="0" lang="en-US" sz="1800" u="none">
                <a:solidFill>
                  <a:srgbClr val="000000"/>
                </a:solidFill>
                <a:latin typeface="Arial"/>
                <a:ea typeface="Arial"/>
                <a:cs typeface="Arial"/>
                <a:sym typeface="Arial"/>
              </a:rPr>
              <a:t>)  = θ(</a:t>
            </a:r>
            <a:r>
              <a:rPr b="1" i="0" lang="en-US" sz="1800" u="none">
                <a:solidFill>
                  <a:srgbClr val="000000"/>
                </a:solidFill>
                <a:latin typeface="Courier New"/>
                <a:ea typeface="Courier New"/>
                <a:cs typeface="Courier New"/>
                <a:sym typeface="Courier New"/>
              </a:rPr>
              <a:t>n</a:t>
            </a:r>
            <a:r>
              <a:rPr b="0" i="0" lang="en-US" sz="1800" u="none">
                <a:solidFill>
                  <a:srgbClr val="000000"/>
                </a:solidFill>
                <a:latin typeface="Arial"/>
                <a:ea typeface="Arial"/>
                <a:cs typeface="Arial"/>
                <a:sym typeface="Arial"/>
              </a:rPr>
              <a:t>)  if  k  is some “small” constant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9"/>
          <p:cNvSpPr txBox="1"/>
          <p:nvPr/>
        </p:nvSpPr>
        <p:spPr>
          <a:xfrm>
            <a:off x="7239000" y="6629400"/>
            <a:ext cx="1905000" cy="228600"/>
          </a:xfrm>
          <a:prstGeom prst="rect">
            <a:avLst/>
          </a:prstGeom>
          <a:noFill/>
          <a:ln>
            <a:noFill/>
          </a:ln>
        </p:spPr>
        <p:txBody>
          <a:bodyPr anchorCtr="0" anchor="ctr" bIns="46025" lIns="92075" spcFirstLastPara="1" rIns="92075" wrap="square" tIns="46025">
            <a:noAutofit/>
          </a:bodyPr>
          <a:lstStyle/>
          <a:p>
            <a:pPr indent="0" lvl="0" marL="0" marR="0" rtl="0" algn="r">
              <a:lnSpc>
                <a:spcPct val="100000"/>
              </a:lnSpc>
              <a:spcBef>
                <a:spcPts val="0"/>
              </a:spcBef>
              <a:spcAft>
                <a:spcPts val="0"/>
              </a:spcAft>
              <a:buClr>
                <a:srgbClr val="000000"/>
              </a:buClr>
              <a:buSzPts val="800"/>
              <a:buFont typeface="Comic Sans MS"/>
              <a:buNone/>
            </a:pPr>
            <a:fld id="{00000000-1234-1234-1234-123412341234}" type="slidenum">
              <a:rPr b="0" i="0" lang="en-US" sz="800" u="none">
                <a:solidFill>
                  <a:srgbClr val="000000"/>
                </a:solidFill>
                <a:latin typeface="Comic Sans MS"/>
                <a:ea typeface="Comic Sans MS"/>
                <a:cs typeface="Comic Sans MS"/>
                <a:sym typeface="Comic Sans MS"/>
              </a:rPr>
              <a:t>‹#›</a:t>
            </a:fld>
            <a:endParaRPr/>
          </a:p>
        </p:txBody>
      </p:sp>
      <p:sp>
        <p:nvSpPr>
          <p:cNvPr id="486" name="Google Shape;486;p9"/>
          <p:cNvSpPr txBox="1"/>
          <p:nvPr/>
        </p:nvSpPr>
        <p:spPr>
          <a:xfrm>
            <a:off x="7239000" y="5334000"/>
            <a:ext cx="1752600" cy="3667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Comic Sans MS"/>
              <a:buNone/>
            </a:pPr>
            <a:r>
              <a:rPr b="0" i="0" lang="en-US" sz="1800" u="none">
                <a:solidFill>
                  <a:srgbClr val="000000"/>
                </a:solidFill>
                <a:latin typeface="Comic Sans MS"/>
                <a:ea typeface="Comic Sans MS"/>
                <a:cs typeface="Comic Sans MS"/>
                <a:sym typeface="Comic Sans MS"/>
              </a:rPr>
              <a:t>auxiliary array</a:t>
            </a:r>
            <a:endParaRPr/>
          </a:p>
        </p:txBody>
      </p:sp>
      <p:sp>
        <p:nvSpPr>
          <p:cNvPr id="487" name="Google Shape;487;p9"/>
          <p:cNvSpPr/>
          <p:nvPr/>
        </p:nvSpPr>
        <p:spPr>
          <a:xfrm>
            <a:off x="1219200" y="3886200"/>
            <a:ext cx="304800" cy="304800"/>
          </a:xfrm>
          <a:prstGeom prst="downArrow">
            <a:avLst>
              <a:gd fmla="val 50000" name="adj1"/>
              <a:gd fmla="val 50000" name="adj2"/>
            </a:avLst>
          </a:prstGeom>
          <a:solidFill>
            <a:srgbClr val="003399"/>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8" name="Google Shape;488;p9"/>
          <p:cNvSpPr/>
          <p:nvPr/>
        </p:nvSpPr>
        <p:spPr>
          <a:xfrm>
            <a:off x="4876800" y="3886200"/>
            <a:ext cx="304800" cy="304800"/>
          </a:xfrm>
          <a:prstGeom prst="downArrow">
            <a:avLst>
              <a:gd fmla="val 50000" name="adj1"/>
              <a:gd fmla="val 50000" name="adj2"/>
            </a:avLst>
          </a:prstGeom>
          <a:solidFill>
            <a:srgbClr val="006600"/>
          </a:solid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89" name="Google Shape;489;p9"/>
          <p:cNvSpPr txBox="1"/>
          <p:nvPr/>
        </p:nvSpPr>
        <p:spPr>
          <a:xfrm>
            <a:off x="1066800" y="43434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5</a:t>
            </a:r>
            <a:endParaRPr/>
          </a:p>
        </p:txBody>
      </p:sp>
      <p:sp>
        <p:nvSpPr>
          <p:cNvPr id="490" name="Google Shape;490;p9"/>
          <p:cNvSpPr txBox="1"/>
          <p:nvPr/>
        </p:nvSpPr>
        <p:spPr>
          <a:xfrm>
            <a:off x="16002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7</a:t>
            </a:r>
            <a:endParaRPr/>
          </a:p>
        </p:txBody>
      </p:sp>
      <p:sp>
        <p:nvSpPr>
          <p:cNvPr id="491" name="Google Shape;491;p9"/>
          <p:cNvSpPr txBox="1"/>
          <p:nvPr/>
        </p:nvSpPr>
        <p:spPr>
          <a:xfrm>
            <a:off x="21336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13</a:t>
            </a:r>
            <a:endParaRPr/>
          </a:p>
        </p:txBody>
      </p:sp>
      <p:sp>
        <p:nvSpPr>
          <p:cNvPr id="492" name="Google Shape;492;p9"/>
          <p:cNvSpPr txBox="1"/>
          <p:nvPr/>
        </p:nvSpPr>
        <p:spPr>
          <a:xfrm>
            <a:off x="26670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19</a:t>
            </a:r>
            <a:endParaRPr/>
          </a:p>
        </p:txBody>
      </p:sp>
      <p:sp>
        <p:nvSpPr>
          <p:cNvPr id="493" name="Google Shape;493;p9"/>
          <p:cNvSpPr txBox="1"/>
          <p:nvPr/>
        </p:nvSpPr>
        <p:spPr>
          <a:xfrm>
            <a:off x="3200400" y="43434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28</a:t>
            </a:r>
            <a:endParaRPr/>
          </a:p>
        </p:txBody>
      </p:sp>
      <p:grpSp>
        <p:nvGrpSpPr>
          <p:cNvPr id="494" name="Google Shape;494;p9"/>
          <p:cNvGrpSpPr/>
          <p:nvPr/>
        </p:nvGrpSpPr>
        <p:grpSpPr>
          <a:xfrm>
            <a:off x="4267200" y="4343400"/>
            <a:ext cx="2667000" cy="381000"/>
            <a:chOff x="2880" y="3264"/>
            <a:chExt cx="1680" cy="240"/>
          </a:xfrm>
        </p:grpSpPr>
        <p:sp>
          <p:nvSpPr>
            <p:cNvPr id="495" name="Google Shape;495;p9"/>
            <p:cNvSpPr txBox="1"/>
            <p:nvPr/>
          </p:nvSpPr>
          <p:spPr>
            <a:xfrm>
              <a:off x="2880"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496" name="Google Shape;496;p9"/>
            <p:cNvSpPr txBox="1"/>
            <p:nvPr/>
          </p:nvSpPr>
          <p:spPr>
            <a:xfrm>
              <a:off x="3216"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9</a:t>
              </a:r>
              <a:endParaRPr/>
            </a:p>
          </p:txBody>
        </p:sp>
        <p:sp>
          <p:nvSpPr>
            <p:cNvPr id="497" name="Google Shape;497;p9"/>
            <p:cNvSpPr txBox="1"/>
            <p:nvPr/>
          </p:nvSpPr>
          <p:spPr>
            <a:xfrm>
              <a:off x="3552"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18</a:t>
              </a:r>
              <a:endParaRPr/>
            </a:p>
          </p:txBody>
        </p:sp>
        <p:sp>
          <p:nvSpPr>
            <p:cNvPr id="498" name="Google Shape;498;p9"/>
            <p:cNvSpPr txBox="1"/>
            <p:nvPr/>
          </p:nvSpPr>
          <p:spPr>
            <a:xfrm>
              <a:off x="3888"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30</a:t>
              </a:r>
              <a:endParaRPr/>
            </a:p>
          </p:txBody>
        </p:sp>
        <p:sp>
          <p:nvSpPr>
            <p:cNvPr id="499" name="Google Shape;499;p9"/>
            <p:cNvSpPr txBox="1"/>
            <p:nvPr/>
          </p:nvSpPr>
          <p:spPr>
            <a:xfrm>
              <a:off x="4224" y="3264"/>
              <a:ext cx="336" cy="24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37</a:t>
              </a:r>
              <a:endParaRPr/>
            </a:p>
          </p:txBody>
        </p:sp>
      </p:grpSp>
      <p:sp>
        <p:nvSpPr>
          <p:cNvPr id="500" name="Google Shape;500;p9"/>
          <p:cNvSpPr txBox="1"/>
          <p:nvPr/>
        </p:nvSpPr>
        <p:spPr>
          <a:xfrm>
            <a:off x="1295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501" name="Google Shape;501;p9"/>
          <p:cNvSpPr txBox="1"/>
          <p:nvPr/>
        </p:nvSpPr>
        <p:spPr>
          <a:xfrm>
            <a:off x="1828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2" name="Google Shape;502;p9"/>
          <p:cNvSpPr txBox="1"/>
          <p:nvPr/>
        </p:nvSpPr>
        <p:spPr>
          <a:xfrm>
            <a:off x="2362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3" name="Google Shape;503;p9"/>
          <p:cNvSpPr txBox="1"/>
          <p:nvPr/>
        </p:nvSpPr>
        <p:spPr>
          <a:xfrm>
            <a:off x="2895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4" name="Google Shape;504;p9"/>
          <p:cNvSpPr txBox="1"/>
          <p:nvPr/>
        </p:nvSpPr>
        <p:spPr>
          <a:xfrm>
            <a:off x="3429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5" name="Google Shape;505;p9"/>
          <p:cNvSpPr txBox="1"/>
          <p:nvPr/>
        </p:nvSpPr>
        <p:spPr>
          <a:xfrm>
            <a:off x="39624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6" name="Google Shape;506;p9"/>
          <p:cNvSpPr txBox="1"/>
          <p:nvPr/>
        </p:nvSpPr>
        <p:spPr>
          <a:xfrm>
            <a:off x="44958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7" name="Google Shape;507;p9"/>
          <p:cNvSpPr txBox="1"/>
          <p:nvPr/>
        </p:nvSpPr>
        <p:spPr>
          <a:xfrm>
            <a:off x="50292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8" name="Google Shape;508;p9"/>
          <p:cNvSpPr txBox="1"/>
          <p:nvPr/>
        </p:nvSpPr>
        <p:spPr>
          <a:xfrm>
            <a:off x="55626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09" name="Google Shape;509;p9"/>
          <p:cNvSpPr txBox="1"/>
          <p:nvPr/>
        </p:nvSpPr>
        <p:spPr>
          <a:xfrm>
            <a:off x="6096000" y="5334000"/>
            <a:ext cx="533400" cy="381000"/>
          </a:xfrm>
          <a:prstGeom prst="rect">
            <a:avLst/>
          </a:prstGeom>
          <a:solidFill>
            <a:srgbClr val="C0C0C0"/>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 </a:t>
            </a:r>
            <a:endParaRPr/>
          </a:p>
        </p:txBody>
      </p:sp>
      <p:sp>
        <p:nvSpPr>
          <p:cNvPr id="510" name="Google Shape;510;p9"/>
          <p:cNvSpPr txBox="1"/>
          <p:nvPr>
            <p:ph type="title"/>
          </p:nvPr>
        </p:nvSpPr>
        <p:spPr>
          <a:xfrm>
            <a:off x="0" y="152400"/>
            <a:ext cx="9144000" cy="457200"/>
          </a:xfrm>
          <a:prstGeom prst="rect">
            <a:avLst/>
          </a:prstGeom>
          <a:noFill/>
          <a:ln>
            <a:noFill/>
          </a:ln>
        </p:spPr>
        <p:txBody>
          <a:bodyPr anchorCtr="0" anchor="ctr" bIns="46025" lIns="92075" spcFirstLastPara="1" rIns="92075" wrap="square" tIns="46025">
            <a:noAutofit/>
          </a:bodyPr>
          <a:lstStyle/>
          <a:p>
            <a:pPr indent="0" lvl="0" marL="0" rtl="0" algn="ctr">
              <a:lnSpc>
                <a:spcPct val="70000"/>
              </a:lnSpc>
              <a:spcBef>
                <a:spcPts val="0"/>
              </a:spcBef>
              <a:spcAft>
                <a:spcPts val="0"/>
              </a:spcAft>
              <a:buClr>
                <a:schemeClr val="folHlink"/>
              </a:buClr>
              <a:buSzPts val="2000"/>
              <a:buFont typeface="Comic Sans MS"/>
              <a:buNone/>
            </a:pPr>
            <a:r>
              <a:rPr b="0" i="0" lang="en-US" sz="2000" u="none">
                <a:solidFill>
                  <a:schemeClr val="folHlink"/>
                </a:solidFill>
                <a:latin typeface="Comic Sans MS"/>
                <a:ea typeface="Comic Sans MS"/>
                <a:cs typeface="Comic Sans MS"/>
                <a:sym typeface="Comic Sans MS"/>
              </a:rPr>
              <a:t>Merging</a:t>
            </a:r>
            <a:endParaRPr/>
          </a:p>
        </p:txBody>
      </p:sp>
      <p:sp>
        <p:nvSpPr>
          <p:cNvPr id="511" name="Google Shape;511;p9"/>
          <p:cNvSpPr txBox="1"/>
          <p:nvPr/>
        </p:nvSpPr>
        <p:spPr>
          <a:xfrm>
            <a:off x="1295400" y="5334000"/>
            <a:ext cx="533400" cy="381000"/>
          </a:xfrm>
          <a:prstGeom prst="rect">
            <a:avLst/>
          </a:prstGeom>
          <a:solidFill>
            <a:srgbClr val="BFBFBF"/>
          </a:solidFill>
          <a:ln cap="flat" cmpd="sng" w="9525">
            <a:solidFill>
              <a:schemeClr val="dk1"/>
            </a:solidFill>
            <a:prstDash val="solid"/>
            <a:miter lim="800000"/>
            <a:headEnd len="sm" w="sm" type="none"/>
            <a:tailEnd len="sm" w="sm" type="none"/>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400"/>
              <a:buFont typeface="Courier New"/>
              <a:buNone/>
            </a:pPr>
            <a:r>
              <a:rPr b="1" i="0" lang="en-US" sz="2400" u="none">
                <a:solidFill>
                  <a:srgbClr val="000000"/>
                </a:solidFill>
                <a:latin typeface="Courier New"/>
                <a:ea typeface="Courier New"/>
                <a:cs typeface="Courier New"/>
                <a:sym typeface="Courier New"/>
              </a:rPr>
              <a:t>2</a:t>
            </a:r>
            <a:endParaRPr/>
          </a:p>
        </p:txBody>
      </p:sp>
      <p:sp>
        <p:nvSpPr>
          <p:cNvPr id="512" name="Google Shape;512;p9"/>
          <p:cNvSpPr txBox="1"/>
          <p:nvPr/>
        </p:nvSpPr>
        <p:spPr>
          <a:xfrm>
            <a:off x="4572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i</a:t>
            </a:r>
            <a:endParaRPr/>
          </a:p>
          <a:p>
            <a:pPr indent="0" lvl="0" marL="0" marR="0" rtl="0" algn="ctr">
              <a:lnSpc>
                <a:spcPct val="100000"/>
              </a:lnSpc>
              <a:spcBef>
                <a:spcPts val="90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smallest?</a:t>
            </a:r>
            <a:endParaRPr/>
          </a:p>
        </p:txBody>
      </p:sp>
      <p:sp>
        <p:nvSpPr>
          <p:cNvPr id="513" name="Google Shape;513;p9"/>
          <p:cNvSpPr txBox="1"/>
          <p:nvPr/>
        </p:nvSpPr>
        <p:spPr>
          <a:xfrm>
            <a:off x="4114800" y="3048000"/>
            <a:ext cx="1905000" cy="7842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j</a:t>
            </a:r>
            <a:endParaRPr/>
          </a:p>
          <a:p>
            <a:pPr indent="0" lvl="0" marL="0" marR="0" rtl="0" algn="ctr">
              <a:lnSpc>
                <a:spcPct val="100000"/>
              </a:lnSpc>
              <a:spcBef>
                <a:spcPts val="900"/>
              </a:spcBef>
              <a:spcAft>
                <a:spcPts val="0"/>
              </a:spcAft>
              <a:buClr>
                <a:srgbClr val="006600"/>
              </a:buClr>
              <a:buSzPts val="1800"/>
              <a:buFont typeface="Comic Sans MS"/>
              <a:buNone/>
            </a:pPr>
            <a:r>
              <a:rPr b="0" i="0" lang="en-US" sz="1800" u="none">
                <a:solidFill>
                  <a:srgbClr val="006600"/>
                </a:solidFill>
                <a:latin typeface="Comic Sans MS"/>
                <a:ea typeface="Comic Sans MS"/>
                <a:cs typeface="Comic Sans MS"/>
                <a:sym typeface="Comic Sans MS"/>
              </a:rPr>
              <a:t>smallest?</a:t>
            </a:r>
            <a:endParaRPr/>
          </a:p>
        </p:txBody>
      </p:sp>
      <p:sp>
        <p:nvSpPr>
          <p:cNvPr id="514" name="Google Shape;514;p9"/>
          <p:cNvSpPr txBox="1"/>
          <p:nvPr/>
        </p:nvSpPr>
        <p:spPr>
          <a:xfrm>
            <a:off x="609600" y="457200"/>
            <a:ext cx="7848600" cy="54102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Clr>
                <a:srgbClr val="003399"/>
              </a:buClr>
              <a:buSzPts val="1800"/>
              <a:buFont typeface="Comic Sans MS"/>
              <a:buNone/>
            </a:pPr>
            <a:r>
              <a:rPr b="0" i="0" lang="en-US" sz="1800" u="none">
                <a:solidFill>
                  <a:srgbClr val="003399"/>
                </a:solidFill>
                <a:latin typeface="Comic Sans MS"/>
                <a:ea typeface="Comic Sans MS"/>
                <a:cs typeface="Comic Sans MS"/>
                <a:sym typeface="Comic Sans MS"/>
              </a:rPr>
              <a:t>Merge.</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Each half is in sorted order.</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Use indices  i  and  j  to step through the two halves.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Compare the two elements.</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Insert smallest of two elements into next position of the auxiliary array.</a:t>
            </a:r>
            <a:endParaRPr/>
          </a:p>
          <a:p>
            <a:pPr indent="-231775" lvl="1" marL="346075" marR="0" rtl="0" algn="l">
              <a:lnSpc>
                <a:spcPct val="110000"/>
              </a:lnSpc>
              <a:spcBef>
                <a:spcPts val="360"/>
              </a:spcBef>
              <a:spcAft>
                <a:spcPts val="0"/>
              </a:spcAft>
              <a:buClr>
                <a:srgbClr val="000000"/>
              </a:buClr>
              <a:buSzPts val="630"/>
              <a:buFont typeface="Arial"/>
              <a:buChar char="●"/>
            </a:pPr>
            <a:r>
              <a:rPr b="0" i="0" lang="en-US" sz="1800" u="none" cap="none" strike="noStrike">
                <a:solidFill>
                  <a:srgbClr val="000000"/>
                </a:solidFill>
                <a:latin typeface="Comic Sans MS"/>
                <a:ea typeface="Comic Sans MS"/>
                <a:cs typeface="Comic Sans MS"/>
                <a:sym typeface="Comic Sans MS"/>
              </a:rPr>
              <a:t>Repeat until done.</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xmlns:r="http://schemas.openxmlformats.org/officeDocument/2006/relationships" name="2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0.xml><?xml version="1.0" encoding="utf-8"?>
<a:theme xmlns:a="http://schemas.openxmlformats.org/drawingml/2006/main" xmlns:r="http://schemas.openxmlformats.org/officeDocument/2006/relationships" name="4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1.xml><?xml version="1.0" encoding="utf-8"?>
<a:theme xmlns:a="http://schemas.openxmlformats.org/drawingml/2006/main" xmlns:r="http://schemas.openxmlformats.org/officeDocument/2006/relationships" name="8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2.xml><?xml version="1.0" encoding="utf-8"?>
<a:theme xmlns:a="http://schemas.openxmlformats.org/drawingml/2006/main" xmlns:r="http://schemas.openxmlformats.org/officeDocument/2006/relationships" name="5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13.xml><?xml version="1.0" encoding="utf-8"?>
<a:theme xmlns:a="http://schemas.openxmlformats.org/drawingml/2006/main" xmlns:r="http://schemas.openxmlformats.org/officeDocument/2006/relationships" name="1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7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6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9.xml><?xml version="1.0" encoding="utf-8"?>
<a:theme xmlns:a="http://schemas.openxmlformats.org/drawingml/2006/main" xmlns:r="http://schemas.openxmlformats.org/officeDocument/2006/relationships" name="2_cs226-friend004">
  <a:themeElements>
    <a:clrScheme name="">
      <a:dk1>
        <a:srgbClr val="000000"/>
      </a:dk1>
      <a:lt1>
        <a:srgbClr val="FFFFFF"/>
      </a:lt1>
      <a:dk2>
        <a:srgbClr val="C0C0C0"/>
      </a:dk2>
      <a:lt2>
        <a:srgbClr val="010000"/>
      </a:lt2>
      <a:accent1>
        <a:srgbClr val="FF0000"/>
      </a:accent1>
      <a:accent2>
        <a:srgbClr val="FFFFCC"/>
      </a:accent2>
      <a:accent3>
        <a:srgbClr val="FFFFFF"/>
      </a:accent3>
      <a:accent4>
        <a:srgbClr val="000000"/>
      </a:accent4>
      <a:accent5>
        <a:srgbClr val="FFAAAA"/>
      </a:accent5>
      <a:accent6>
        <a:srgbClr val="E7E7B9"/>
      </a:accent6>
      <a:hlink>
        <a:srgbClr val="FF6600"/>
      </a:hlink>
      <a:folHlink>
        <a:srgbClr val="6600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2003-09-24T23:20:06Z</dcterms:created>
  <dc:creator>MSchaefer</dc:creator>
</cp:coreProperties>
</file>

<file path=docProps/custom.xml><?xml version="1.0" encoding="utf-8"?>
<Properties xmlns="http://schemas.openxmlformats.org/officeDocument/2006/custom-properties" xmlns:vt="http://schemas.openxmlformats.org/officeDocument/2006/docPropsVTypes"/>
</file>