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sldIdLst>
    <p:sldId id="256" r:id="rId5"/>
    <p:sldId id="257" r:id="rId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8011A-77ED-49E1-A675-4111C0596322}" v="46" dt="2023-05-19T12:03:10.202"/>
    <p1510:client id="{66CFB567-5F17-46E9-9F85-454F8F6D1C57}" v="131" vWet="133" dt="2023-05-19T12:01:24.196"/>
    <p1510:client id="{A63B2908-5D21-4915-AA81-21AAEA9462F5}" v="490" dt="2023-05-19T12:02:16.440"/>
    <p1510:client id="{BB50E6E1-FEEE-4C16-96A2-C27D300BF303}" v="41" dt="2023-05-19T11:54:31.153"/>
    <p1510:client id="{D3C215F4-B4A8-4CCE-8A94-D858F08F90B1}" v="42" dt="2023-05-19T11:59:38.767"/>
    <p1510:client id="{D675D662-09BB-4FEC-8A9E-8638495CE92D}" v="52" dt="2023-05-19T12:05:04.054"/>
    <p1510:client id="{EFD2A97A-61A1-BE43-B98C-980171DCD877}" v="109" dt="2023-05-19T12:00:10.250"/>
    <p1510:client id="{F1C696D4-1F6A-4D79-BEB6-A3A0108EF7FA}" v="4" dt="2023-05-19T12:03:25.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Lehner (s)" userId="S::felix.lehner@students.fhnw.ch::1d296d25-f715-4822-a898-46e37e667549" providerId="AD" clId="Web-{F1C696D4-1F6A-4D79-BEB6-A3A0108EF7FA}"/>
    <pc:docChg chg="modSld">
      <pc:chgData name="Felix Lehner (s)" userId="S::felix.lehner@students.fhnw.ch::1d296d25-f715-4822-a898-46e37e667549" providerId="AD" clId="Web-{F1C696D4-1F6A-4D79-BEB6-A3A0108EF7FA}" dt="2023-05-19T12:03:25.739" v="2" actId="20577"/>
      <pc:docMkLst>
        <pc:docMk/>
      </pc:docMkLst>
      <pc:sldChg chg="modSp">
        <pc:chgData name="Felix Lehner (s)" userId="S::felix.lehner@students.fhnw.ch::1d296d25-f715-4822-a898-46e37e667549" providerId="AD" clId="Web-{F1C696D4-1F6A-4D79-BEB6-A3A0108EF7FA}" dt="2023-05-19T12:03:25.739" v="2" actId="20577"/>
        <pc:sldMkLst>
          <pc:docMk/>
          <pc:sldMk cId="931338309" sldId="257"/>
        </pc:sldMkLst>
        <pc:spChg chg="mod">
          <ac:chgData name="Felix Lehner (s)" userId="S::felix.lehner@students.fhnw.ch::1d296d25-f715-4822-a898-46e37e667549" providerId="AD" clId="Web-{F1C696D4-1F6A-4D79-BEB6-A3A0108EF7FA}" dt="2023-05-19T12:03:25.739" v="2" actId="20577"/>
          <ac:spMkLst>
            <pc:docMk/>
            <pc:sldMk cId="931338309" sldId="257"/>
            <ac:spMk id="4" creationId="{182A6EB1-4E11-3D17-C06B-DD9BCE721414}"/>
          </ac:spMkLst>
        </pc:spChg>
      </pc:sldChg>
    </pc:docChg>
  </pc:docChgLst>
  <pc:docChgLst>
    <pc:chgData name="Milos Janosevic (s)" userId="S::milos.janosevic@students.fhnw.ch::631d60a9-dbd3-411b-994d-76fa284a73cf" providerId="AD" clId="Web-{D675D662-09BB-4FEC-8A9E-8638495CE92D}"/>
    <pc:docChg chg="modSld">
      <pc:chgData name="Milos Janosevic (s)" userId="S::milos.janosevic@students.fhnw.ch::631d60a9-dbd3-411b-994d-76fa284a73cf" providerId="AD" clId="Web-{D675D662-09BB-4FEC-8A9E-8638495CE92D}" dt="2023-05-19T12:05:03.694" v="50" actId="20577"/>
      <pc:docMkLst>
        <pc:docMk/>
      </pc:docMkLst>
      <pc:sldChg chg="modSp">
        <pc:chgData name="Milos Janosevic (s)" userId="S::milos.janosevic@students.fhnw.ch::631d60a9-dbd3-411b-994d-76fa284a73cf" providerId="AD" clId="Web-{D675D662-09BB-4FEC-8A9E-8638495CE92D}" dt="2023-05-19T12:05:03.694" v="50" actId="20577"/>
        <pc:sldMkLst>
          <pc:docMk/>
          <pc:sldMk cId="931338309" sldId="257"/>
        </pc:sldMkLst>
        <pc:spChg chg="mod">
          <ac:chgData name="Milos Janosevic (s)" userId="S::milos.janosevic@students.fhnw.ch::631d60a9-dbd3-411b-994d-76fa284a73cf" providerId="AD" clId="Web-{D675D662-09BB-4FEC-8A9E-8638495CE92D}" dt="2023-05-19T12:05:03.694" v="50" actId="20577"/>
          <ac:spMkLst>
            <pc:docMk/>
            <pc:sldMk cId="931338309" sldId="257"/>
            <ac:spMk id="15" creationId="{05BFBA97-92F9-B027-BAD8-F2E3CF352FE4}"/>
          </ac:spMkLst>
        </pc:spChg>
      </pc:sldChg>
    </pc:docChg>
  </pc:docChgLst>
  <pc:docChgLst>
    <pc:chgData name="David Räz (s)" userId="S::david.raez@students.fhnw.ch::99dec248-41d8-4f99-b3b3-59fa0a4d7385" providerId="AD" clId="Web-{D3C215F4-B4A8-4CCE-8A94-D858F08F90B1}"/>
    <pc:docChg chg="modSld">
      <pc:chgData name="David Räz (s)" userId="S::david.raez@students.fhnw.ch::99dec248-41d8-4f99-b3b3-59fa0a4d7385" providerId="AD" clId="Web-{D3C215F4-B4A8-4CCE-8A94-D858F08F90B1}" dt="2023-05-19T11:59:38.767" v="41" actId="20577"/>
      <pc:docMkLst>
        <pc:docMk/>
      </pc:docMkLst>
      <pc:sldChg chg="modSp">
        <pc:chgData name="David Räz (s)" userId="S::david.raez@students.fhnw.ch::99dec248-41d8-4f99-b3b3-59fa0a4d7385" providerId="AD" clId="Web-{D3C215F4-B4A8-4CCE-8A94-D858F08F90B1}" dt="2023-05-19T11:59:38.767" v="41" actId="20577"/>
        <pc:sldMkLst>
          <pc:docMk/>
          <pc:sldMk cId="931338309" sldId="257"/>
        </pc:sldMkLst>
        <pc:spChg chg="mod">
          <ac:chgData name="David Räz (s)" userId="S::david.raez@students.fhnw.ch::99dec248-41d8-4f99-b3b3-59fa0a4d7385" providerId="AD" clId="Web-{D3C215F4-B4A8-4CCE-8A94-D858F08F90B1}" dt="2023-05-19T11:59:38.767" v="41" actId="20577"/>
          <ac:spMkLst>
            <pc:docMk/>
            <pc:sldMk cId="931338309" sldId="257"/>
            <ac:spMk id="13" creationId="{69B187A5-B6A1-1FD8-A50A-FC0D08FD89E6}"/>
          </ac:spMkLst>
        </pc:spChg>
      </pc:sldChg>
    </pc:docChg>
  </pc:docChgLst>
  <pc:docChgLst>
    <pc:chgData name="Lina Gabbassi (s)" userId="d513e697-ee07-43d1-bb1d-922de8ec590d" providerId="ADAL" clId="{EFD2A97A-61A1-BE43-B98C-980171DCD877}"/>
    <pc:docChg chg="custSel modSld">
      <pc:chgData name="Lina Gabbassi (s)" userId="d513e697-ee07-43d1-bb1d-922de8ec590d" providerId="ADAL" clId="{EFD2A97A-61A1-BE43-B98C-980171DCD877}" dt="2023-05-19T12:00:10.250" v="106"/>
      <pc:docMkLst>
        <pc:docMk/>
      </pc:docMkLst>
      <pc:sldChg chg="modSp mod">
        <pc:chgData name="Lina Gabbassi (s)" userId="d513e697-ee07-43d1-bb1d-922de8ec590d" providerId="ADAL" clId="{EFD2A97A-61A1-BE43-B98C-980171DCD877}" dt="2023-05-19T12:00:10.250" v="106"/>
        <pc:sldMkLst>
          <pc:docMk/>
          <pc:sldMk cId="931338309" sldId="257"/>
        </pc:sldMkLst>
        <pc:spChg chg="mod">
          <ac:chgData name="Lina Gabbassi (s)" userId="d513e697-ee07-43d1-bb1d-922de8ec590d" providerId="ADAL" clId="{EFD2A97A-61A1-BE43-B98C-980171DCD877}" dt="2023-05-19T12:00:10.250" v="106"/>
          <ac:spMkLst>
            <pc:docMk/>
            <pc:sldMk cId="931338309" sldId="257"/>
            <ac:spMk id="6" creationId="{FBF9D6E7-2533-BEAA-8249-305512753769}"/>
          </ac:spMkLst>
        </pc:spChg>
        <pc:spChg chg="mod">
          <ac:chgData name="Lina Gabbassi (s)" userId="d513e697-ee07-43d1-bb1d-922de8ec590d" providerId="ADAL" clId="{EFD2A97A-61A1-BE43-B98C-980171DCD877}" dt="2023-05-19T11:59:59.502" v="104" actId="20577"/>
          <ac:spMkLst>
            <pc:docMk/>
            <pc:sldMk cId="931338309" sldId="257"/>
            <ac:spMk id="14" creationId="{6F9FD584-0093-A958-4322-E38FE72A0FC6}"/>
          </ac:spMkLst>
        </pc:spChg>
      </pc:sldChg>
    </pc:docChg>
  </pc:docChgLst>
  <pc:docChgLst>
    <pc:chgData name="Sandra Nelly Meier (s)" userId="S::sandranelly.meier@students.fhnw.ch::72de3f10-cf2c-4526-9d73-e9df6ca4e003" providerId="AD" clId="Web-{A63B2908-5D21-4915-AA81-21AAEA9462F5}"/>
    <pc:docChg chg="modSld">
      <pc:chgData name="Sandra Nelly Meier (s)" userId="S::sandranelly.meier@students.fhnw.ch::72de3f10-cf2c-4526-9d73-e9df6ca4e003" providerId="AD" clId="Web-{A63B2908-5D21-4915-AA81-21AAEA9462F5}" dt="2023-05-19T12:02:16.440" v="487" actId="20577"/>
      <pc:docMkLst>
        <pc:docMk/>
      </pc:docMkLst>
      <pc:sldChg chg="modSp">
        <pc:chgData name="Sandra Nelly Meier (s)" userId="S::sandranelly.meier@students.fhnw.ch::72de3f10-cf2c-4526-9d73-e9df6ca4e003" providerId="AD" clId="Web-{A63B2908-5D21-4915-AA81-21AAEA9462F5}" dt="2023-05-19T12:02:16.440" v="487" actId="20577"/>
        <pc:sldMkLst>
          <pc:docMk/>
          <pc:sldMk cId="931338309" sldId="257"/>
        </pc:sldMkLst>
        <pc:spChg chg="mod">
          <ac:chgData name="Sandra Nelly Meier (s)" userId="S::sandranelly.meier@students.fhnw.ch::72de3f10-cf2c-4526-9d73-e9df6ca4e003" providerId="AD" clId="Web-{A63B2908-5D21-4915-AA81-21AAEA9462F5}" dt="2023-05-19T11:59:32.389" v="257" actId="20577"/>
          <ac:spMkLst>
            <pc:docMk/>
            <pc:sldMk cId="931338309" sldId="257"/>
            <ac:spMk id="6" creationId="{FBF9D6E7-2533-BEAA-8249-305512753769}"/>
          </ac:spMkLst>
        </pc:spChg>
        <pc:spChg chg="mod">
          <ac:chgData name="Sandra Nelly Meier (s)" userId="S::sandranelly.meier@students.fhnw.ch::72de3f10-cf2c-4526-9d73-e9df6ca4e003" providerId="AD" clId="Web-{A63B2908-5D21-4915-AA81-21AAEA9462F5}" dt="2023-05-19T12:00:30.766" v="388" actId="20577"/>
          <ac:spMkLst>
            <pc:docMk/>
            <pc:sldMk cId="931338309" sldId="257"/>
            <ac:spMk id="9" creationId="{153E449A-9C2C-3652-76A4-B174C3C68E15}"/>
          </ac:spMkLst>
        </pc:spChg>
        <pc:spChg chg="mod">
          <ac:chgData name="Sandra Nelly Meier (s)" userId="S::sandranelly.meier@students.fhnw.ch::72de3f10-cf2c-4526-9d73-e9df6ca4e003" providerId="AD" clId="Web-{A63B2908-5D21-4915-AA81-21AAEA9462F5}" dt="2023-05-19T12:01:21.595" v="437" actId="20577"/>
          <ac:spMkLst>
            <pc:docMk/>
            <pc:sldMk cId="931338309" sldId="257"/>
            <ac:spMk id="11" creationId="{AB39BBD9-82C9-1A29-2C38-9B3650036BCE}"/>
          </ac:spMkLst>
        </pc:spChg>
        <pc:spChg chg="mod">
          <ac:chgData name="Sandra Nelly Meier (s)" userId="S::sandranelly.meier@students.fhnw.ch::72de3f10-cf2c-4526-9d73-e9df6ca4e003" providerId="AD" clId="Web-{A63B2908-5D21-4915-AA81-21AAEA9462F5}" dt="2023-05-19T11:59:02.826" v="184" actId="20577"/>
          <ac:spMkLst>
            <pc:docMk/>
            <pc:sldMk cId="931338309" sldId="257"/>
            <ac:spMk id="12" creationId="{C8A0944F-ED53-910A-A03A-B5B5D3E2EBAE}"/>
          </ac:spMkLst>
        </pc:spChg>
        <pc:spChg chg="mod">
          <ac:chgData name="Sandra Nelly Meier (s)" userId="S::sandranelly.meier@students.fhnw.ch::72de3f10-cf2c-4526-9d73-e9df6ca4e003" providerId="AD" clId="Web-{A63B2908-5D21-4915-AA81-21AAEA9462F5}" dt="2023-05-19T12:02:16.440" v="487" actId="20577"/>
          <ac:spMkLst>
            <pc:docMk/>
            <pc:sldMk cId="931338309" sldId="257"/>
            <ac:spMk id="13" creationId="{69B187A5-B6A1-1FD8-A50A-FC0D08FD89E6}"/>
          </ac:spMkLst>
        </pc:spChg>
      </pc:sldChg>
    </pc:docChg>
  </pc:docChgLst>
  <pc:docChgLst>
    <pc:chgData name="David Räz (s)" userId="S::david.raez@students.fhnw.ch::99dec248-41d8-4f99-b3b3-59fa0a4d7385" providerId="AD" clId="Web-{6158011A-77ED-49E1-A675-4111C0596322}"/>
    <pc:docChg chg="modSld">
      <pc:chgData name="David Räz (s)" userId="S::david.raez@students.fhnw.ch::99dec248-41d8-4f99-b3b3-59fa0a4d7385" providerId="AD" clId="Web-{6158011A-77ED-49E1-A675-4111C0596322}" dt="2023-05-19T12:03:10.202" v="45" actId="20577"/>
      <pc:docMkLst>
        <pc:docMk/>
      </pc:docMkLst>
      <pc:sldChg chg="modSp">
        <pc:chgData name="David Räz (s)" userId="S::david.raez@students.fhnw.ch::99dec248-41d8-4f99-b3b3-59fa0a4d7385" providerId="AD" clId="Web-{6158011A-77ED-49E1-A675-4111C0596322}" dt="2023-05-19T12:03:10.202" v="45" actId="20577"/>
        <pc:sldMkLst>
          <pc:docMk/>
          <pc:sldMk cId="931338309" sldId="257"/>
        </pc:sldMkLst>
        <pc:spChg chg="mod">
          <ac:chgData name="David Räz (s)" userId="S::david.raez@students.fhnw.ch::99dec248-41d8-4f99-b3b3-59fa0a4d7385" providerId="AD" clId="Web-{6158011A-77ED-49E1-A675-4111C0596322}" dt="2023-05-19T12:03:10.202" v="45" actId="20577"/>
          <ac:spMkLst>
            <pc:docMk/>
            <pc:sldMk cId="931338309" sldId="257"/>
            <ac:spMk id="13" creationId="{69B187A5-B6A1-1FD8-A50A-FC0D08FD89E6}"/>
          </ac:spMkLst>
        </pc:spChg>
        <pc:spChg chg="mod">
          <ac:chgData name="David Räz (s)" userId="S::david.raez@students.fhnw.ch::99dec248-41d8-4f99-b3b3-59fa0a4d7385" providerId="AD" clId="Web-{6158011A-77ED-49E1-A675-4111C0596322}" dt="2023-05-19T12:02:36.045" v="25" actId="20577"/>
          <ac:spMkLst>
            <pc:docMk/>
            <pc:sldMk cId="931338309" sldId="257"/>
            <ac:spMk id="15" creationId="{05BFBA97-92F9-B027-BAD8-F2E3CF352FE4}"/>
          </ac:spMkLst>
        </pc:spChg>
      </pc:sldChg>
    </pc:docChg>
  </pc:docChgLst>
  <pc:docChgLst>
    <pc:chgData name="Yannick Schmid 1 (s)" userId="S::yannick.schmid1@students.fhnw.ch::7394cca5-c8fb-4803-90d5-34bd58113040" providerId="AD" clId="Web-{BB50E6E1-FEEE-4C16-96A2-C27D300BF303}"/>
    <pc:docChg chg="modSld">
      <pc:chgData name="Yannick Schmid 1 (s)" userId="S::yannick.schmid1@students.fhnw.ch::7394cca5-c8fb-4803-90d5-34bd58113040" providerId="AD" clId="Web-{BB50E6E1-FEEE-4C16-96A2-C27D300BF303}" dt="2023-05-19T11:54:31.153" v="40" actId="20577"/>
      <pc:docMkLst>
        <pc:docMk/>
      </pc:docMkLst>
      <pc:sldChg chg="modSp">
        <pc:chgData name="Yannick Schmid 1 (s)" userId="S::yannick.schmid1@students.fhnw.ch::7394cca5-c8fb-4803-90d5-34bd58113040" providerId="AD" clId="Web-{BB50E6E1-FEEE-4C16-96A2-C27D300BF303}" dt="2023-05-19T11:54:31.153" v="40" actId="20577"/>
        <pc:sldMkLst>
          <pc:docMk/>
          <pc:sldMk cId="2054751206" sldId="256"/>
        </pc:sldMkLst>
        <pc:spChg chg="mod">
          <ac:chgData name="Yannick Schmid 1 (s)" userId="S::yannick.schmid1@students.fhnw.ch::7394cca5-c8fb-4803-90d5-34bd58113040" providerId="AD" clId="Web-{BB50E6E1-FEEE-4C16-96A2-C27D300BF303}" dt="2023-05-19T11:54:31.153" v="40" actId="20577"/>
          <ac:spMkLst>
            <pc:docMk/>
            <pc:sldMk cId="2054751206" sldId="256"/>
            <ac:spMk id="2" creationId="{23940452-36F5-D279-CD5C-F25E9C33A380}"/>
          </ac:spMkLst>
        </pc:spChg>
      </pc:sldChg>
    </pc:docChg>
  </pc:docChgLst>
  <pc:docChgLst>
    <pc:chgData name="Yannick Schmid 1 (s)" userId="7394cca5-c8fb-4803-90d5-34bd58113040" providerId="ADAL" clId="{66CFB567-5F17-46E9-9F85-454F8F6D1C57}"/>
    <pc:docChg chg="undo custSel modSld">
      <pc:chgData name="Yannick Schmid 1 (s)" userId="7394cca5-c8fb-4803-90d5-34bd58113040" providerId="ADAL" clId="{66CFB567-5F17-46E9-9F85-454F8F6D1C57}" dt="2023-05-19T12:01:16.995" v="122" actId="20577"/>
      <pc:docMkLst>
        <pc:docMk/>
      </pc:docMkLst>
      <pc:sldChg chg="modSp mod">
        <pc:chgData name="Yannick Schmid 1 (s)" userId="7394cca5-c8fb-4803-90d5-34bd58113040" providerId="ADAL" clId="{66CFB567-5F17-46E9-9F85-454F8F6D1C57}" dt="2023-05-19T12:01:16.995" v="122" actId="20577"/>
        <pc:sldMkLst>
          <pc:docMk/>
          <pc:sldMk cId="931338309" sldId="257"/>
        </pc:sldMkLst>
        <pc:spChg chg="mod">
          <ac:chgData name="Yannick Schmid 1 (s)" userId="7394cca5-c8fb-4803-90d5-34bd58113040" providerId="ADAL" clId="{66CFB567-5F17-46E9-9F85-454F8F6D1C57}" dt="2023-05-19T11:59:18.540" v="81" actId="20577"/>
          <ac:spMkLst>
            <pc:docMk/>
            <pc:sldMk cId="931338309" sldId="257"/>
            <ac:spMk id="4" creationId="{182A6EB1-4E11-3D17-C06B-DD9BCE721414}"/>
          </ac:spMkLst>
        </pc:spChg>
        <pc:spChg chg="mod">
          <ac:chgData name="Yannick Schmid 1 (s)" userId="7394cca5-c8fb-4803-90d5-34bd58113040" providerId="ADAL" clId="{66CFB567-5F17-46E9-9F85-454F8F6D1C57}" dt="2023-05-19T12:01:16.995" v="122" actId="20577"/>
          <ac:spMkLst>
            <pc:docMk/>
            <pc:sldMk cId="931338309" sldId="257"/>
            <ac:spMk id="15" creationId="{05BFBA97-92F9-B027-BAD8-F2E3CF352F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05/19/2023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19.05.2023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19.05.2023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19.05.2023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19.05.2023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19.05.2023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19.05.2023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19.05.2023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19.05.2023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19.05.2023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19.05.2023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19.05.2023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19.05.2023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1</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1 – Writing the manuscript</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4247317"/>
          </a:xfrm>
          <a:prstGeom prst="rect">
            <a:avLst/>
          </a:prstGeom>
          <a:noFill/>
        </p:spPr>
        <p:txBody>
          <a:bodyPr wrap="square">
            <a:spAutoFit/>
          </a:bodyPr>
          <a:lstStyle/>
          <a:p>
            <a:r>
              <a:rPr lang="en-GB" i="1">
                <a:effectLst/>
                <a:latin typeface="Arial" panose="020B0604020202020204" pitchFamily="34" charset="0"/>
              </a:rPr>
              <a:t>Scenario</a:t>
            </a:r>
          </a:p>
          <a:p>
            <a:endParaRPr lang="en-GB">
              <a:latin typeface="Arial" panose="020B0604020202020204" pitchFamily="34" charset="0"/>
            </a:endParaRPr>
          </a:p>
          <a:p>
            <a:r>
              <a:rPr lang="en-GB" i="0">
                <a:effectLst/>
                <a:latin typeface="Arial" panose="020B0604020202020204" pitchFamily="34" charset="0"/>
              </a:rPr>
              <a:t>Web-based platforms for authors to write their manuscript is typically not part of the offering of publishers. Let’s now assume that a publisher would launch a tooling that allows authors to write their papers on the publisher’s platform. The publisher could support authors by deploying adaptive AI tools – similar to GitHub Copilot for coding – to write the scientific manuscript. How and why should the tool be a hybrid AI that adapts to the author? How can it adapt to the author? </a:t>
            </a:r>
            <a:r>
              <a:rPr lang="en-GB">
                <a:latin typeface="Arial" panose="020B0604020202020204" pitchFamily="34" charset="0"/>
              </a:rPr>
              <a:t>How would such a system bring a competitive advantage to publishers?</a:t>
            </a:r>
          </a:p>
          <a:p>
            <a:pPr marL="285750" indent="-285750">
              <a:buFont typeface="Arial" panose="020B0604020202020204" pitchFamily="34" charset="0"/>
              <a:buChar char="•"/>
            </a:pPr>
            <a:endParaRPr lang="en-GB" i="0">
              <a:effectLst/>
              <a:latin typeface="Arial" panose="020B0604020202020204" pitchFamily="34" charset="0"/>
            </a:endParaRPr>
          </a:p>
          <a:p>
            <a:r>
              <a:rPr lang="en-GB">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a:latin typeface="Arial" panose="020B0604020202020204" pitchFamily="34" charset="0"/>
              </a:rPr>
              <a:t>Please help me to generate and understanding of your way of thinking by providing your reasoning and specific comments.</a:t>
            </a:r>
          </a:p>
          <a:p>
            <a:endParaRPr lang="en-GB" i="0">
              <a:effectLst/>
              <a:latin typeface="Arial" panose="020B0604020202020204" pitchFamily="34" charset="0"/>
            </a:endParaRPr>
          </a:p>
          <a:p>
            <a:r>
              <a:rPr lang="en-GB">
                <a:latin typeface="Arial" panose="020B0604020202020204" pitchFamily="34" charset="0"/>
              </a:rPr>
              <a:t>Thank you for your efforts and helping me in this research!</a:t>
            </a:r>
          </a:p>
          <a:p>
            <a:endParaRPr lang="en-GB" i="0">
              <a:effectLst/>
              <a:latin typeface="Arial" panose="020B0604020202020204" pitchFamily="34" charset="0"/>
            </a:endParaRPr>
          </a:p>
          <a:p>
            <a:r>
              <a:rPr lang="en-GB">
                <a:latin typeface="Arial" panose="020B0604020202020204" pitchFamily="34" charset="0"/>
              </a:rPr>
              <a:t>Didi</a:t>
            </a:r>
            <a:endParaRPr lang="en-GB" i="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23857" y="178163"/>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lIns="91440" tIns="45720" rIns="91440" bIns="45720" anchor="t">
            <a:normAutofit/>
          </a:bodyPr>
          <a:lstStyle/>
          <a:p>
            <a:r>
              <a:rPr lang="en-GB" sz="1200" b="1" i="0">
                <a:effectLst/>
                <a:latin typeface="Arial"/>
                <a:cs typeface="Arial"/>
              </a:rPr>
              <a:t>Group members’ names:</a:t>
            </a:r>
            <a:br>
              <a:rPr lang="en-GB" sz="1200" b="1">
                <a:latin typeface="Arial"/>
                <a:cs typeface="Arial"/>
              </a:rPr>
            </a:br>
            <a:r>
              <a:rPr lang="en-GB" sz="1200" b="1">
                <a:latin typeface="Arial"/>
                <a:cs typeface="Arial"/>
              </a:rPr>
              <a:t>David, Milos, Lina, Yannick, Felix, Sandra</a:t>
            </a:r>
            <a:endParaRPr lang="en-GB" sz="1200" b="1" i="0">
              <a:effectLst/>
              <a:latin typeface="Arial" panose="020B0604020202020204" pitchFamily="34" charset="0"/>
              <a:cs typeface="Arial"/>
            </a:endParaRP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a:solidFill>
                  <a:sysClr val="windowText" lastClr="000000"/>
                </a:solidFill>
                <a:latin typeface="Arial" panose="020B0604020202020204" pitchFamily="34" charset="0"/>
                <a:cs typeface="Arial" panose="020B0604020202020204" pitchFamily="34" charset="0"/>
              </a:rPr>
              <a:t>Adaptive AI - Group 1</a:t>
            </a:r>
            <a:endParaRPr lang="en-CH" b="1">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a:effectLst/>
                <a:latin typeface="Arial" panose="020B0604020202020204" pitchFamily="34" charset="0"/>
              </a:rPr>
              <a:t>Group 1 – Writing the manuscript</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a:effectLst/>
                <a:latin typeface="Arial" panose="020B0604020202020204" pitchFamily="34" charset="0"/>
              </a:rPr>
              <a:t>Results</a:t>
            </a:r>
          </a:p>
        </p:txBody>
      </p:sp>
      <p:sp>
        <p:nvSpPr>
          <p:cNvPr id="4" name="Folded Corner 3">
            <a:extLst>
              <a:ext uri="{FF2B5EF4-FFF2-40B4-BE49-F238E27FC236}">
                <a16:creationId xmlns:a16="http://schemas.microsoft.com/office/drawing/2014/main" id="{182A6EB1-4E11-3D17-C06B-DD9BCE721414}"/>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GB" sz="1400" b="1">
                <a:solidFill>
                  <a:schemeClr val="tx1"/>
                </a:solidFill>
                <a:latin typeface="Arial"/>
                <a:cs typeface="Arial"/>
              </a:rPr>
              <a:t>Reduced costs: </a:t>
            </a:r>
            <a:endParaRPr lang="en-GB" sz="1400" b="1">
              <a:solidFill>
                <a:schemeClr val="tx1"/>
              </a:solidFill>
              <a:latin typeface="Arial" panose="020B0604020202020204" pitchFamily="34" charset="0"/>
              <a:cs typeface="Arial" panose="020B0604020202020204" pitchFamily="34" charset="0"/>
            </a:endParaRPr>
          </a:p>
          <a:p>
            <a:pPr marL="285750" indent="-285750">
              <a:buFont typeface="Calibri"/>
              <a:buChar char="-"/>
            </a:pPr>
            <a:r>
              <a:rPr lang="en-GB" sz="1400">
                <a:solidFill>
                  <a:schemeClr val="tx1"/>
                </a:solidFill>
                <a:latin typeface="Arial"/>
                <a:cs typeface="Arial"/>
              </a:rPr>
              <a:t>AI can be used to do 1st line of quality control. Less work for reviewers</a:t>
            </a:r>
          </a:p>
          <a:p>
            <a:pPr marL="285750" indent="-285750">
              <a:buFont typeface="Calibri"/>
              <a:buChar char="-"/>
            </a:pPr>
            <a:endParaRPr lang="en-GB" sz="1400">
              <a:solidFill>
                <a:schemeClr val="tx1"/>
              </a:solidFill>
              <a:latin typeface="Arial"/>
              <a:cs typeface="Arial"/>
            </a:endParaRPr>
          </a:p>
        </p:txBody>
      </p:sp>
      <p:sp>
        <p:nvSpPr>
          <p:cNvPr id="6" name="Folded Corner 5">
            <a:extLst>
              <a:ext uri="{FF2B5EF4-FFF2-40B4-BE49-F238E27FC236}">
                <a16:creationId xmlns:a16="http://schemas.microsoft.com/office/drawing/2014/main" id="{FBF9D6E7-2533-BEAA-8249-30551275376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Improved performance:</a:t>
            </a:r>
            <a:r>
              <a:rPr lang="en-CH" sz="1400">
                <a:solidFill>
                  <a:schemeClr val="tx1"/>
                </a:solidFill>
                <a:latin typeface="Arial"/>
                <a:cs typeface="Arial"/>
              </a:rPr>
              <a:t> </a:t>
            </a:r>
            <a:endParaRPr lang="de-DE">
              <a:solidFill>
                <a:schemeClr val="tx1"/>
              </a:solidFill>
              <a:cs typeface="Calibri"/>
            </a:endParaRPr>
          </a:p>
          <a:p>
            <a:pPr marL="285750" indent="-285750">
              <a:buFont typeface="Calibri"/>
              <a:buChar char="-"/>
            </a:pPr>
            <a:r>
              <a:rPr lang="en-CH" sz="1400">
                <a:solidFill>
                  <a:schemeClr val="tx1"/>
                </a:solidFill>
                <a:latin typeface="Arial"/>
                <a:cs typeface="Arial"/>
              </a:rPr>
              <a:t>Authors are faster at writing papers and therefore publishers can publish more papers</a:t>
            </a:r>
          </a:p>
          <a:p>
            <a:pPr marL="285750" indent="-285750">
              <a:buFont typeface="Calibri"/>
              <a:buChar char="-"/>
            </a:pPr>
            <a:r>
              <a:rPr lang="en-GB" sz="1400" b="0" i="0">
                <a:solidFill>
                  <a:srgbClr val="222222"/>
                </a:solidFill>
                <a:effectLst/>
                <a:latin typeface="Arial" panose="020B0604020202020204" pitchFamily="34" charset="0"/>
              </a:rPr>
              <a:t>Drafting paragraphs</a:t>
            </a:r>
            <a:endParaRPr lang="en-CH" sz="1400">
              <a:solidFill>
                <a:schemeClr val="tx1"/>
              </a:solidFill>
              <a:latin typeface="Arial" panose="020B0604020202020204" pitchFamily="34" charset="0"/>
              <a:cs typeface="Arial" panose="020B0604020202020204" pitchFamily="34" charset="0"/>
            </a:endParaRPr>
          </a:p>
        </p:txBody>
      </p:sp>
      <p:sp>
        <p:nvSpPr>
          <p:cNvPr id="9" name="Folded Corner 8">
            <a:extLst>
              <a:ext uri="{FF2B5EF4-FFF2-40B4-BE49-F238E27FC236}">
                <a16:creationId xmlns:a16="http://schemas.microsoft.com/office/drawing/2014/main" id="{153E449A-9C2C-3652-76A4-B174C3C68E15}"/>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Better decision-making:</a:t>
            </a:r>
            <a:endParaRPr lang="de-DE">
              <a:solidFill>
                <a:schemeClr val="tx1"/>
              </a:solidFill>
              <a:latin typeface="Arial"/>
              <a:cs typeface="Arial"/>
            </a:endParaRPr>
          </a:p>
          <a:p>
            <a:pPr marL="285750" indent="-285750">
              <a:buFont typeface="Calibri"/>
              <a:buChar char="-"/>
            </a:pPr>
            <a:r>
              <a:rPr lang="en-CH" sz="1400">
                <a:solidFill>
                  <a:schemeClr val="tx1"/>
                </a:solidFill>
                <a:latin typeface="Arial"/>
                <a:cs typeface="Arial"/>
              </a:rPr>
              <a:t>If authors don't have to focus on e.g. sourcing all relevant documents, they can spend their active time with producing real content</a:t>
            </a:r>
          </a:p>
        </p:txBody>
      </p:sp>
      <p:sp>
        <p:nvSpPr>
          <p:cNvPr id="11" name="Folded Corner 10">
            <a:extLst>
              <a:ext uri="{FF2B5EF4-FFF2-40B4-BE49-F238E27FC236}">
                <a16:creationId xmlns:a16="http://schemas.microsoft.com/office/drawing/2014/main" id="{AB39BBD9-82C9-1A29-2C38-9B3650036BC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rgbClr val="000000"/>
                </a:solidFill>
                <a:latin typeface="Arial"/>
                <a:cs typeface="Arial"/>
              </a:rPr>
              <a:t>Higher customer satisfaction:</a:t>
            </a:r>
            <a:r>
              <a:rPr lang="en-CH" sz="1400">
                <a:solidFill>
                  <a:srgbClr val="000000"/>
                </a:solidFill>
                <a:latin typeface="Arial"/>
                <a:cs typeface="Arial"/>
              </a:rPr>
              <a:t> </a:t>
            </a:r>
          </a:p>
          <a:p>
            <a:pPr marL="285750" indent="-285750">
              <a:buFont typeface="Calibri"/>
              <a:buChar char="-"/>
            </a:pPr>
            <a:r>
              <a:rPr lang="de-DE" sz="1400" err="1">
                <a:solidFill>
                  <a:srgbClr val="000000"/>
                </a:solidFill>
                <a:latin typeface="Arial"/>
                <a:cs typeface="Arial"/>
              </a:rPr>
              <a:t>Easier</a:t>
            </a:r>
            <a:r>
              <a:rPr lang="de-DE" sz="1400">
                <a:solidFill>
                  <a:srgbClr val="000000"/>
                </a:solidFill>
                <a:latin typeface="Arial"/>
                <a:cs typeface="Arial"/>
              </a:rPr>
              <a:t> </a:t>
            </a:r>
            <a:r>
              <a:rPr lang="de-DE" sz="1400" err="1">
                <a:solidFill>
                  <a:srgbClr val="000000"/>
                </a:solidFill>
                <a:latin typeface="Arial"/>
                <a:cs typeface="Arial"/>
              </a:rPr>
              <a:t>writing</a:t>
            </a:r>
            <a:r>
              <a:rPr lang="de-DE" sz="1400">
                <a:solidFill>
                  <a:srgbClr val="000000"/>
                </a:solidFill>
                <a:latin typeface="Arial"/>
                <a:cs typeface="Arial"/>
              </a:rPr>
              <a:t> </a:t>
            </a:r>
            <a:r>
              <a:rPr lang="de-DE" sz="1400" err="1">
                <a:solidFill>
                  <a:srgbClr val="000000"/>
                </a:solidFill>
                <a:latin typeface="Arial"/>
                <a:cs typeface="Arial"/>
              </a:rPr>
              <a:t>of</a:t>
            </a:r>
            <a:r>
              <a:rPr lang="de-DE" sz="1400">
                <a:solidFill>
                  <a:srgbClr val="000000"/>
                </a:solidFill>
                <a:latin typeface="Arial"/>
                <a:cs typeface="Arial"/>
              </a:rPr>
              <a:t> </a:t>
            </a:r>
            <a:r>
              <a:rPr lang="de-DE" sz="1400" err="1">
                <a:solidFill>
                  <a:srgbClr val="000000"/>
                </a:solidFill>
                <a:latin typeface="Arial"/>
                <a:cs typeface="Arial"/>
              </a:rPr>
              <a:t>paper</a:t>
            </a:r>
            <a:r>
              <a:rPr lang="de-DE" sz="1400">
                <a:solidFill>
                  <a:srgbClr val="000000"/>
                </a:solidFill>
                <a:latin typeface="Arial"/>
                <a:cs typeface="Arial"/>
              </a:rPr>
              <a:t>, </a:t>
            </a:r>
            <a:r>
              <a:rPr lang="de-DE" sz="1400" err="1">
                <a:solidFill>
                  <a:srgbClr val="000000"/>
                </a:solidFill>
                <a:latin typeface="Arial"/>
                <a:cs typeface="Arial"/>
              </a:rPr>
              <a:t>no</a:t>
            </a:r>
            <a:r>
              <a:rPr lang="de-DE" sz="1400">
                <a:solidFill>
                  <a:srgbClr val="000000"/>
                </a:solidFill>
                <a:latin typeface="Arial"/>
                <a:cs typeface="Arial"/>
              </a:rPr>
              <a:t> </a:t>
            </a:r>
            <a:r>
              <a:rPr lang="de-DE" sz="1400" err="1">
                <a:solidFill>
                  <a:srgbClr val="000000"/>
                </a:solidFill>
                <a:latin typeface="Arial"/>
                <a:cs typeface="Arial"/>
              </a:rPr>
              <a:t>having</a:t>
            </a:r>
            <a:r>
              <a:rPr lang="de-DE" sz="1400">
                <a:solidFill>
                  <a:srgbClr val="000000"/>
                </a:solidFill>
                <a:latin typeface="Arial"/>
                <a:cs typeface="Arial"/>
              </a:rPr>
              <a:t> </a:t>
            </a:r>
            <a:r>
              <a:rPr lang="de-DE" sz="1400" err="1">
                <a:solidFill>
                  <a:srgbClr val="000000"/>
                </a:solidFill>
                <a:latin typeface="Arial"/>
                <a:cs typeface="Arial"/>
              </a:rPr>
              <a:t>to</a:t>
            </a:r>
            <a:r>
              <a:rPr lang="de-DE" sz="1400">
                <a:solidFill>
                  <a:srgbClr val="000000"/>
                </a:solidFill>
                <a:latin typeface="Arial"/>
                <a:cs typeface="Arial"/>
              </a:rPr>
              <a:t> </a:t>
            </a:r>
            <a:r>
              <a:rPr lang="de-DE" sz="1400" err="1">
                <a:solidFill>
                  <a:srgbClr val="000000"/>
                </a:solidFill>
                <a:latin typeface="Arial"/>
                <a:cs typeface="Arial"/>
              </a:rPr>
              <a:t>search</a:t>
            </a:r>
            <a:r>
              <a:rPr lang="de-DE" sz="1400">
                <a:solidFill>
                  <a:srgbClr val="000000"/>
                </a:solidFill>
                <a:latin typeface="Arial"/>
                <a:cs typeface="Arial"/>
              </a:rPr>
              <a:t> </a:t>
            </a:r>
            <a:r>
              <a:rPr lang="de-DE" sz="1400" err="1">
                <a:solidFill>
                  <a:srgbClr val="000000"/>
                </a:solidFill>
                <a:latin typeface="Arial"/>
                <a:cs typeface="Arial"/>
              </a:rPr>
              <a:t>for</a:t>
            </a:r>
            <a:r>
              <a:rPr lang="de-DE" sz="1400">
                <a:solidFill>
                  <a:srgbClr val="000000"/>
                </a:solidFill>
                <a:latin typeface="Arial"/>
                <a:cs typeface="Arial"/>
              </a:rPr>
              <a:t> </a:t>
            </a:r>
            <a:r>
              <a:rPr lang="de-DE" sz="1400" err="1">
                <a:solidFill>
                  <a:srgbClr val="000000"/>
                </a:solidFill>
                <a:latin typeface="Arial"/>
                <a:cs typeface="Arial"/>
              </a:rPr>
              <a:t>words</a:t>
            </a:r>
            <a:endParaRPr lang="de-DE" sz="1400">
              <a:solidFill>
                <a:srgbClr val="000000"/>
              </a:solidFill>
              <a:latin typeface="Arial"/>
              <a:cs typeface="Arial"/>
            </a:endParaRPr>
          </a:p>
          <a:p>
            <a:pPr marL="285750" indent="-285750">
              <a:buFont typeface="Calibri"/>
              <a:buChar char="-"/>
            </a:pPr>
            <a:r>
              <a:rPr lang="de-DE" sz="1400">
                <a:solidFill>
                  <a:srgbClr val="000000"/>
                </a:solidFill>
                <a:latin typeface="Arial"/>
                <a:cs typeface="Arial"/>
              </a:rPr>
              <a:t>Fatigue not </a:t>
            </a:r>
            <a:r>
              <a:rPr lang="de-DE" sz="1400" err="1">
                <a:solidFill>
                  <a:srgbClr val="000000"/>
                </a:solidFill>
                <a:latin typeface="Arial"/>
                <a:cs typeface="Arial"/>
              </a:rPr>
              <a:t>as</a:t>
            </a:r>
            <a:r>
              <a:rPr lang="de-DE" sz="1400">
                <a:solidFill>
                  <a:srgbClr val="000000"/>
                </a:solidFill>
                <a:latin typeface="Arial"/>
                <a:cs typeface="Arial"/>
              </a:rPr>
              <a:t> high </a:t>
            </a:r>
            <a:r>
              <a:rPr lang="de-DE" sz="1400" err="1">
                <a:solidFill>
                  <a:srgbClr val="000000"/>
                </a:solidFill>
                <a:latin typeface="Arial"/>
                <a:cs typeface="Arial"/>
              </a:rPr>
              <a:t>if</a:t>
            </a:r>
            <a:r>
              <a:rPr lang="de-DE" sz="1400">
                <a:solidFill>
                  <a:srgbClr val="000000"/>
                </a:solidFill>
                <a:latin typeface="Arial"/>
                <a:cs typeface="Arial"/>
              </a:rPr>
              <a:t> </a:t>
            </a:r>
            <a:r>
              <a:rPr lang="de-DE" sz="1400" err="1">
                <a:solidFill>
                  <a:srgbClr val="000000"/>
                </a:solidFill>
                <a:latin typeface="Arial"/>
                <a:cs typeface="Arial"/>
              </a:rPr>
              <a:t>people</a:t>
            </a:r>
            <a:r>
              <a:rPr lang="de-DE" sz="1400">
                <a:solidFill>
                  <a:srgbClr val="000000"/>
                </a:solidFill>
                <a:latin typeface="Arial"/>
                <a:cs typeface="Arial"/>
              </a:rPr>
              <a:t> </a:t>
            </a:r>
            <a:r>
              <a:rPr lang="de-DE" sz="1400" err="1">
                <a:solidFill>
                  <a:srgbClr val="000000"/>
                </a:solidFill>
                <a:latin typeface="Arial"/>
                <a:cs typeface="Arial"/>
              </a:rPr>
              <a:t>can</a:t>
            </a:r>
            <a:r>
              <a:rPr lang="de-DE" sz="1400">
                <a:solidFill>
                  <a:srgbClr val="000000"/>
                </a:solidFill>
                <a:latin typeface="Arial"/>
                <a:cs typeface="Arial"/>
              </a:rPr>
              <a:t> </a:t>
            </a:r>
            <a:r>
              <a:rPr lang="de-DE" sz="1400" err="1">
                <a:solidFill>
                  <a:srgbClr val="000000"/>
                </a:solidFill>
                <a:latin typeface="Arial"/>
                <a:cs typeface="Arial"/>
              </a:rPr>
              <a:t>concentrate</a:t>
            </a:r>
            <a:r>
              <a:rPr lang="de-DE" sz="1400">
                <a:solidFill>
                  <a:srgbClr val="000000"/>
                </a:solidFill>
                <a:latin typeface="Arial"/>
                <a:cs typeface="Arial"/>
              </a:rPr>
              <a:t> on </a:t>
            </a:r>
            <a:r>
              <a:rPr lang="de-DE" sz="1400" err="1">
                <a:solidFill>
                  <a:srgbClr val="000000"/>
                </a:solidFill>
                <a:latin typeface="Arial"/>
                <a:cs typeface="Arial"/>
              </a:rPr>
              <a:t>creating</a:t>
            </a:r>
            <a:r>
              <a:rPr lang="de-DE" sz="1400">
                <a:solidFill>
                  <a:srgbClr val="000000"/>
                </a:solidFill>
                <a:latin typeface="Arial"/>
                <a:cs typeface="Arial"/>
              </a:rPr>
              <a:t> </a:t>
            </a:r>
            <a:r>
              <a:rPr lang="de-DE" sz="1400" err="1">
                <a:solidFill>
                  <a:srgbClr val="000000"/>
                </a:solidFill>
                <a:latin typeface="Arial"/>
                <a:cs typeface="Arial"/>
              </a:rPr>
              <a:t>content</a:t>
            </a:r>
          </a:p>
        </p:txBody>
      </p:sp>
      <p:sp>
        <p:nvSpPr>
          <p:cNvPr id="12" name="Folded Corner 11">
            <a:extLst>
              <a:ext uri="{FF2B5EF4-FFF2-40B4-BE49-F238E27FC236}">
                <a16:creationId xmlns:a16="http://schemas.microsoft.com/office/drawing/2014/main" id="{C8A0944F-ED53-910A-A03A-B5B5D3E2EBAE}"/>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Better customer segmentation:</a:t>
            </a:r>
            <a:r>
              <a:rPr lang="en-CH" sz="1400">
                <a:solidFill>
                  <a:schemeClr val="tx1"/>
                </a:solidFill>
                <a:latin typeface="Arial"/>
                <a:cs typeface="Arial"/>
              </a:rPr>
              <a:t> </a:t>
            </a:r>
            <a:endParaRPr lang="de-DE">
              <a:solidFill>
                <a:schemeClr val="tx1"/>
              </a:solidFill>
              <a:cs typeface="Calibri"/>
            </a:endParaRPr>
          </a:p>
          <a:p>
            <a:pPr marL="285750" indent="-285750">
              <a:buFont typeface="Calibri"/>
              <a:buChar char="-"/>
            </a:pPr>
            <a:r>
              <a:rPr lang="en-CH" sz="1400">
                <a:solidFill>
                  <a:schemeClr val="tx1"/>
                </a:solidFill>
                <a:latin typeface="Arial"/>
                <a:cs typeface="Arial"/>
              </a:rPr>
              <a:t>More customers as not only authors for scientific papers will be interested but also students of several age groups</a:t>
            </a:r>
            <a:endParaRPr lang="en-CH" sz="1400">
              <a:solidFill>
                <a:schemeClr val="tx1"/>
              </a:solidFill>
              <a:latin typeface="Arial" panose="020B0604020202020204" pitchFamily="34" charset="0"/>
              <a:cs typeface="Arial" panose="020B0604020202020204" pitchFamily="34" charset="0"/>
            </a:endParaRPr>
          </a:p>
        </p:txBody>
      </p:sp>
      <p:sp>
        <p:nvSpPr>
          <p:cNvPr id="13" name="Folded Corner 12">
            <a:extLst>
              <a:ext uri="{FF2B5EF4-FFF2-40B4-BE49-F238E27FC236}">
                <a16:creationId xmlns:a16="http://schemas.microsoft.com/office/drawing/2014/main" id="{69B187A5-B6A1-1FD8-A50A-FC0D08FD89E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Improved customer experience:</a:t>
            </a:r>
            <a:r>
              <a:rPr lang="en-CH" sz="1400">
                <a:solidFill>
                  <a:schemeClr val="tx1"/>
                </a:solidFill>
                <a:latin typeface="Arial"/>
                <a:cs typeface="Arial"/>
              </a:rPr>
              <a:t> </a:t>
            </a:r>
            <a:endParaRPr lang="en-CH" sz="1400">
              <a:solidFill>
                <a:schemeClr val="tx1"/>
              </a:solidFill>
              <a:latin typeface="Arial" panose="020B0604020202020204" pitchFamily="34" charset="0"/>
              <a:cs typeface="Arial" panose="020B0604020202020204" pitchFamily="34" charset="0"/>
            </a:endParaRPr>
          </a:p>
          <a:p>
            <a:pPr marL="285750" indent="-285750">
              <a:buFont typeface="Calibri"/>
              <a:buChar char="-"/>
            </a:pPr>
            <a:r>
              <a:rPr lang="en-CH" sz="1400">
                <a:solidFill>
                  <a:schemeClr val="tx1"/>
                </a:solidFill>
                <a:latin typeface="Arial"/>
                <a:cs typeface="Arial"/>
              </a:rPr>
              <a:t>writing and publishing out of one hand</a:t>
            </a:r>
          </a:p>
          <a:p>
            <a:pPr marL="285750" indent="-285750">
              <a:buFont typeface="Calibri"/>
              <a:buChar char="-"/>
            </a:pPr>
            <a:r>
              <a:rPr lang="en-CH" sz="1400">
                <a:solidFill>
                  <a:schemeClr val="tx1"/>
                </a:solidFill>
                <a:latin typeface="Arial"/>
                <a:cs typeface="Arial"/>
              </a:rPr>
              <a:t>Paper can easily be translated/read in other languages</a:t>
            </a:r>
          </a:p>
          <a:p>
            <a:pPr marL="285750" indent="-285750">
              <a:buFont typeface="Calibri"/>
              <a:buChar char="-"/>
            </a:pPr>
            <a:r>
              <a:rPr lang="en-CH" sz="1400">
                <a:solidFill>
                  <a:schemeClr val="tx1"/>
                </a:solidFill>
                <a:latin typeface="Arial"/>
                <a:cs typeface="Arial"/>
              </a:rPr>
              <a:t>Faster time to publication</a:t>
            </a:r>
            <a:endParaRPr lang="en-CH" sz="1400">
              <a:solidFill>
                <a:schemeClr val="tx1"/>
              </a:solidFill>
              <a:latin typeface="Arial" panose="020B0604020202020204" pitchFamily="34" charset="0"/>
              <a:cs typeface="Arial" panose="020B0604020202020204" pitchFamily="34" charset="0"/>
            </a:endParaRPr>
          </a:p>
        </p:txBody>
      </p:sp>
      <p:sp>
        <p:nvSpPr>
          <p:cNvPr id="14" name="Folded Corner 13">
            <a:extLst>
              <a:ext uri="{FF2B5EF4-FFF2-40B4-BE49-F238E27FC236}">
                <a16:creationId xmlns:a16="http://schemas.microsoft.com/office/drawing/2014/main" id="{6F9FD584-0093-A958-4322-E38FE72A0FC6}"/>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a:solidFill>
                  <a:sysClr val="windowText" lastClr="000000"/>
                </a:solidFill>
                <a:latin typeface="Arial" panose="020B0604020202020204" pitchFamily="34" charset="0"/>
                <a:cs typeface="Arial" panose="020B0604020202020204" pitchFamily="34" charset="0"/>
              </a:rPr>
              <a:t>Better products &amp; services:</a:t>
            </a:r>
            <a:r>
              <a:rPr lang="en-CH" sz="1400">
                <a:solidFill>
                  <a:sysClr val="windowText" lastClr="000000"/>
                </a:solidFill>
                <a:latin typeface="Arial" panose="020B0604020202020204" pitchFamily="34" charset="0"/>
                <a:cs typeface="Arial" panose="020B0604020202020204" pitchFamily="34" charset="0"/>
              </a:rPr>
              <a:t> </a:t>
            </a:r>
          </a:p>
          <a:p>
            <a:pPr marL="285750" indent="-285750">
              <a:buFontTx/>
              <a:buChar char="-"/>
            </a:pPr>
            <a:r>
              <a:rPr lang="en-GB" sz="1400">
                <a:solidFill>
                  <a:sysClr val="windowText" lastClr="000000"/>
                </a:solidFill>
                <a:latin typeface="Arial" panose="020B0604020202020204" pitchFamily="34" charset="0"/>
                <a:cs typeface="Arial" panose="020B0604020202020204" pitchFamily="34" charset="0"/>
              </a:rPr>
              <a:t>C</a:t>
            </a:r>
            <a:r>
              <a:rPr lang="en-CH" sz="1400">
                <a:solidFill>
                  <a:sysClr val="windowText" lastClr="000000"/>
                </a:solidFill>
                <a:latin typeface="Arial" panose="020B0604020202020204" pitchFamily="34" charset="0"/>
                <a:cs typeface="Arial" panose="020B0604020202020204" pitchFamily="34" charset="0"/>
              </a:rPr>
              <a:t>an write more papers = more for the publisher to publish</a:t>
            </a:r>
          </a:p>
          <a:p>
            <a:pPr marL="285750" indent="-285750">
              <a:buFontTx/>
              <a:buChar char="-"/>
            </a:pPr>
            <a:r>
              <a:rPr lang="en-GB" sz="1400">
                <a:solidFill>
                  <a:sysClr val="windowText" lastClr="000000"/>
                </a:solidFill>
                <a:latin typeface="Arial" panose="020B0604020202020204" pitchFamily="34" charset="0"/>
                <a:cs typeface="Arial" panose="020B0604020202020204" pitchFamily="34" charset="0"/>
              </a:rPr>
              <a:t>L</a:t>
            </a:r>
            <a:r>
              <a:rPr lang="en-CH" sz="1400">
                <a:solidFill>
                  <a:sysClr val="windowText" lastClr="000000"/>
                </a:solidFill>
                <a:latin typeface="Arial" panose="020B0604020202020204" pitchFamily="34" charset="0"/>
                <a:cs typeface="Arial" panose="020B0604020202020204" pitchFamily="34" charset="0"/>
              </a:rPr>
              <a:t>anguage and grammar check</a:t>
            </a:r>
          </a:p>
          <a:p>
            <a:pPr marL="285750" indent="-285750">
              <a:buFontTx/>
              <a:buChar char="-"/>
            </a:pPr>
            <a:endParaRPr lang="en-CH" sz="1400">
              <a:solidFill>
                <a:sysClr val="windowText" lastClr="000000"/>
              </a:solidFill>
              <a:latin typeface="Arial" panose="020B0604020202020204" pitchFamily="34" charset="0"/>
              <a:cs typeface="Arial" panose="020B0604020202020204" pitchFamily="34" charset="0"/>
            </a:endParaRPr>
          </a:p>
        </p:txBody>
      </p:sp>
      <p:sp>
        <p:nvSpPr>
          <p:cNvPr id="15" name="Folded Corner 14">
            <a:extLst>
              <a:ext uri="{FF2B5EF4-FFF2-40B4-BE49-F238E27FC236}">
                <a16:creationId xmlns:a16="http://schemas.microsoft.com/office/drawing/2014/main" id="{05BFBA97-92F9-B027-BAD8-F2E3CF352FE4}"/>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CH" sz="1400" b="1">
                <a:solidFill>
                  <a:schemeClr val="tx1"/>
                </a:solidFill>
                <a:latin typeface="Arial"/>
                <a:cs typeface="Arial"/>
              </a:rPr>
              <a:t>Business </a:t>
            </a:r>
            <a:r>
              <a:rPr lang="en-CH" sz="1400" b="1" err="1">
                <a:solidFill>
                  <a:schemeClr val="tx1"/>
                </a:solidFill>
                <a:latin typeface="Arial"/>
                <a:cs typeface="Arial"/>
              </a:rPr>
              <a:t>innovation</a:t>
            </a:r>
            <a:r>
              <a:rPr lang="en-CH" sz="1400" b="1">
                <a:solidFill>
                  <a:schemeClr val="tx1"/>
                </a:solidFill>
                <a:latin typeface="Arial"/>
                <a:cs typeface="Arial"/>
              </a:rPr>
              <a:t>:</a:t>
            </a:r>
            <a:endParaRPr lang="de-DE" sz="1400">
              <a:solidFill>
                <a:schemeClr val="tx1"/>
              </a:solidFill>
              <a:latin typeface="Arial" panose="020B0604020202020204" pitchFamily="34" charset="0"/>
              <a:cs typeface="Arial" panose="020B0604020202020204" pitchFamily="34" charset="0"/>
            </a:endParaRPr>
          </a:p>
          <a:p>
            <a:pPr marL="285750" indent="-285750">
              <a:buFont typeface="Calibri"/>
              <a:buChar char="-"/>
            </a:pPr>
            <a:r>
              <a:rPr lang="en-US" sz="1400">
                <a:solidFill>
                  <a:schemeClr val="tx1"/>
                </a:solidFill>
                <a:latin typeface="Arial"/>
                <a:cs typeface="Arial"/>
              </a:rPr>
              <a:t>Affordable ghost writing and paper mills</a:t>
            </a:r>
          </a:p>
          <a:p>
            <a:pPr marL="285750" indent="-285750">
              <a:buFont typeface="Calibri"/>
              <a:buChar char="-"/>
            </a:pPr>
            <a:r>
              <a:rPr lang="en-US" sz="1400">
                <a:solidFill>
                  <a:schemeClr val="tx1"/>
                </a:solidFill>
                <a:latin typeface="Arial"/>
                <a:ea typeface="+mn-lt"/>
                <a:cs typeface="Arial"/>
              </a:rPr>
              <a:t>Contextual Knowledge Integration (Integration of Scientific research based on AI tool)</a:t>
            </a:r>
            <a:endParaRPr lang="en-US" sz="1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33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bb6cf1e-781f-4cfe-9692-d5d3f021aa4c">
      <Terms xmlns="http://schemas.microsoft.com/office/infopath/2007/PartnerControls"/>
    </lcf76f155ced4ddcb4097134ff3c332f>
    <TaxCatchAll xmlns="a85fa41f-78bd-4d46-ae3a-58d806f5ce0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0C5310FA4BA7EE4EB85203465CD06E84" ma:contentTypeVersion="12" ma:contentTypeDescription="Ein neues Dokument erstellen." ma:contentTypeScope="" ma:versionID="dc35a08a157c87f46bc17e0c6622183c">
  <xsd:schema xmlns:xsd="http://www.w3.org/2001/XMLSchema" xmlns:xs="http://www.w3.org/2001/XMLSchema" xmlns:p="http://schemas.microsoft.com/office/2006/metadata/properties" xmlns:ns2="5bb6cf1e-781f-4cfe-9692-d5d3f021aa4c" xmlns:ns3="a85fa41f-78bd-4d46-ae3a-58d806f5ce00" targetNamespace="http://schemas.microsoft.com/office/2006/metadata/properties" ma:root="true" ma:fieldsID="d54619416cdff48674869510bc3b0fd0" ns2:_="" ns3:_="">
    <xsd:import namespace="5bb6cf1e-781f-4cfe-9692-d5d3f021aa4c"/>
    <xsd:import namespace="a85fa41f-78bd-4d46-ae3a-58d806f5ce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6cf1e-781f-4cfe-9692-d5d3f021a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5fa41f-78bd-4d46-ae3a-58d806f5ce0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5232d9e-aa39-4672-bd8a-709bf45ab59f}" ma:internalName="TaxCatchAll" ma:showField="CatchAllData" ma:web="a85fa41f-78bd-4d46-ae3a-58d806f5ce0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181FE1-7979-4BE6-AECA-DB9DBC40159B}">
  <ds:schemaRefs>
    <ds:schemaRef ds:uri="5bb6cf1e-781f-4cfe-9692-d5d3f021aa4c"/>
    <ds:schemaRef ds:uri="a85fa41f-78bd-4d46-ae3a-58d806f5ce0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45316CC-6D69-4D72-A1DE-49E8948B5269}">
  <ds:schemaRefs>
    <ds:schemaRef ds:uri="5bb6cf1e-781f-4cfe-9692-d5d3f021aa4c"/>
    <ds:schemaRef ds:uri="a85fa41f-78bd-4d46-ae3a-58d806f5ce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D8A573-AC23-4CBF-9682-568F6C9F9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revision>1</cp:revision>
  <dcterms:created xsi:type="dcterms:W3CDTF">2023-05-09T19:06:12Z</dcterms:created>
  <dcterms:modified xsi:type="dcterms:W3CDTF">2023-05-19T12:05:34Z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0x0101000C5310FA4BA7EE4EB85203465CD06E84</vt:lpwstr>
  </property>
</Properties>
</file>