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sldIdLst>
    <p:sldId id="256" r:id="rId5"/>
    <p:sldId id="258" r:id="rId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998B8-121F-F934-FF97-56D06A3F92C0}" v="4" dt="2023-05-19T12:07:31.323"/>
    <p1510:client id="{4DA1FA52-395D-44C6-9E47-12A21C736852}" v="67" dt="2023-05-19T12:02:53.316"/>
    <p1510:client id="{4F2225D8-8CD4-450A-8932-42EEC6EA086C}" v="280" vWet="282" dt="2023-05-19T12:12:51.077"/>
    <p1510:client id="{52D6AB23-D450-4192-8AD0-D16937FCFB8F}" v="46" dt="2023-05-19T11:56:04.484"/>
    <p1510:client id="{810F3C2C-8627-4026-8F01-A802462F2A8F}" v="19" dt="2023-05-19T12:13:39.205"/>
    <p1510:client id="{B310F0B7-B397-4F5C-9F52-86B5B2CF2BBB}" v="85" vWet="87" dt="2023-05-19T12:09:40.432"/>
    <p1510:client id="{BC9798E3-0158-432F-B408-6EA6903877F8}" v="2" dt="2023-05-19T12:00:12.235"/>
    <p1510:client id="{F0014B1B-CA3D-41A9-ACF1-1A5EF308FC88}" v="3" dt="2023-05-19T11:53:57.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zaveta Kuryla (s)" userId="S::lizaveta.kuryla@students.fhnw.ch::cc046ed5-e821-4690-8e09-e74be3404519" providerId="AD" clId="Web-{F0014B1B-CA3D-41A9-ACF1-1A5EF308FC88}"/>
    <pc:docChg chg="modSld">
      <pc:chgData name="Lizaveta Kuryla (s)" userId="S::lizaveta.kuryla@students.fhnw.ch::cc046ed5-e821-4690-8e09-e74be3404519" providerId="AD" clId="Web-{F0014B1B-CA3D-41A9-ACF1-1A5EF308FC88}" dt="2023-05-19T11:53:57.594" v="2" actId="20577"/>
      <pc:docMkLst>
        <pc:docMk/>
      </pc:docMkLst>
      <pc:sldChg chg="modSp">
        <pc:chgData name="Lizaveta Kuryla (s)" userId="S::lizaveta.kuryla@students.fhnw.ch::cc046ed5-e821-4690-8e09-e74be3404519" providerId="AD" clId="Web-{F0014B1B-CA3D-41A9-ACF1-1A5EF308FC88}" dt="2023-05-19T11:53:57.594" v="2" actId="20577"/>
        <pc:sldMkLst>
          <pc:docMk/>
          <pc:sldMk cId="2054751206" sldId="256"/>
        </pc:sldMkLst>
        <pc:spChg chg="mod">
          <ac:chgData name="Lizaveta Kuryla (s)" userId="S::lizaveta.kuryla@students.fhnw.ch::cc046ed5-e821-4690-8e09-e74be3404519" providerId="AD" clId="Web-{F0014B1B-CA3D-41A9-ACF1-1A5EF308FC88}" dt="2023-05-19T11:53:57.594" v="2" actId="20577"/>
          <ac:spMkLst>
            <pc:docMk/>
            <pc:sldMk cId="2054751206" sldId="256"/>
            <ac:spMk id="2" creationId="{23940452-36F5-D279-CD5C-F25E9C33A380}"/>
          </ac:spMkLst>
        </pc:spChg>
      </pc:sldChg>
    </pc:docChg>
  </pc:docChgLst>
  <pc:docChgLst>
    <pc:chgData name="Larissa Julia Corina Finsler (s)" userId="00924a04-c7e2-4bc0-96c7-f61eaf3b602f" providerId="ADAL" clId="{4F2225D8-8CD4-450A-8932-42EEC6EA086C}"/>
    <pc:docChg chg="undo custSel modSld">
      <pc:chgData name="Larissa Julia Corina Finsler (s)" userId="00924a04-c7e2-4bc0-96c7-f61eaf3b602f" providerId="ADAL" clId="{4F2225D8-8CD4-450A-8932-42EEC6EA086C}" dt="2023-05-19T12:11:40.270" v="273" actId="20577"/>
      <pc:docMkLst>
        <pc:docMk/>
      </pc:docMkLst>
      <pc:sldChg chg="modSp mod">
        <pc:chgData name="Larissa Julia Corina Finsler (s)" userId="00924a04-c7e2-4bc0-96c7-f61eaf3b602f" providerId="ADAL" clId="{4F2225D8-8CD4-450A-8932-42EEC6EA086C}" dt="2023-05-19T12:11:40.270" v="273" actId="20577"/>
        <pc:sldMkLst>
          <pc:docMk/>
          <pc:sldMk cId="1217566527" sldId="258"/>
        </pc:sldMkLst>
        <pc:spChg chg="mod">
          <ac:chgData name="Larissa Julia Corina Finsler (s)" userId="00924a04-c7e2-4bc0-96c7-f61eaf3b602f" providerId="ADAL" clId="{4F2225D8-8CD4-450A-8932-42EEC6EA086C}" dt="2023-05-19T12:09:41.559" v="183" actId="20577"/>
          <ac:spMkLst>
            <pc:docMk/>
            <pc:sldMk cId="1217566527" sldId="258"/>
            <ac:spMk id="2" creationId="{D1E35397-13A6-3EF2-9FC3-E74C79F751CC}"/>
          </ac:spMkLst>
        </pc:spChg>
        <pc:spChg chg="mod">
          <ac:chgData name="Larissa Julia Corina Finsler (s)" userId="00924a04-c7e2-4bc0-96c7-f61eaf3b602f" providerId="ADAL" clId="{4F2225D8-8CD4-450A-8932-42EEC6EA086C}" dt="2023-05-19T12:05:26.088" v="177" actId="20577"/>
          <ac:spMkLst>
            <pc:docMk/>
            <pc:sldMk cId="1217566527" sldId="258"/>
            <ac:spMk id="3" creationId="{164544F2-B00C-C1C0-1150-A3ED3C4D2D25}"/>
          </ac:spMkLst>
        </pc:spChg>
        <pc:spChg chg="mod">
          <ac:chgData name="Larissa Julia Corina Finsler (s)" userId="00924a04-c7e2-4bc0-96c7-f61eaf3b602f" providerId="ADAL" clId="{4F2225D8-8CD4-450A-8932-42EEC6EA086C}" dt="2023-05-19T12:11:40.270" v="273" actId="20577"/>
          <ac:spMkLst>
            <pc:docMk/>
            <pc:sldMk cId="1217566527" sldId="258"/>
            <ac:spMk id="18" creationId="{CAF1C022-401C-AD67-7029-9F0925A1AA8E}"/>
          </ac:spMkLst>
        </pc:spChg>
        <pc:spChg chg="mod">
          <ac:chgData name="Larissa Julia Corina Finsler (s)" userId="00924a04-c7e2-4bc0-96c7-f61eaf3b602f" providerId="ADAL" clId="{4F2225D8-8CD4-450A-8932-42EEC6EA086C}" dt="2023-05-19T12:10:57.320" v="185" actId="20577"/>
          <ac:spMkLst>
            <pc:docMk/>
            <pc:sldMk cId="1217566527" sldId="258"/>
            <ac:spMk id="19" creationId="{ACB28029-F6EE-DC78-7658-87D35802433E}"/>
          </ac:spMkLst>
        </pc:spChg>
      </pc:sldChg>
    </pc:docChg>
  </pc:docChgLst>
  <pc:docChgLst>
    <pc:chgData name="Larissa Julia Corina Finsler (s)" userId="S::larissajuliacorina.finsler@students.fhnw.ch::00924a04-c7e2-4bc0-96c7-f61eaf3b602f" providerId="AD" clId="Web-{BC9798E3-0158-432F-B408-6EA6903877F8}"/>
    <pc:docChg chg="modSld">
      <pc:chgData name="Larissa Julia Corina Finsler (s)" userId="S::larissajuliacorina.finsler@students.fhnw.ch::00924a04-c7e2-4bc0-96c7-f61eaf3b602f" providerId="AD" clId="Web-{BC9798E3-0158-432F-B408-6EA6903877F8}" dt="2023-05-19T12:00:12.235" v="1" actId="20577"/>
      <pc:docMkLst>
        <pc:docMk/>
      </pc:docMkLst>
      <pc:sldChg chg="modSp">
        <pc:chgData name="Larissa Julia Corina Finsler (s)" userId="S::larissajuliacorina.finsler@students.fhnw.ch::00924a04-c7e2-4bc0-96c7-f61eaf3b602f" providerId="AD" clId="Web-{BC9798E3-0158-432F-B408-6EA6903877F8}" dt="2023-05-19T12:00:12.235" v="1" actId="20577"/>
        <pc:sldMkLst>
          <pc:docMk/>
          <pc:sldMk cId="1217566527" sldId="258"/>
        </pc:sldMkLst>
        <pc:spChg chg="mod">
          <ac:chgData name="Larissa Julia Corina Finsler (s)" userId="S::larissajuliacorina.finsler@students.fhnw.ch::00924a04-c7e2-4bc0-96c7-f61eaf3b602f" providerId="AD" clId="Web-{BC9798E3-0158-432F-B408-6EA6903877F8}" dt="2023-05-19T12:00:12.235" v="1" actId="20577"/>
          <ac:spMkLst>
            <pc:docMk/>
            <pc:sldMk cId="1217566527" sldId="258"/>
            <ac:spMk id="2" creationId="{D1E35397-13A6-3EF2-9FC3-E74C79F751CC}"/>
          </ac:spMkLst>
        </pc:spChg>
      </pc:sldChg>
    </pc:docChg>
  </pc:docChgLst>
  <pc:docChgLst>
    <pc:chgData name="Lizaveta Kuryla (s)" userId="S::lizaveta.kuryla@students.fhnw.ch::cc046ed5-e821-4690-8e09-e74be3404519" providerId="AD" clId="Web-{52D6AB23-D450-4192-8AD0-D16937FCFB8F}"/>
    <pc:docChg chg="modSld">
      <pc:chgData name="Lizaveta Kuryla (s)" userId="S::lizaveta.kuryla@students.fhnw.ch::cc046ed5-e821-4690-8e09-e74be3404519" providerId="AD" clId="Web-{52D6AB23-D450-4192-8AD0-D16937FCFB8F}" dt="2023-05-19T11:56:02.453" v="44" actId="20577"/>
      <pc:docMkLst>
        <pc:docMk/>
      </pc:docMkLst>
      <pc:sldChg chg="modSp">
        <pc:chgData name="Lizaveta Kuryla (s)" userId="S::lizaveta.kuryla@students.fhnw.ch::cc046ed5-e821-4690-8e09-e74be3404519" providerId="AD" clId="Web-{52D6AB23-D450-4192-8AD0-D16937FCFB8F}" dt="2023-05-19T11:56:02.453" v="44" actId="20577"/>
        <pc:sldMkLst>
          <pc:docMk/>
          <pc:sldMk cId="2054751206" sldId="256"/>
        </pc:sldMkLst>
        <pc:spChg chg="mod">
          <ac:chgData name="Lizaveta Kuryla (s)" userId="S::lizaveta.kuryla@students.fhnw.ch::cc046ed5-e821-4690-8e09-e74be3404519" providerId="AD" clId="Web-{52D6AB23-D450-4192-8AD0-D16937FCFB8F}" dt="2023-05-19T11:56:02.453" v="44" actId="20577"/>
          <ac:spMkLst>
            <pc:docMk/>
            <pc:sldMk cId="2054751206" sldId="256"/>
            <ac:spMk id="2" creationId="{23940452-36F5-D279-CD5C-F25E9C33A380}"/>
          </ac:spMkLst>
        </pc:spChg>
      </pc:sldChg>
    </pc:docChg>
  </pc:docChgLst>
  <pc:docChgLst>
    <pc:chgData name="Corina Stampfli (s)" userId="b3c915bf-5285-4926-a658-02c5609603bf" providerId="ADAL" clId="{B310F0B7-B397-4F5C-9F52-86B5B2CF2BBB}"/>
    <pc:docChg chg="custSel modSld">
      <pc:chgData name="Corina Stampfli (s)" userId="b3c915bf-5285-4926-a658-02c5609603bf" providerId="ADAL" clId="{B310F0B7-B397-4F5C-9F52-86B5B2CF2BBB}" dt="2023-05-19T12:09:09.543" v="78"/>
      <pc:docMkLst>
        <pc:docMk/>
      </pc:docMkLst>
      <pc:sldChg chg="modSp mod">
        <pc:chgData name="Corina Stampfli (s)" userId="b3c915bf-5285-4926-a658-02c5609603bf" providerId="ADAL" clId="{B310F0B7-B397-4F5C-9F52-86B5B2CF2BBB}" dt="2023-05-19T12:09:09.543" v="78"/>
        <pc:sldMkLst>
          <pc:docMk/>
          <pc:sldMk cId="1217566527" sldId="258"/>
        </pc:sldMkLst>
        <pc:spChg chg="mod">
          <ac:chgData name="Corina Stampfli (s)" userId="b3c915bf-5285-4926-a658-02c5609603bf" providerId="ADAL" clId="{B310F0B7-B397-4F5C-9F52-86B5B2CF2BBB}" dt="2023-05-19T12:09:06.211" v="76" actId="21"/>
          <ac:spMkLst>
            <pc:docMk/>
            <pc:sldMk cId="1217566527" sldId="258"/>
            <ac:spMk id="3" creationId="{164544F2-B00C-C1C0-1150-A3ED3C4D2D25}"/>
          </ac:spMkLst>
        </pc:spChg>
        <pc:spChg chg="mod">
          <ac:chgData name="Corina Stampfli (s)" userId="b3c915bf-5285-4926-a658-02c5609603bf" providerId="ADAL" clId="{B310F0B7-B397-4F5C-9F52-86B5B2CF2BBB}" dt="2023-05-19T12:05:40.323" v="29" actId="20577"/>
          <ac:spMkLst>
            <pc:docMk/>
            <pc:sldMk cId="1217566527" sldId="258"/>
            <ac:spMk id="16" creationId="{5E635C4C-C320-C4DD-5B29-07BCBA4BB51C}"/>
          </ac:spMkLst>
        </pc:spChg>
        <pc:spChg chg="mod">
          <ac:chgData name="Corina Stampfli (s)" userId="b3c915bf-5285-4926-a658-02c5609603bf" providerId="ADAL" clId="{B310F0B7-B397-4F5C-9F52-86B5B2CF2BBB}" dt="2023-05-19T12:09:09.543" v="78"/>
          <ac:spMkLst>
            <pc:docMk/>
            <pc:sldMk cId="1217566527" sldId="258"/>
            <ac:spMk id="19" creationId="{ACB28029-F6EE-DC78-7658-87D35802433E}"/>
          </ac:spMkLst>
        </pc:spChg>
        <pc:spChg chg="mod">
          <ac:chgData name="Corina Stampfli (s)" userId="b3c915bf-5285-4926-a658-02c5609603bf" providerId="ADAL" clId="{B310F0B7-B397-4F5C-9F52-86B5B2CF2BBB}" dt="2023-05-19T12:08:18.488" v="75" actId="113"/>
          <ac:spMkLst>
            <pc:docMk/>
            <pc:sldMk cId="1217566527" sldId="258"/>
            <ac:spMk id="20" creationId="{5CC407AC-CD8E-CEB4-A08E-E946097C79E9}"/>
          </ac:spMkLst>
        </pc:spChg>
      </pc:sldChg>
    </pc:docChg>
  </pc:docChgLst>
  <pc:docChgLst>
    <pc:chgData name="Lizaveta Kuryla (s)" userId="S::lizaveta.kuryla@students.fhnw.ch::cc046ed5-e821-4690-8e09-e74be3404519" providerId="AD" clId="Web-{810F3C2C-8627-4026-8F01-A802462F2A8F}"/>
    <pc:docChg chg="modSld">
      <pc:chgData name="Lizaveta Kuryla (s)" userId="S::lizaveta.kuryla@students.fhnw.ch::cc046ed5-e821-4690-8e09-e74be3404519" providerId="AD" clId="Web-{810F3C2C-8627-4026-8F01-A802462F2A8F}" dt="2023-05-19T12:13:39.205" v="17" actId="14100"/>
      <pc:docMkLst>
        <pc:docMk/>
      </pc:docMkLst>
      <pc:sldChg chg="modSp">
        <pc:chgData name="Lizaveta Kuryla (s)" userId="S::lizaveta.kuryla@students.fhnw.ch::cc046ed5-e821-4690-8e09-e74be3404519" providerId="AD" clId="Web-{810F3C2C-8627-4026-8F01-A802462F2A8F}" dt="2023-05-19T12:13:39.205" v="17" actId="14100"/>
        <pc:sldMkLst>
          <pc:docMk/>
          <pc:sldMk cId="2054751206" sldId="256"/>
        </pc:sldMkLst>
        <pc:spChg chg="mod">
          <ac:chgData name="Lizaveta Kuryla (s)" userId="S::lizaveta.kuryla@students.fhnw.ch::cc046ed5-e821-4690-8e09-e74be3404519" providerId="AD" clId="Web-{810F3C2C-8627-4026-8F01-A802462F2A8F}" dt="2023-05-19T12:13:39.205" v="17" actId="14100"/>
          <ac:spMkLst>
            <pc:docMk/>
            <pc:sldMk cId="2054751206" sldId="256"/>
            <ac:spMk id="2" creationId="{23940452-36F5-D279-CD5C-F25E9C33A380}"/>
          </ac:spMkLst>
        </pc:spChg>
      </pc:sldChg>
      <pc:sldChg chg="modSp">
        <pc:chgData name="Lizaveta Kuryla (s)" userId="S::lizaveta.kuryla@students.fhnw.ch::cc046ed5-e821-4690-8e09-e74be3404519" providerId="AD" clId="Web-{810F3C2C-8627-4026-8F01-A802462F2A8F}" dt="2023-05-19T12:13:01.595" v="11"/>
        <pc:sldMkLst>
          <pc:docMk/>
          <pc:sldMk cId="1217566527" sldId="258"/>
        </pc:sldMkLst>
        <pc:spChg chg="mod">
          <ac:chgData name="Lizaveta Kuryla (s)" userId="S::lizaveta.kuryla@students.fhnw.ch::cc046ed5-e821-4690-8e09-e74be3404519" providerId="AD" clId="Web-{810F3C2C-8627-4026-8F01-A802462F2A8F}" dt="2023-05-19T12:13:01.595" v="11"/>
          <ac:spMkLst>
            <pc:docMk/>
            <pc:sldMk cId="1217566527" sldId="258"/>
            <ac:spMk id="16" creationId="{5E635C4C-C320-C4DD-5B29-07BCBA4BB51C}"/>
          </ac:spMkLst>
        </pc:spChg>
      </pc:sldChg>
    </pc:docChg>
  </pc:docChgLst>
  <pc:docChgLst>
    <pc:chgData name="Caroline Rüdisühli (s)" userId="S::caroline.ruedisuehli@students.fhnw.ch::7f2979a5-147d-4146-8156-9e55678d5d56" providerId="AD" clId="Web-{063998B8-121F-F934-FF97-56D06A3F92C0}"/>
    <pc:docChg chg="modSld">
      <pc:chgData name="Caroline Rüdisühli (s)" userId="S::caroline.ruedisuehli@students.fhnw.ch::7f2979a5-147d-4146-8156-9e55678d5d56" providerId="AD" clId="Web-{063998B8-121F-F934-FF97-56D06A3F92C0}" dt="2023-05-19T12:07:30.417" v="2" actId="20577"/>
      <pc:docMkLst>
        <pc:docMk/>
      </pc:docMkLst>
      <pc:sldChg chg="modSp">
        <pc:chgData name="Caroline Rüdisühli (s)" userId="S::caroline.ruedisuehli@students.fhnw.ch::7f2979a5-147d-4146-8156-9e55678d5d56" providerId="AD" clId="Web-{063998B8-121F-F934-FF97-56D06A3F92C0}" dt="2023-05-19T12:07:30.417" v="2" actId="20577"/>
        <pc:sldMkLst>
          <pc:docMk/>
          <pc:sldMk cId="2054751206" sldId="256"/>
        </pc:sldMkLst>
        <pc:spChg chg="mod">
          <ac:chgData name="Caroline Rüdisühli (s)" userId="S::caroline.ruedisuehli@students.fhnw.ch::7f2979a5-147d-4146-8156-9e55678d5d56" providerId="AD" clId="Web-{063998B8-121F-F934-FF97-56D06A3F92C0}" dt="2023-05-19T12:07:30.417" v="2" actId="20577"/>
          <ac:spMkLst>
            <pc:docMk/>
            <pc:sldMk cId="2054751206" sldId="256"/>
            <ac:spMk id="2" creationId="{23940452-36F5-D279-CD5C-F25E9C33A380}"/>
          </ac:spMkLst>
        </pc:spChg>
      </pc:sldChg>
    </pc:docChg>
  </pc:docChgLst>
  <pc:docChgLst>
    <pc:chgData name="Alise Garsina (s)" userId="S::alise.garsina@students.fhnw.ch::fa9e4c19-7b17-473a-933b-fd75f1508d0b" providerId="AD" clId="Web-{4DA1FA52-395D-44C6-9E47-12A21C736852}"/>
    <pc:docChg chg="modSld">
      <pc:chgData name="Alise Garsina (s)" userId="S::alise.garsina@students.fhnw.ch::fa9e4c19-7b17-473a-933b-fd75f1508d0b" providerId="AD" clId="Web-{4DA1FA52-395D-44C6-9E47-12A21C736852}" dt="2023-05-19T12:02:53.316" v="64" actId="20577"/>
      <pc:docMkLst>
        <pc:docMk/>
      </pc:docMkLst>
      <pc:sldChg chg="modSp">
        <pc:chgData name="Alise Garsina (s)" userId="S::alise.garsina@students.fhnw.ch::fa9e4c19-7b17-473a-933b-fd75f1508d0b" providerId="AD" clId="Web-{4DA1FA52-395D-44C6-9E47-12A21C736852}" dt="2023-05-19T11:59:53.859" v="1" actId="20577"/>
        <pc:sldMkLst>
          <pc:docMk/>
          <pc:sldMk cId="2054751206" sldId="256"/>
        </pc:sldMkLst>
        <pc:spChg chg="mod">
          <ac:chgData name="Alise Garsina (s)" userId="S::alise.garsina@students.fhnw.ch::fa9e4c19-7b17-473a-933b-fd75f1508d0b" providerId="AD" clId="Web-{4DA1FA52-395D-44C6-9E47-12A21C736852}" dt="2023-05-19T11:59:53.859" v="1" actId="20577"/>
          <ac:spMkLst>
            <pc:docMk/>
            <pc:sldMk cId="2054751206" sldId="256"/>
            <ac:spMk id="8" creationId="{E7108935-38B8-9D40-01A3-6B4E28F43640}"/>
          </ac:spMkLst>
        </pc:spChg>
      </pc:sldChg>
      <pc:sldChg chg="modSp">
        <pc:chgData name="Alise Garsina (s)" userId="S::alise.garsina@students.fhnw.ch::fa9e4c19-7b17-473a-933b-fd75f1508d0b" providerId="AD" clId="Web-{4DA1FA52-395D-44C6-9E47-12A21C736852}" dt="2023-05-19T12:02:53.316" v="64" actId="20577"/>
        <pc:sldMkLst>
          <pc:docMk/>
          <pc:sldMk cId="1217566527" sldId="258"/>
        </pc:sldMkLst>
        <pc:spChg chg="mod">
          <ac:chgData name="Alise Garsina (s)" userId="S::alise.garsina@students.fhnw.ch::fa9e4c19-7b17-473a-933b-fd75f1508d0b" providerId="AD" clId="Web-{4DA1FA52-395D-44C6-9E47-12A21C736852}" dt="2023-05-19T12:02:53.316" v="64" actId="20577"/>
          <ac:spMkLst>
            <pc:docMk/>
            <pc:sldMk cId="1217566527" sldId="258"/>
            <ac:spMk id="10" creationId="{837D3D2A-8C8B-EBC8-B707-7D338029C60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05/19/2023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19.05.2023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19.05.2023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19.05.2023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19.05.2023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19.05.2023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19.05.2023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19.05.2023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19.05.2023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19.05.2023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19.05.2023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19.05.2023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19.05.2023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a:solidFill>
                  <a:sysClr val="windowText" lastClr="000000"/>
                </a:solidFill>
                <a:latin typeface="Arial" panose="020B0604020202020204" pitchFamily="34" charset="0"/>
                <a:cs typeface="Arial" panose="020B0604020202020204" pitchFamily="34" charset="0"/>
              </a:rPr>
              <a:t>Adaptive AI - Group 2</a:t>
            </a:r>
            <a:endParaRPr lang="en-CH" b="1">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a:effectLst/>
                <a:latin typeface="Arial" panose="020B0604020202020204" pitchFamily="34" charset="0"/>
              </a:rPr>
              <a:t>Group </a:t>
            </a:r>
            <a:r>
              <a:rPr lang="en-GB" b="1">
                <a:latin typeface="Arial" panose="020B0604020202020204" pitchFamily="34" charset="0"/>
              </a:rPr>
              <a:t>2</a:t>
            </a:r>
            <a:r>
              <a:rPr lang="en-GB" b="1" i="0">
                <a:effectLst/>
                <a:latin typeface="Arial" panose="020B0604020202020204" pitchFamily="34" charset="0"/>
              </a:rPr>
              <a:t> – Searching for journal &amp; formatting</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5355312"/>
          </a:xfrm>
          <a:prstGeom prst="rect">
            <a:avLst/>
          </a:prstGeom>
          <a:noFill/>
        </p:spPr>
        <p:txBody>
          <a:bodyPr wrap="square" lIns="91440" tIns="45720" rIns="91440" bIns="45720" anchor="t">
            <a:spAutoFit/>
          </a:bodyPr>
          <a:lstStyle/>
          <a:p>
            <a:r>
              <a:rPr lang="en-GB" i="1">
                <a:effectLst/>
                <a:latin typeface="Arial"/>
                <a:cs typeface="Arial"/>
              </a:rPr>
              <a:t>Scenario</a:t>
            </a:r>
          </a:p>
          <a:p>
            <a:endParaRPr lang="en-GB">
              <a:latin typeface="Arial" panose="020B0604020202020204" pitchFamily="34" charset="0"/>
            </a:endParaRPr>
          </a:p>
          <a:p>
            <a:r>
              <a:rPr lang="en-GB" i="0">
                <a:effectLst/>
                <a:latin typeface="Arial"/>
                <a:cs typeface="Arial"/>
              </a:rPr>
              <a:t>There are 1000s of journals – alone 260 journals contain “information systems” in the title. Imagine you are an author and just finished writing your manuscript. You are now looking at options where you could publish your manuscript. </a:t>
            </a:r>
            <a:r>
              <a:rPr lang="en-GB" i="0">
                <a:effectLst/>
                <a:highlight>
                  <a:srgbClr val="FFFF00"/>
                </a:highlight>
                <a:latin typeface="Arial"/>
                <a:cs typeface="Arial"/>
              </a:rPr>
              <a:t>How and why could an adaptive, hybrid AI system support you as the author in recommending suitable journals – considering that you may have specific wishes </a:t>
            </a:r>
            <a:r>
              <a:rPr lang="en-GB" i="0">
                <a:effectLst/>
                <a:latin typeface="Arial"/>
                <a:cs typeface="Arial"/>
              </a:rPr>
              <a:t>(may be a journal in information system that accept more technical contributions, or with authors predominantly from DACH region, or a journal published in German. As an author you will typically also be asked to comply with the style of the journal that you chose. How can it adapt to or learn from the author (e.g., history of previous recommendations)?</a:t>
            </a:r>
            <a:r>
              <a:rPr lang="en-GB">
                <a:latin typeface="Arial"/>
                <a:cs typeface="Arial"/>
              </a:rPr>
              <a:t> How would such a system bring a competitive advantage to publishers? (think of reformatting the manuscript, if the author was rejected in another journal and now resubmits to your journal)</a:t>
            </a:r>
          </a:p>
          <a:p>
            <a:pPr marL="285750" indent="-285750">
              <a:buFont typeface="Arial" panose="020B0604020202020204" pitchFamily="34" charset="0"/>
              <a:buChar char="•"/>
            </a:pPr>
            <a:endParaRPr lang="en-GB" i="0">
              <a:effectLst/>
              <a:latin typeface="Arial" panose="020B0604020202020204" pitchFamily="34" charset="0"/>
            </a:endParaRPr>
          </a:p>
          <a:p>
            <a:r>
              <a:rPr lang="en-GB">
                <a:latin typeface="Arial"/>
                <a:cs typeface="Arial"/>
              </a:rPr>
              <a:t>Discuss these and related questions in the group and record key points per type of competitive advantage from the discussion on the next slide (some may be left empty if not applicable). </a:t>
            </a:r>
            <a:r>
              <a:rPr lang="en-GB" b="1" i="1">
                <a:latin typeface="Arial"/>
                <a:cs typeface="Arial"/>
              </a:rPr>
              <a:t>Please help me to generate and understanding of your way of thinking by providing your reasoning and specific comments.</a:t>
            </a:r>
          </a:p>
          <a:p>
            <a:endParaRPr lang="en-GB" i="0">
              <a:effectLst/>
              <a:latin typeface="Arial" panose="020B0604020202020204" pitchFamily="34" charset="0"/>
            </a:endParaRPr>
          </a:p>
          <a:p>
            <a:r>
              <a:rPr lang="en-GB">
                <a:latin typeface="Arial"/>
                <a:cs typeface="Arial"/>
              </a:rPr>
              <a:t>Thank you for your efforts and helping me in this research!</a:t>
            </a:r>
          </a:p>
          <a:p>
            <a:endParaRPr lang="en-GB" i="0">
              <a:effectLst/>
              <a:latin typeface="Arial" panose="020B0604020202020204" pitchFamily="34" charset="0"/>
            </a:endParaRPr>
          </a:p>
          <a:p>
            <a:r>
              <a:rPr lang="en-GB">
                <a:latin typeface="Arial"/>
                <a:cs typeface="Arial"/>
              </a:rPr>
              <a:t>Didi</a:t>
            </a:r>
            <a:endParaRPr lang="en-GB" i="0">
              <a:effectLst/>
              <a:latin typeface="Arial"/>
              <a:cs typeface="Arial"/>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664816" y="178164"/>
            <a:ext cx="6276813" cy="639589"/>
          </a:xfrm>
          <a:prstGeom prst="roundRect">
            <a:avLst/>
          </a:prstGeom>
          <a:solidFill>
            <a:schemeClr val="accent2">
              <a:lumMod val="20000"/>
              <a:lumOff val="80000"/>
            </a:schemeClr>
          </a:solidFill>
          <a:ln w="38100">
            <a:solidFill>
              <a:schemeClr val="accent2">
                <a:lumMod val="75000"/>
              </a:schemeClr>
            </a:solidFill>
          </a:ln>
        </p:spPr>
        <p:txBody>
          <a:bodyPr wrap="square" lIns="91440" tIns="45720" rIns="91440" bIns="45720" anchor="t">
            <a:noAutofit/>
          </a:bodyPr>
          <a:ls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b="1" i="0">
                <a:effectLst/>
                <a:latin typeface="Arial"/>
                <a:cs typeface="Arial"/>
              </a:rPr>
              <a:t>Group members’ names:</a:t>
            </a:r>
            <a:r>
              <a:rPr lang="en-GB" sz="1400" b="1">
                <a:latin typeface="Arial"/>
                <a:cs typeface="Arial"/>
              </a:rPr>
              <a:t> </a:t>
            </a:r>
            <a:r>
              <a:rPr lang="en-GB" sz="1400">
                <a:ea typeface="+mn-lt"/>
                <a:cs typeface="+mn-lt"/>
              </a:rPr>
              <a:t>Julia </a:t>
            </a:r>
            <a:r>
              <a:rPr lang="en-GB" sz="1400" err="1">
                <a:ea typeface="+mn-lt"/>
                <a:cs typeface="+mn-lt"/>
              </a:rPr>
              <a:t>Huilla</a:t>
            </a:r>
            <a:r>
              <a:rPr lang="en-GB" sz="1400">
                <a:ea typeface="+mn-lt"/>
                <a:cs typeface="+mn-lt"/>
              </a:rPr>
              <a:t>, Caroline </a:t>
            </a:r>
            <a:r>
              <a:rPr lang="en-GB" sz="1400" err="1">
                <a:ea typeface="+mn-lt"/>
                <a:cs typeface="+mn-lt"/>
              </a:rPr>
              <a:t>Rüdisühli</a:t>
            </a:r>
            <a:r>
              <a:rPr lang="en-GB" sz="1400">
                <a:ea typeface="+mn-lt"/>
                <a:cs typeface="+mn-lt"/>
              </a:rPr>
              <a:t>, </a:t>
            </a:r>
            <a:r>
              <a:rPr lang="en-GB" sz="1400" err="1">
                <a:ea typeface="+mn-lt"/>
                <a:cs typeface="+mn-lt"/>
              </a:rPr>
              <a:t>Alise</a:t>
            </a:r>
            <a:r>
              <a:rPr lang="en-GB" sz="1400">
                <a:ea typeface="+mn-lt"/>
                <a:cs typeface="+mn-lt"/>
              </a:rPr>
              <a:t> </a:t>
            </a:r>
            <a:r>
              <a:rPr lang="en-GB" sz="1400" err="1">
                <a:ea typeface="+mn-lt"/>
                <a:cs typeface="+mn-lt"/>
              </a:rPr>
              <a:t>Garsina</a:t>
            </a:r>
            <a:r>
              <a:rPr lang="en-GB" sz="1400">
                <a:ea typeface="+mn-lt"/>
                <a:cs typeface="+mn-lt"/>
              </a:rPr>
              <a:t>, Lizaveta Kuryla, Corina Stampfli, Larissa Julia, Corina </a:t>
            </a:r>
            <a:r>
              <a:rPr lang="en-GB" sz="1400" err="1">
                <a:ea typeface="+mn-lt"/>
                <a:cs typeface="+mn-lt"/>
              </a:rPr>
              <a:t>Finsler</a:t>
            </a:r>
            <a:r>
              <a:rPr lang="en-GB" sz="1400">
                <a:ea typeface="+mn-lt"/>
                <a:cs typeface="+mn-lt"/>
              </a:rPr>
              <a:t>, Katina </a:t>
            </a:r>
            <a:r>
              <a:rPr lang="en-GB" sz="1400" err="1">
                <a:ea typeface="+mn-lt"/>
                <a:cs typeface="+mn-lt"/>
              </a:rPr>
              <a:t>Engeler</a:t>
            </a:r>
            <a:endParaRPr lang="de-CH" sz="1400" err="1">
              <a:ea typeface="+mn-lt"/>
              <a:cs typeface="+mn-lt"/>
            </a:endParaRPr>
          </a:p>
          <a:p>
            <a:endParaRPr lang="en-GB" sz="1200" b="1" i="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a:solidFill>
                  <a:sysClr val="windowText" lastClr="000000"/>
                </a:solidFill>
                <a:latin typeface="Arial" panose="020B0604020202020204" pitchFamily="34" charset="0"/>
                <a:cs typeface="Arial" panose="020B0604020202020204" pitchFamily="34" charset="0"/>
              </a:rPr>
              <a:t>Adaptive AI - Group 2</a:t>
            </a:r>
            <a:endParaRPr lang="en-CH" b="1">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a:effectLst/>
                <a:latin typeface="Arial" panose="020B0604020202020204" pitchFamily="34" charset="0"/>
              </a:rPr>
              <a:t>Group </a:t>
            </a:r>
            <a:r>
              <a:rPr lang="en-GB" b="1">
                <a:latin typeface="Arial" panose="020B0604020202020204" pitchFamily="34" charset="0"/>
              </a:rPr>
              <a:t>2</a:t>
            </a:r>
            <a:r>
              <a:rPr lang="en-GB" b="1" i="0">
                <a:effectLst/>
                <a:latin typeface="Arial" panose="020B0604020202020204" pitchFamily="34" charset="0"/>
              </a:rPr>
              <a:t> – Searching for journal &amp; formatting</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a:effectLst/>
                <a:latin typeface="Arial" panose="020B0604020202020204" pitchFamily="34" charset="0"/>
              </a:rPr>
              <a:t>Results</a:t>
            </a:r>
          </a:p>
        </p:txBody>
      </p:sp>
      <p:sp>
        <p:nvSpPr>
          <p:cNvPr id="2" name="Folded Corner 1">
            <a:extLst>
              <a:ext uri="{FF2B5EF4-FFF2-40B4-BE49-F238E27FC236}">
                <a16:creationId xmlns:a16="http://schemas.microsoft.com/office/drawing/2014/main" id="{D1E35397-13A6-3EF2-9FC3-E74C79F751CC}"/>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GB" sz="1400" b="1">
                <a:solidFill>
                  <a:schemeClr val="tx1"/>
                </a:solidFill>
                <a:latin typeface="Arial"/>
                <a:cs typeface="Arial"/>
              </a:rPr>
              <a:t>Reduced costs:</a:t>
            </a:r>
          </a:p>
          <a:p>
            <a:pPr marL="285750" indent="-285750">
              <a:buFont typeface="Arial" panose="020B0604020202020204" pitchFamily="34" charset="0"/>
              <a:buChar char="•"/>
            </a:pPr>
            <a:r>
              <a:rPr lang="en-GB" sz="1400">
                <a:solidFill>
                  <a:schemeClr val="tx1"/>
                </a:solidFill>
                <a:latin typeface="Arial"/>
                <a:cs typeface="Arial"/>
              </a:rPr>
              <a:t>Less rejections</a:t>
            </a:r>
          </a:p>
          <a:p>
            <a:pPr marL="285750" indent="-285750">
              <a:buFont typeface="Arial" panose="020B0604020202020204" pitchFamily="34" charset="0"/>
              <a:buChar char="•"/>
            </a:pPr>
            <a:r>
              <a:rPr lang="en-GB" sz="1400">
                <a:solidFill>
                  <a:schemeClr val="tx1"/>
                </a:solidFill>
                <a:latin typeface="Arial"/>
                <a:cs typeface="Arial"/>
              </a:rPr>
              <a:t>Less editing effort</a:t>
            </a:r>
            <a:endParaRPr lang="de-DE">
              <a:solidFill>
                <a:schemeClr val="tx1"/>
              </a:solidFill>
              <a:latin typeface="Arial"/>
              <a:cs typeface="Arial"/>
            </a:endParaRPr>
          </a:p>
          <a:p>
            <a:endParaRPr lang="en-GB" sz="1400" b="1">
              <a:latin typeface="Arial"/>
              <a:cs typeface="Arial"/>
            </a:endParaRPr>
          </a:p>
          <a:p>
            <a:endParaRPr lang="en-GB">
              <a:cs typeface="Calibri" panose="020F0502020204030204"/>
            </a:endParaRPr>
          </a:p>
        </p:txBody>
      </p:sp>
      <p:sp>
        <p:nvSpPr>
          <p:cNvPr id="3" name="Folded Corner 2">
            <a:extLst>
              <a:ext uri="{FF2B5EF4-FFF2-40B4-BE49-F238E27FC236}">
                <a16:creationId xmlns:a16="http://schemas.microsoft.com/office/drawing/2014/main" id="{164544F2-B00C-C1C0-1150-A3ED3C4D2D25}"/>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a:solidFill>
                  <a:sysClr val="windowText" lastClr="000000"/>
                </a:solidFill>
                <a:latin typeface="Arial" panose="020B0604020202020204" pitchFamily="34" charset="0"/>
                <a:cs typeface="Arial" panose="020B0604020202020204" pitchFamily="34" charset="0"/>
              </a:rPr>
              <a:t>Improved performance:</a:t>
            </a:r>
            <a:endParaRPr lang="de-CH" sz="1400" b="1">
              <a:solidFill>
                <a:sysClr val="windowText" lastClr="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CH" sz="1400">
                <a:solidFill>
                  <a:sysClr val="windowText" lastClr="000000"/>
                </a:solidFill>
                <a:latin typeface="Arial" panose="020B0604020202020204" pitchFamily="34" charset="0"/>
                <a:cs typeface="Arial" panose="020B0604020202020204" pitchFamily="34" charset="0"/>
              </a:rPr>
              <a:t>Fast </a:t>
            </a:r>
            <a:r>
              <a:rPr lang="de-CH" sz="1400" err="1">
                <a:solidFill>
                  <a:sysClr val="windowText" lastClr="000000"/>
                </a:solidFill>
                <a:latin typeface="Arial" panose="020B0604020202020204" pitchFamily="34" charset="0"/>
                <a:cs typeface="Arial" panose="020B0604020202020204" pitchFamily="34" charset="0"/>
              </a:rPr>
              <a:t>feedback</a:t>
            </a:r>
            <a:r>
              <a:rPr lang="de-CH" sz="1400">
                <a:solidFill>
                  <a:sysClr val="windowText" lastClr="000000"/>
                </a:solidFill>
                <a:latin typeface="Arial" panose="020B0604020202020204" pitchFamily="34" charset="0"/>
                <a:cs typeface="Arial" panose="020B0604020202020204" pitchFamily="34" charset="0"/>
              </a:rPr>
              <a:t> on </a:t>
            </a:r>
            <a:r>
              <a:rPr lang="de-CH" sz="1400" err="1">
                <a:solidFill>
                  <a:sysClr val="windowText" lastClr="000000"/>
                </a:solidFill>
                <a:latin typeface="Arial" panose="020B0604020202020204" pitchFamily="34" charset="0"/>
                <a:cs typeface="Arial" panose="020B0604020202020204" pitchFamily="34" charset="0"/>
              </a:rPr>
              <a:t>needed</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adjustments</a:t>
            </a:r>
            <a:endParaRPr lang="de-CH" sz="1400">
              <a:solidFill>
                <a:sysClr val="windowText" lastClr="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CH" sz="1400">
                <a:solidFill>
                  <a:sysClr val="windowText" lastClr="000000"/>
                </a:solidFill>
                <a:latin typeface="Arial" panose="020B0604020202020204" pitchFamily="34" charset="0"/>
                <a:cs typeface="Arial" panose="020B0604020202020204" pitchFamily="34" charset="0"/>
              </a:rPr>
              <a:t>Time </a:t>
            </a:r>
            <a:r>
              <a:rPr lang="de-CH" sz="1400" err="1">
                <a:solidFill>
                  <a:sysClr val="windowText" lastClr="000000"/>
                </a:solidFill>
                <a:latin typeface="Arial" panose="020B0604020202020204" pitchFamily="34" charset="0"/>
                <a:cs typeface="Arial" panose="020B0604020202020204" pitchFamily="34" charset="0"/>
              </a:rPr>
              <a:t>savings</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because</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of</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more</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suitable</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applications</a:t>
            </a:r>
            <a:endParaRPr lang="en-CH" sz="1400">
              <a:solidFill>
                <a:sysClr val="windowText" lastClr="000000"/>
              </a:solidFill>
              <a:latin typeface="Arial" panose="020B0604020202020204" pitchFamily="34" charset="0"/>
              <a:cs typeface="Arial" panose="020B0604020202020204" pitchFamily="34" charset="0"/>
            </a:endParaRPr>
          </a:p>
        </p:txBody>
      </p:sp>
      <p:sp>
        <p:nvSpPr>
          <p:cNvPr id="10" name="Folded Corner 9">
            <a:extLst>
              <a:ext uri="{FF2B5EF4-FFF2-40B4-BE49-F238E27FC236}">
                <a16:creationId xmlns:a16="http://schemas.microsoft.com/office/drawing/2014/main" id="{837D3D2A-8C8B-EBC8-B707-7D338029C606}"/>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Better decision-making:</a:t>
            </a:r>
            <a:r>
              <a:rPr lang="en-CH" sz="1400">
                <a:solidFill>
                  <a:schemeClr val="tx1"/>
                </a:solidFill>
                <a:latin typeface="Arial"/>
                <a:cs typeface="Arial"/>
              </a:rPr>
              <a:t> </a:t>
            </a:r>
            <a:endParaRPr lang="en-US">
              <a:solidFill>
                <a:schemeClr val="tx1"/>
              </a:solidFill>
              <a:cs typeface="Calibri"/>
            </a:endParaRPr>
          </a:p>
          <a:p>
            <a:pPr marL="285750" indent="-285750">
              <a:buFont typeface="Calibri"/>
              <a:buChar char="-"/>
            </a:pPr>
            <a:r>
              <a:rPr lang="en-CH" sz="1400">
                <a:solidFill>
                  <a:schemeClr val="tx1"/>
                </a:solidFill>
                <a:latin typeface="Arial"/>
                <a:cs typeface="Arial"/>
              </a:rPr>
              <a:t>Rule-based system, which helps to choose a fitting research paper</a:t>
            </a:r>
            <a:endParaRPr lang="en-CH" sz="1400">
              <a:solidFill>
                <a:schemeClr val="tx1"/>
              </a:solidFill>
              <a:latin typeface="Arial" panose="020B0604020202020204" pitchFamily="34" charset="0"/>
              <a:cs typeface="Arial" panose="020B0604020202020204" pitchFamily="34" charset="0"/>
            </a:endParaRPr>
          </a:p>
        </p:txBody>
      </p:sp>
      <p:sp>
        <p:nvSpPr>
          <p:cNvPr id="16" name="Folded Corner 15">
            <a:extLst>
              <a:ext uri="{FF2B5EF4-FFF2-40B4-BE49-F238E27FC236}">
                <a16:creationId xmlns:a16="http://schemas.microsoft.com/office/drawing/2014/main" id="{5E635C4C-C320-C4DD-5B29-07BCBA4BB51C}"/>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rgbClr val="000000"/>
                </a:solidFill>
                <a:latin typeface="Arial"/>
                <a:cs typeface="Arial"/>
              </a:rPr>
              <a:t>Higher </a:t>
            </a:r>
            <a:r>
              <a:rPr lang="en-CH" sz="1400" b="1" err="1">
                <a:solidFill>
                  <a:srgbClr val="000000"/>
                </a:solidFill>
                <a:latin typeface="Arial"/>
                <a:cs typeface="Arial"/>
              </a:rPr>
              <a:t>customer</a:t>
            </a:r>
            <a:r>
              <a:rPr lang="en-CH" sz="1400" b="1">
                <a:solidFill>
                  <a:srgbClr val="000000"/>
                </a:solidFill>
                <a:latin typeface="Arial"/>
                <a:cs typeface="Arial"/>
              </a:rPr>
              <a:t> </a:t>
            </a:r>
            <a:r>
              <a:rPr lang="en-CH" sz="1400" b="1" err="1">
                <a:solidFill>
                  <a:srgbClr val="000000"/>
                </a:solidFill>
                <a:latin typeface="Arial"/>
                <a:cs typeface="Arial"/>
              </a:rPr>
              <a:t>satisfaction</a:t>
            </a:r>
            <a:r>
              <a:rPr lang="en-CH" sz="1400" b="1">
                <a:solidFill>
                  <a:srgbClr val="000000"/>
                </a:solidFill>
                <a:latin typeface="Arial"/>
                <a:cs typeface="Arial"/>
              </a:rPr>
              <a:t>:</a:t>
            </a:r>
            <a:r>
              <a:rPr lang="en-CH" sz="1400">
                <a:solidFill>
                  <a:srgbClr val="000000"/>
                </a:solidFill>
                <a:latin typeface="Arial"/>
                <a:cs typeface="Arial"/>
              </a:rPr>
              <a:t> </a:t>
            </a:r>
            <a:endParaRPr lang="de-CH" sz="140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CH" sz="1400" err="1">
                <a:solidFill>
                  <a:srgbClr val="000000"/>
                </a:solidFill>
                <a:latin typeface="Arial"/>
                <a:cs typeface="Arial"/>
              </a:rPr>
              <a:t>Reduce</a:t>
            </a:r>
            <a:r>
              <a:rPr lang="de-CH" sz="1400">
                <a:solidFill>
                  <a:srgbClr val="000000"/>
                </a:solidFill>
                <a:latin typeface="Arial"/>
                <a:cs typeface="Arial"/>
              </a:rPr>
              <a:t> </a:t>
            </a:r>
            <a:r>
              <a:rPr lang="de-CH" sz="1400" err="1">
                <a:solidFill>
                  <a:srgbClr val="000000"/>
                </a:solidFill>
                <a:latin typeface="Arial"/>
                <a:cs typeface="Arial"/>
              </a:rPr>
              <a:t>workload</a:t>
            </a:r>
            <a:r>
              <a:rPr lang="de-CH" sz="1400">
                <a:solidFill>
                  <a:srgbClr val="000000"/>
                </a:solidFill>
                <a:latin typeface="Arial"/>
                <a:cs typeface="Arial"/>
              </a:rPr>
              <a:t> </a:t>
            </a:r>
            <a:r>
              <a:rPr lang="de-CH" sz="1400" err="1">
                <a:solidFill>
                  <a:srgbClr val="000000"/>
                </a:solidFill>
                <a:latin typeface="Arial"/>
                <a:cs typeface="Arial"/>
              </a:rPr>
              <a:t>for</a:t>
            </a:r>
            <a:r>
              <a:rPr lang="de-CH" sz="1400">
                <a:solidFill>
                  <a:srgbClr val="000000"/>
                </a:solidFill>
                <a:latin typeface="Arial"/>
                <a:cs typeface="Arial"/>
              </a:rPr>
              <a:t> </a:t>
            </a:r>
            <a:r>
              <a:rPr lang="de-CH" sz="1400" err="1">
                <a:solidFill>
                  <a:srgbClr val="000000"/>
                </a:solidFill>
                <a:latin typeface="Arial"/>
                <a:cs typeface="Arial"/>
              </a:rPr>
              <a:t>authors</a:t>
            </a:r>
            <a:r>
              <a:rPr lang="de-CH" sz="1400">
                <a:solidFill>
                  <a:srgbClr val="000000"/>
                </a:solidFill>
                <a:latin typeface="Arial"/>
                <a:cs typeface="Arial"/>
              </a:rPr>
              <a:t> and </a:t>
            </a:r>
            <a:r>
              <a:rPr lang="de-CH" sz="1400" err="1">
                <a:solidFill>
                  <a:srgbClr val="000000"/>
                </a:solidFill>
                <a:latin typeface="Arial"/>
                <a:cs typeface="Arial"/>
              </a:rPr>
              <a:t>editors</a:t>
            </a:r>
            <a:endParaRPr lang="en-CH" sz="1400" err="1">
              <a:solidFill>
                <a:srgbClr val="000000"/>
              </a:solidFill>
              <a:latin typeface="Arial" panose="020B0604020202020204" pitchFamily="34" charset="0"/>
              <a:cs typeface="Arial" panose="020B0604020202020204" pitchFamily="34" charset="0"/>
            </a:endParaRPr>
          </a:p>
        </p:txBody>
      </p:sp>
      <p:sp>
        <p:nvSpPr>
          <p:cNvPr id="17" name="Folded Corner 16">
            <a:extLst>
              <a:ext uri="{FF2B5EF4-FFF2-40B4-BE49-F238E27FC236}">
                <a16:creationId xmlns:a16="http://schemas.microsoft.com/office/drawing/2014/main" id="{0B7D7EE8-E1A1-5E7E-9E0C-E35BE3879B36}"/>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a:solidFill>
                  <a:sysClr val="windowText" lastClr="000000"/>
                </a:solidFill>
                <a:latin typeface="Arial" panose="020B0604020202020204" pitchFamily="34" charset="0"/>
                <a:cs typeface="Arial" panose="020B0604020202020204" pitchFamily="34" charset="0"/>
              </a:rPr>
              <a:t>Better customer segmentation:</a:t>
            </a:r>
            <a:r>
              <a:rPr lang="en-CH" sz="1400">
                <a:solidFill>
                  <a:sysClr val="windowText" lastClr="000000"/>
                </a:solidFill>
                <a:latin typeface="Arial" panose="020B0604020202020204" pitchFamily="34" charset="0"/>
                <a:cs typeface="Arial" panose="020B0604020202020204" pitchFamily="34" charset="0"/>
              </a:rPr>
              <a:t> </a:t>
            </a:r>
          </a:p>
        </p:txBody>
      </p:sp>
      <p:sp>
        <p:nvSpPr>
          <p:cNvPr id="18" name="Folded Corner 17">
            <a:extLst>
              <a:ext uri="{FF2B5EF4-FFF2-40B4-BE49-F238E27FC236}">
                <a16:creationId xmlns:a16="http://schemas.microsoft.com/office/drawing/2014/main" id="{CAF1C022-401C-AD67-7029-9F0925A1AA8E}"/>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a:solidFill>
                  <a:sysClr val="windowText" lastClr="000000"/>
                </a:solidFill>
                <a:latin typeface="Arial" panose="020B0604020202020204" pitchFamily="34" charset="0"/>
                <a:cs typeface="Arial" panose="020B0604020202020204" pitchFamily="34" charset="0"/>
              </a:rPr>
              <a:t>Improved customer experience:</a:t>
            </a:r>
            <a:r>
              <a:rPr lang="en-CH" sz="1400">
                <a:solidFill>
                  <a:sysClr val="windowText" lastClr="000000"/>
                </a:solidFill>
                <a:latin typeface="Arial" panose="020B0604020202020204" pitchFamily="34" charset="0"/>
                <a:cs typeface="Arial" panose="020B0604020202020204" pitchFamily="34" charset="0"/>
              </a:rPr>
              <a:t> </a:t>
            </a:r>
            <a:endParaRPr lang="de-CH" sz="1400">
              <a:solidFill>
                <a:sysClr val="windowText" lastClr="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CH" sz="1400" err="1">
                <a:solidFill>
                  <a:sysClr val="windowText" lastClr="000000"/>
                </a:solidFill>
                <a:latin typeface="Arial" panose="020B0604020202020204" pitchFamily="34" charset="0"/>
                <a:cs typeface="Arial" panose="020B0604020202020204" pitchFamily="34" charset="0"/>
              </a:rPr>
              <a:t>Authors</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are</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rejected</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less</a:t>
            </a:r>
            <a:r>
              <a:rPr lang="de-CH" sz="1400">
                <a:solidFill>
                  <a:sysClr val="windowText" lastClr="000000"/>
                </a:solidFill>
                <a:latin typeface="Arial" panose="020B0604020202020204" pitchFamily="34" charset="0"/>
                <a:cs typeface="Arial" panose="020B0604020202020204" pitchFamily="34" charset="0"/>
              </a:rPr>
              <a:t>/not at all, </a:t>
            </a:r>
            <a:r>
              <a:rPr lang="de-CH" sz="1400" err="1">
                <a:solidFill>
                  <a:sysClr val="windowText" lastClr="000000"/>
                </a:solidFill>
                <a:latin typeface="Arial" panose="020B0604020202020204" pitchFamily="34" charset="0"/>
                <a:cs typeface="Arial" panose="020B0604020202020204" pitchFamily="34" charset="0"/>
              </a:rPr>
              <a:t>publishers</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get</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most</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fitting</a:t>
            </a:r>
            <a:r>
              <a:rPr lang="de-CH" sz="1400">
                <a:solidFill>
                  <a:sysClr val="windowText" lastClr="000000"/>
                </a:solidFill>
                <a:latin typeface="Arial" panose="020B0604020202020204" pitchFamily="34" charset="0"/>
                <a:cs typeface="Arial" panose="020B0604020202020204" pitchFamily="34" charset="0"/>
              </a:rPr>
              <a:t> articles</a:t>
            </a:r>
            <a:endParaRPr lang="en-CH" sz="1400">
              <a:solidFill>
                <a:sysClr val="windowText" lastClr="000000"/>
              </a:solidFill>
              <a:latin typeface="Arial" panose="020B0604020202020204" pitchFamily="34" charset="0"/>
              <a:cs typeface="Arial" panose="020B0604020202020204" pitchFamily="34" charset="0"/>
            </a:endParaRPr>
          </a:p>
        </p:txBody>
      </p:sp>
      <p:sp>
        <p:nvSpPr>
          <p:cNvPr id="19" name="Folded Corner 18">
            <a:extLst>
              <a:ext uri="{FF2B5EF4-FFF2-40B4-BE49-F238E27FC236}">
                <a16:creationId xmlns:a16="http://schemas.microsoft.com/office/drawing/2014/main" id="{ACB28029-F6EE-DC78-7658-87D35802433E}"/>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a:solidFill>
                  <a:sysClr val="windowText" lastClr="000000"/>
                </a:solidFill>
                <a:latin typeface="Arial" panose="020B0604020202020204" pitchFamily="34" charset="0"/>
                <a:cs typeface="Arial" panose="020B0604020202020204" pitchFamily="34" charset="0"/>
              </a:rPr>
              <a:t>Better products &amp; services:</a:t>
            </a:r>
            <a:r>
              <a:rPr lang="en-CH" sz="1400">
                <a:solidFill>
                  <a:sysClr val="windowText" lastClr="000000"/>
                </a:solidFill>
                <a:latin typeface="Arial" panose="020B0604020202020204" pitchFamily="34" charset="0"/>
                <a:cs typeface="Arial" panose="020B0604020202020204" pitchFamily="34" charset="0"/>
              </a:rPr>
              <a:t> </a:t>
            </a:r>
            <a:endParaRPr lang="de-CH" sz="1400">
              <a:solidFill>
                <a:sysClr val="windowText" lastClr="000000"/>
              </a:solidFill>
              <a:latin typeface="Arial" panose="020B0604020202020204" pitchFamily="34" charset="0"/>
              <a:cs typeface="Arial" panose="020B0604020202020204" pitchFamily="34" charset="0"/>
            </a:endParaRPr>
          </a:p>
          <a:p>
            <a:r>
              <a:rPr lang="de-CH" sz="1400" err="1">
                <a:solidFill>
                  <a:sysClr val="windowText" lastClr="000000"/>
                </a:solidFill>
                <a:latin typeface="Arial" panose="020B0604020202020204" pitchFamily="34" charset="0"/>
                <a:cs typeface="Arial" panose="020B0604020202020204" pitchFamily="34" charset="0"/>
              </a:rPr>
              <a:t>Better</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quality</a:t>
            </a:r>
            <a:r>
              <a:rPr lang="de-CH" sz="1400">
                <a:solidFill>
                  <a:sysClr val="windowText" lastClr="000000"/>
                </a:solidFill>
                <a:latin typeface="Arial" panose="020B0604020202020204" pitchFamily="34" charset="0"/>
                <a:cs typeface="Arial" panose="020B0604020202020204" pitchFamily="34" charset="0"/>
              </a:rPr>
              <a:t>/</a:t>
            </a:r>
            <a:r>
              <a:rPr lang="de-CH" sz="1400" err="1">
                <a:solidFill>
                  <a:sysClr val="windowText" lastClr="000000"/>
                </a:solidFill>
                <a:latin typeface="Arial" panose="020B0604020202020204" pitchFamily="34" charset="0"/>
                <a:cs typeface="Arial" panose="020B0604020202020204" pitchFamily="34" charset="0"/>
              </a:rPr>
              <a:t>content</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of</a:t>
            </a:r>
            <a:r>
              <a:rPr lang="de-CH" sz="1400">
                <a:solidFill>
                  <a:sysClr val="windowText" lastClr="000000"/>
                </a:solidFill>
                <a:latin typeface="Arial" panose="020B0604020202020204" pitchFamily="34" charset="0"/>
                <a:cs typeface="Arial" panose="020B0604020202020204" pitchFamily="34" charset="0"/>
              </a:rPr>
              <a:t> </a:t>
            </a:r>
            <a:r>
              <a:rPr lang="de-CH" sz="1400" err="1">
                <a:solidFill>
                  <a:sysClr val="windowText" lastClr="000000"/>
                </a:solidFill>
                <a:latin typeface="Arial" panose="020B0604020202020204" pitchFamily="34" charset="0"/>
                <a:cs typeface="Arial" panose="020B0604020202020204" pitchFamily="34" charset="0"/>
              </a:rPr>
              <a:t>papers</a:t>
            </a:r>
            <a:r>
              <a:rPr lang="en-CH" sz="1400">
                <a:solidFill>
                  <a:sysClr val="windowText" lastClr="000000"/>
                </a:solidFill>
                <a:latin typeface="Arial" panose="020B0604020202020204" pitchFamily="34" charset="0"/>
                <a:cs typeface="Arial" panose="020B0604020202020204" pitchFamily="34" charset="0"/>
              </a:rPr>
              <a:t> </a:t>
            </a:r>
            <a:endParaRPr lang="de-CH" sz="1400">
              <a:solidFill>
                <a:sysClr val="windowText" lastClr="000000"/>
              </a:solidFill>
              <a:latin typeface="Arial" panose="020B0604020202020204" pitchFamily="34" charset="0"/>
              <a:cs typeface="Arial" panose="020B0604020202020204" pitchFamily="34" charset="0"/>
            </a:endParaRPr>
          </a:p>
          <a:p>
            <a:endParaRPr lang="de-CH" sz="1400">
              <a:solidFill>
                <a:sysClr val="windowText" lastClr="000000"/>
              </a:solidFill>
              <a:latin typeface="Arial" panose="020B0604020202020204" pitchFamily="34" charset="0"/>
              <a:cs typeface="Arial" panose="020B0604020202020204" pitchFamily="34" charset="0"/>
            </a:endParaRPr>
          </a:p>
          <a:p>
            <a:endParaRPr lang="de-CH" sz="1400">
              <a:solidFill>
                <a:sysClr val="windowText" lastClr="000000"/>
              </a:solidFill>
              <a:latin typeface="Arial" panose="020B0604020202020204" pitchFamily="34" charset="0"/>
              <a:cs typeface="Arial" panose="020B0604020202020204" pitchFamily="34" charset="0"/>
            </a:endParaRPr>
          </a:p>
          <a:p>
            <a:endParaRPr lang="en-CH" sz="1400">
              <a:solidFill>
                <a:sysClr val="windowText" lastClr="000000"/>
              </a:solidFill>
              <a:latin typeface="Arial" panose="020B0604020202020204" pitchFamily="34" charset="0"/>
              <a:cs typeface="Arial" panose="020B0604020202020204" pitchFamily="34" charset="0"/>
            </a:endParaRPr>
          </a:p>
        </p:txBody>
      </p:sp>
      <p:sp>
        <p:nvSpPr>
          <p:cNvPr id="20" name="Folded Corner 19">
            <a:extLst>
              <a:ext uri="{FF2B5EF4-FFF2-40B4-BE49-F238E27FC236}">
                <a16:creationId xmlns:a16="http://schemas.microsoft.com/office/drawing/2014/main" id="{5CC407AC-CD8E-CEB4-A08E-E946097C79E9}"/>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a:solidFill>
                  <a:sysClr val="windowText" lastClr="000000"/>
                </a:solidFill>
                <a:latin typeface="Arial" panose="020B0604020202020204" pitchFamily="34" charset="0"/>
                <a:cs typeface="Arial" panose="020B0604020202020204" pitchFamily="34" charset="0"/>
              </a:rPr>
              <a:t>Business innovation:</a:t>
            </a:r>
            <a:endParaRPr lang="de-CH" sz="1400" b="1">
              <a:solidFill>
                <a:sysClr val="windowText" lastClr="000000"/>
              </a:solidFill>
              <a:latin typeface="Arial" panose="020B0604020202020204" pitchFamily="34" charset="0"/>
              <a:cs typeface="Arial" panose="020B0604020202020204" pitchFamily="34" charset="0"/>
            </a:endParaRPr>
          </a:p>
          <a:p>
            <a:r>
              <a:rPr lang="de-CH" sz="1400">
                <a:solidFill>
                  <a:sysClr val="windowText" lastClr="000000"/>
                </a:solidFill>
                <a:latin typeface="Arial" panose="020B0604020202020204" pitchFamily="34" charset="0"/>
                <a:cs typeface="Arial" panose="020B0604020202020204" pitchFamily="34" charset="0"/>
              </a:rPr>
              <a:t>- Matchmaking between </a:t>
            </a:r>
            <a:r>
              <a:rPr lang="de-CH" sz="1400" err="1">
                <a:solidFill>
                  <a:sysClr val="windowText" lastClr="000000"/>
                </a:solidFill>
                <a:latin typeface="Arial" panose="020B0604020202020204" pitchFamily="34" charset="0"/>
                <a:cs typeface="Arial" panose="020B0604020202020204" pitchFamily="34" charset="0"/>
              </a:rPr>
              <a:t>publishers</a:t>
            </a:r>
            <a:r>
              <a:rPr lang="de-CH" sz="1400">
                <a:solidFill>
                  <a:sysClr val="windowText" lastClr="000000"/>
                </a:solidFill>
                <a:latin typeface="Arial" panose="020B0604020202020204" pitchFamily="34" charset="0"/>
                <a:cs typeface="Arial" panose="020B0604020202020204" pitchFamily="34" charset="0"/>
              </a:rPr>
              <a:t> and </a:t>
            </a:r>
            <a:r>
              <a:rPr lang="de-CH" sz="1400" err="1">
                <a:solidFill>
                  <a:sysClr val="windowText" lastClr="000000"/>
                </a:solidFill>
                <a:latin typeface="Arial" panose="020B0604020202020204" pitchFamily="34" charset="0"/>
                <a:cs typeface="Arial" panose="020B0604020202020204" pitchFamily="34" charset="0"/>
              </a:rPr>
              <a:t>authors</a:t>
            </a:r>
            <a:r>
              <a:rPr lang="en-CH" sz="1400">
                <a:solidFill>
                  <a:sysClr val="windowText" lastClr="0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1756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C5310FA4BA7EE4EB85203465CD06E84" ma:contentTypeVersion="12" ma:contentTypeDescription="Ein neues Dokument erstellen." ma:contentTypeScope="" ma:versionID="dc35a08a157c87f46bc17e0c6622183c">
  <xsd:schema xmlns:xsd="http://www.w3.org/2001/XMLSchema" xmlns:xs="http://www.w3.org/2001/XMLSchema" xmlns:p="http://schemas.microsoft.com/office/2006/metadata/properties" xmlns:ns2="5bb6cf1e-781f-4cfe-9692-d5d3f021aa4c" xmlns:ns3="a85fa41f-78bd-4d46-ae3a-58d806f5ce00" targetNamespace="http://schemas.microsoft.com/office/2006/metadata/properties" ma:root="true" ma:fieldsID="d54619416cdff48674869510bc3b0fd0" ns2:_="" ns3:_="">
    <xsd:import namespace="5bb6cf1e-781f-4cfe-9692-d5d3f021aa4c"/>
    <xsd:import namespace="a85fa41f-78bd-4d46-ae3a-58d806f5ce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6cf1e-781f-4cfe-9692-d5d3f021aa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7873907d-d049-4c15-acb6-7b8f2d6df67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5fa41f-78bd-4d46-ae3a-58d806f5ce0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5232d9e-aa39-4672-bd8a-709bf45ab59f}" ma:internalName="TaxCatchAll" ma:showField="CatchAllData" ma:web="a85fa41f-78bd-4d46-ae3a-58d806f5ce0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85fa41f-78bd-4d46-ae3a-58d806f5ce00" xsi:nil="true"/>
    <lcf76f155ced4ddcb4097134ff3c332f xmlns="5bb6cf1e-781f-4cfe-9692-d5d3f021aa4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4894268-CE3C-4337-B483-757C05E23448}">
  <ds:schemaRefs>
    <ds:schemaRef ds:uri="http://schemas.microsoft.com/sharepoint/v3/contenttype/forms"/>
  </ds:schemaRefs>
</ds:datastoreItem>
</file>

<file path=customXml/itemProps2.xml><?xml version="1.0" encoding="utf-8"?>
<ds:datastoreItem xmlns:ds="http://schemas.openxmlformats.org/officeDocument/2006/customXml" ds:itemID="{1A657214-D257-4287-81E1-000FBABCC513}">
  <ds:schemaRefs>
    <ds:schemaRef ds:uri="5bb6cf1e-781f-4cfe-9692-d5d3f021aa4c"/>
    <ds:schemaRef ds:uri="a85fa41f-78bd-4d46-ae3a-58d806f5ce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C89BB0F-9CB5-4FE3-AF7E-47869B85A78A}">
  <ds:schemaRefs>
    <ds:schemaRef ds:uri="5bb6cf1e-781f-4cfe-9692-d5d3f021aa4c"/>
    <ds:schemaRef ds:uri="a85fa41f-78bd-4d46-ae3a-58d806f5ce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revision>1</cp:revision>
  <dcterms:created xsi:type="dcterms:W3CDTF">2023-05-09T19:06:12Z</dcterms:created>
  <dcterms:modified xsi:type="dcterms:W3CDTF">2023-05-19T12:14:21Z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0x0101000C5310FA4BA7EE4EB85203465CD06E84</vt:lpwstr>
  </property>
  <property fmtid="{D5CDD505-2E9C-101B-9397-08002B2CF9AE}" pid="3" name="MediaServiceImageTags">
    <vt:lpwstr/>
  </property>
</Properties>
</file>