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7"/>
  </p:notesMasterIdLst>
  <p:sldIdLst>
    <p:sldId id="256" r:id="rId5"/>
    <p:sldId id="258" r:id="rId6"/>
  </p:sldIdLst>
  <p:sldSz cx="12192000" cy="6858000"/>
  <p:notesSz cx="6858000" cy="9144000"/>
  <p:defaultText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FDE410-D09A-4077-BFE9-AF21A42B2692}" vWet="2" dt="2023-05-19T12:16:44.574"/>
    <p1510:client id="{11308DC8-B8D6-4DE7-9220-F14F3E82DEAD}" v="56" dt="2023-05-19T12:11:09.565"/>
    <p1510:client id="{2680446F-B673-484E-9988-9FDB8CD0D150}" v="57" dt="2023-05-19T12:10:27.899"/>
    <p1510:client id="{33FA571C-369E-4DEA-8E88-20C0F7DEFA8C}" v="18" vWet="20" dt="2023-05-19T12:09:16.338"/>
    <p1510:client id="{83D275DD-C39A-4401-AB1D-E4E6ED17237A}" v="75" dt="2023-05-19T12:17:11.703"/>
    <p1510:client id="{A3B36171-D59C-4A40-AFCA-8C36FA4A0F98}" v="13" dt="2023-05-19T11:54:19.701"/>
    <p1510:client id="{C7B61D6A-886E-4A73-B5D2-88995254A58F}" v="2" dt="2023-05-19T12:07:35.465"/>
    <p1510:client id="{EA76F6DA-097A-49EA-B0F4-B9EF119ABCFB}" v="10" dt="2023-05-19T12:11:08.846"/>
    <p1510:client id="{EF7362BB-30D3-47E6-ABF6-58E3AEDED4BB}" v="38" dt="2023-05-19T11:54:40.957"/>
    <p1510:client id="{F9CA39CE-4F6E-46E2-9835-C09D8D440495}" v="314" dt="2023-05-19T12:18:57.64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microsoft.com/office/2016/11/relationships/changesInfo" Target="changesInfos/changesInfo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eline Wenger (s)" userId="S::seline.wenger@students.fhnw.ch::e6a7593c-567d-41f3-903e-9625c01bc096" providerId="AD" clId="Web-{EF7362BB-30D3-47E6-ABF6-58E3AEDED4BB}"/>
    <pc:docChg chg="modSld">
      <pc:chgData name="Seline Wenger (s)" userId="S::seline.wenger@students.fhnw.ch::e6a7593c-567d-41f3-903e-9625c01bc096" providerId="AD" clId="Web-{EF7362BB-30D3-47E6-ABF6-58E3AEDED4BB}" dt="2023-05-19T11:54:39.035" v="36" actId="20577"/>
      <pc:docMkLst>
        <pc:docMk/>
      </pc:docMkLst>
      <pc:sldChg chg="modSp">
        <pc:chgData name="Seline Wenger (s)" userId="S::seline.wenger@students.fhnw.ch::e6a7593c-567d-41f3-903e-9625c01bc096" providerId="AD" clId="Web-{EF7362BB-30D3-47E6-ABF6-58E3AEDED4BB}" dt="2023-05-19T11:54:39.035" v="36" actId="20577"/>
        <pc:sldMkLst>
          <pc:docMk/>
          <pc:sldMk cId="2054751206" sldId="256"/>
        </pc:sldMkLst>
        <pc:spChg chg="mod">
          <ac:chgData name="Seline Wenger (s)" userId="S::seline.wenger@students.fhnw.ch::e6a7593c-567d-41f3-903e-9625c01bc096" providerId="AD" clId="Web-{EF7362BB-30D3-47E6-ABF6-58E3AEDED4BB}" dt="2023-05-19T11:54:39.035" v="36" actId="20577"/>
          <ac:spMkLst>
            <pc:docMk/>
            <pc:sldMk cId="2054751206" sldId="256"/>
            <ac:spMk id="2" creationId="{23940452-36F5-D279-CD5C-F25E9C33A380}"/>
          </ac:spMkLst>
        </pc:spChg>
      </pc:sldChg>
    </pc:docChg>
  </pc:docChgLst>
  <pc:docChgLst>
    <pc:chgData name="Seline Wenger (s)" userId="S::seline.wenger@students.fhnw.ch::e6a7593c-567d-41f3-903e-9625c01bc096" providerId="AD" clId="Web-{2680446F-B673-484E-9988-9FDB8CD0D150}"/>
    <pc:docChg chg="modSld">
      <pc:chgData name="Seline Wenger (s)" userId="S::seline.wenger@students.fhnw.ch::e6a7593c-567d-41f3-903e-9625c01bc096" providerId="AD" clId="Web-{2680446F-B673-484E-9988-9FDB8CD0D150}" dt="2023-05-19T12:10:26.305" v="55" actId="20577"/>
      <pc:docMkLst>
        <pc:docMk/>
      </pc:docMkLst>
      <pc:sldChg chg="modSp">
        <pc:chgData name="Seline Wenger (s)" userId="S::seline.wenger@students.fhnw.ch::e6a7593c-567d-41f3-903e-9625c01bc096" providerId="AD" clId="Web-{2680446F-B673-484E-9988-9FDB8CD0D150}" dt="2023-05-19T12:10:26.305" v="55" actId="20577"/>
        <pc:sldMkLst>
          <pc:docMk/>
          <pc:sldMk cId="1217566527" sldId="258"/>
        </pc:sldMkLst>
        <pc:spChg chg="mod">
          <ac:chgData name="Seline Wenger (s)" userId="S::seline.wenger@students.fhnw.ch::e6a7593c-567d-41f3-903e-9625c01bc096" providerId="AD" clId="Web-{2680446F-B673-484E-9988-9FDB8CD0D150}" dt="2023-05-19T12:08:30.600" v="40" actId="20577"/>
          <ac:spMkLst>
            <pc:docMk/>
            <pc:sldMk cId="1217566527" sldId="258"/>
            <ac:spMk id="10" creationId="{7CAF82DC-6BCF-D78E-7282-2474F646831F}"/>
          </ac:spMkLst>
        </pc:spChg>
        <pc:spChg chg="mod">
          <ac:chgData name="Seline Wenger (s)" userId="S::seline.wenger@students.fhnw.ch::e6a7593c-567d-41f3-903e-9625c01bc096" providerId="AD" clId="Web-{2680446F-B673-484E-9988-9FDB8CD0D150}" dt="2023-05-19T12:10:26.305" v="55" actId="20577"/>
          <ac:spMkLst>
            <pc:docMk/>
            <pc:sldMk cId="1217566527" sldId="258"/>
            <ac:spMk id="17" creationId="{6BE3E88F-3E5F-6272-587B-BE4277DE299F}"/>
          </ac:spMkLst>
        </pc:spChg>
      </pc:sldChg>
    </pc:docChg>
  </pc:docChgLst>
  <pc:docChgLst>
    <pc:chgData name="Seline Wenger (s)" userId="e6a7593c-567d-41f3-903e-9625c01bc096" providerId="ADAL" clId="{83D275DD-C39A-4401-AB1D-E4E6ED17237A}"/>
    <pc:docChg chg="modSld">
      <pc:chgData name="Seline Wenger (s)" userId="e6a7593c-567d-41f3-903e-9625c01bc096" providerId="ADAL" clId="{83D275DD-C39A-4401-AB1D-E4E6ED17237A}" dt="2023-05-19T12:17:11.705" v="72" actId="20577"/>
      <pc:docMkLst>
        <pc:docMk/>
      </pc:docMkLst>
      <pc:sldChg chg="modSp mod">
        <pc:chgData name="Seline Wenger (s)" userId="e6a7593c-567d-41f3-903e-9625c01bc096" providerId="ADAL" clId="{83D275DD-C39A-4401-AB1D-E4E6ED17237A}" dt="2023-05-19T12:17:11.705" v="72" actId="20577"/>
        <pc:sldMkLst>
          <pc:docMk/>
          <pc:sldMk cId="1217566527" sldId="258"/>
        </pc:sldMkLst>
        <pc:spChg chg="mod">
          <ac:chgData name="Seline Wenger (s)" userId="e6a7593c-567d-41f3-903e-9625c01bc096" providerId="ADAL" clId="{83D275DD-C39A-4401-AB1D-E4E6ED17237A}" dt="2023-05-19T12:17:11.705" v="72" actId="20577"/>
          <ac:spMkLst>
            <pc:docMk/>
            <pc:sldMk cId="1217566527" sldId="258"/>
            <ac:spMk id="17" creationId="{6BE3E88F-3E5F-6272-587B-BE4277DE299F}"/>
          </ac:spMkLst>
        </pc:spChg>
      </pc:sldChg>
    </pc:docChg>
  </pc:docChgLst>
  <pc:docChgLst>
    <pc:chgData name="Adelia Safina (s)" userId="S::adelia.safina@students.fhnw.ch::6a62dc4a-96f3-4658-959d-8fde7835884f" providerId="AD" clId="Web-{A3B36171-D59C-4A40-AFCA-8C36FA4A0F98}"/>
    <pc:docChg chg="modSld">
      <pc:chgData name="Adelia Safina (s)" userId="S::adelia.safina@students.fhnw.ch::6a62dc4a-96f3-4658-959d-8fde7835884f" providerId="AD" clId="Web-{A3B36171-D59C-4A40-AFCA-8C36FA4A0F98}" dt="2023-05-19T11:54:19.373" v="11" actId="1076"/>
      <pc:docMkLst>
        <pc:docMk/>
      </pc:docMkLst>
      <pc:sldChg chg="modSp">
        <pc:chgData name="Adelia Safina (s)" userId="S::adelia.safina@students.fhnw.ch::6a62dc4a-96f3-4658-959d-8fde7835884f" providerId="AD" clId="Web-{A3B36171-D59C-4A40-AFCA-8C36FA4A0F98}" dt="2023-05-19T11:54:19.373" v="11" actId="1076"/>
        <pc:sldMkLst>
          <pc:docMk/>
          <pc:sldMk cId="2054751206" sldId="256"/>
        </pc:sldMkLst>
        <pc:spChg chg="mod">
          <ac:chgData name="Adelia Safina (s)" userId="S::adelia.safina@students.fhnw.ch::6a62dc4a-96f3-4658-959d-8fde7835884f" providerId="AD" clId="Web-{A3B36171-D59C-4A40-AFCA-8C36FA4A0F98}" dt="2023-05-19T11:54:19.373" v="11" actId="1076"/>
          <ac:spMkLst>
            <pc:docMk/>
            <pc:sldMk cId="2054751206" sldId="256"/>
            <ac:spMk id="2" creationId="{23940452-36F5-D279-CD5C-F25E9C33A380}"/>
          </ac:spMkLst>
        </pc:spChg>
      </pc:sldChg>
    </pc:docChg>
  </pc:docChgLst>
  <pc:docChgLst>
    <pc:chgData name="Vinojan Vignarajah (s)" userId="1fee7f3b-a1e0-4f99-a181-487d135db38d" providerId="ADAL" clId="{33FA571C-369E-4DEA-8E88-20C0F7DEFA8C}"/>
    <pc:docChg chg="undo custSel modSld">
      <pc:chgData name="Vinojan Vignarajah (s)" userId="1fee7f3b-a1e0-4f99-a181-487d135db38d" providerId="ADAL" clId="{33FA571C-369E-4DEA-8E88-20C0F7DEFA8C}" dt="2023-05-19T12:09:14.565" v="9" actId="20577"/>
      <pc:docMkLst>
        <pc:docMk/>
      </pc:docMkLst>
      <pc:sldChg chg="modSp mod">
        <pc:chgData name="Vinojan Vignarajah (s)" userId="1fee7f3b-a1e0-4f99-a181-487d135db38d" providerId="ADAL" clId="{33FA571C-369E-4DEA-8E88-20C0F7DEFA8C}" dt="2023-05-19T12:09:14.565" v="9" actId="20577"/>
        <pc:sldMkLst>
          <pc:docMk/>
          <pc:sldMk cId="1217566527" sldId="258"/>
        </pc:sldMkLst>
        <pc:spChg chg="mod">
          <ac:chgData name="Vinojan Vignarajah (s)" userId="1fee7f3b-a1e0-4f99-a181-487d135db38d" providerId="ADAL" clId="{33FA571C-369E-4DEA-8E88-20C0F7DEFA8C}" dt="2023-05-19T12:07:48.523" v="0" actId="20577"/>
          <ac:spMkLst>
            <pc:docMk/>
            <pc:sldMk cId="1217566527" sldId="258"/>
            <ac:spMk id="2" creationId="{B4E17794-0E1C-436E-49AD-8C73CBFA2FE7}"/>
          </ac:spMkLst>
        </pc:spChg>
        <pc:spChg chg="mod">
          <ac:chgData name="Vinojan Vignarajah (s)" userId="1fee7f3b-a1e0-4f99-a181-487d135db38d" providerId="ADAL" clId="{33FA571C-369E-4DEA-8E88-20C0F7DEFA8C}" dt="2023-05-19T12:08:06.799" v="2" actId="20577"/>
          <ac:spMkLst>
            <pc:docMk/>
            <pc:sldMk cId="1217566527" sldId="258"/>
            <ac:spMk id="3" creationId="{A0661B27-AED5-6BEF-872D-AD7ACB3CDD99}"/>
          </ac:spMkLst>
        </pc:spChg>
        <pc:spChg chg="mod">
          <ac:chgData name="Vinojan Vignarajah (s)" userId="1fee7f3b-a1e0-4f99-a181-487d135db38d" providerId="ADAL" clId="{33FA571C-369E-4DEA-8E88-20C0F7DEFA8C}" dt="2023-05-19T12:08:28.780" v="5" actId="1076"/>
          <ac:spMkLst>
            <pc:docMk/>
            <pc:sldMk cId="1217566527" sldId="258"/>
            <ac:spMk id="5" creationId="{2E0BB4F4-99C0-C00E-1F5C-5CC9F4D62DD6}"/>
          </ac:spMkLst>
        </pc:spChg>
        <pc:spChg chg="mod">
          <ac:chgData name="Vinojan Vignarajah (s)" userId="1fee7f3b-a1e0-4f99-a181-487d135db38d" providerId="ADAL" clId="{33FA571C-369E-4DEA-8E88-20C0F7DEFA8C}" dt="2023-05-19T12:08:32.131" v="6" actId="20577"/>
          <ac:spMkLst>
            <pc:docMk/>
            <pc:sldMk cId="1217566527" sldId="258"/>
            <ac:spMk id="17" creationId="{6BE3E88F-3E5F-6272-587B-BE4277DE299F}"/>
          </ac:spMkLst>
        </pc:spChg>
        <pc:spChg chg="mod">
          <ac:chgData name="Vinojan Vignarajah (s)" userId="1fee7f3b-a1e0-4f99-a181-487d135db38d" providerId="ADAL" clId="{33FA571C-369E-4DEA-8E88-20C0F7DEFA8C}" dt="2023-05-19T12:08:39.272" v="7" actId="20577"/>
          <ac:spMkLst>
            <pc:docMk/>
            <pc:sldMk cId="1217566527" sldId="258"/>
            <ac:spMk id="18" creationId="{D7EED774-B35C-BA4A-8FA1-D5C69C01D2B6}"/>
          </ac:spMkLst>
        </pc:spChg>
        <pc:spChg chg="mod">
          <ac:chgData name="Vinojan Vignarajah (s)" userId="1fee7f3b-a1e0-4f99-a181-487d135db38d" providerId="ADAL" clId="{33FA571C-369E-4DEA-8E88-20C0F7DEFA8C}" dt="2023-05-19T12:09:14.565" v="9" actId="20577"/>
          <ac:spMkLst>
            <pc:docMk/>
            <pc:sldMk cId="1217566527" sldId="258"/>
            <ac:spMk id="20" creationId="{D29CFC22-9DCC-88B8-FDA6-091E447A1F30}"/>
          </ac:spMkLst>
        </pc:spChg>
      </pc:sldChg>
    </pc:docChg>
  </pc:docChgLst>
  <pc:docChgLst>
    <pc:chgData name="Adelia Safina (s)" userId="S::adelia.safina@students.fhnw.ch::6a62dc4a-96f3-4658-959d-8fde7835884f" providerId="AD" clId="Web-{F9CA39CE-4F6E-46E2-9835-C09D8D440495}"/>
    <pc:docChg chg="modSld">
      <pc:chgData name="Adelia Safina (s)" userId="S::adelia.safina@students.fhnw.ch::6a62dc4a-96f3-4658-959d-8fde7835884f" providerId="AD" clId="Web-{F9CA39CE-4F6E-46E2-9835-C09D8D440495}" dt="2023-05-19T12:18:57.640" v="313" actId="20577"/>
      <pc:docMkLst>
        <pc:docMk/>
      </pc:docMkLst>
      <pc:sldChg chg="modSp">
        <pc:chgData name="Adelia Safina (s)" userId="S::adelia.safina@students.fhnw.ch::6a62dc4a-96f3-4658-959d-8fde7835884f" providerId="AD" clId="Web-{F9CA39CE-4F6E-46E2-9835-C09D8D440495}" dt="2023-05-19T12:18:57.640" v="313" actId="20577"/>
        <pc:sldMkLst>
          <pc:docMk/>
          <pc:sldMk cId="1217566527" sldId="258"/>
        </pc:sldMkLst>
        <pc:spChg chg="mod">
          <ac:chgData name="Adelia Safina (s)" userId="S::adelia.safina@students.fhnw.ch::6a62dc4a-96f3-4658-959d-8fde7835884f" providerId="AD" clId="Web-{F9CA39CE-4F6E-46E2-9835-C09D8D440495}" dt="2023-05-19T12:18:57.640" v="313" actId="20577"/>
          <ac:spMkLst>
            <pc:docMk/>
            <pc:sldMk cId="1217566527" sldId="258"/>
            <ac:spMk id="2" creationId="{B4E17794-0E1C-436E-49AD-8C73CBFA2FE7}"/>
          </ac:spMkLst>
        </pc:spChg>
        <pc:spChg chg="mod">
          <ac:chgData name="Adelia Safina (s)" userId="S::adelia.safina@students.fhnw.ch::6a62dc4a-96f3-4658-959d-8fde7835884f" providerId="AD" clId="Web-{F9CA39CE-4F6E-46E2-9835-C09D8D440495}" dt="2023-05-19T12:06:18.380" v="39" actId="20577"/>
          <ac:spMkLst>
            <pc:docMk/>
            <pc:sldMk cId="1217566527" sldId="258"/>
            <ac:spMk id="10" creationId="{7CAF82DC-6BCF-D78E-7282-2474F646831F}"/>
          </ac:spMkLst>
        </pc:spChg>
        <pc:spChg chg="mod">
          <ac:chgData name="Adelia Safina (s)" userId="S::adelia.safina@students.fhnw.ch::6a62dc4a-96f3-4658-959d-8fde7835884f" providerId="AD" clId="Web-{F9CA39CE-4F6E-46E2-9835-C09D8D440495}" dt="2023-05-19T12:06:45.365" v="101" actId="20577"/>
          <ac:spMkLst>
            <pc:docMk/>
            <pc:sldMk cId="1217566527" sldId="258"/>
            <ac:spMk id="16" creationId="{94624A3D-3C49-D6FC-148E-38DAB486494A}"/>
          </ac:spMkLst>
        </pc:spChg>
        <pc:spChg chg="mod">
          <ac:chgData name="Adelia Safina (s)" userId="S::adelia.safina@students.fhnw.ch::6a62dc4a-96f3-4658-959d-8fde7835884f" providerId="AD" clId="Web-{F9CA39CE-4F6E-46E2-9835-C09D8D440495}" dt="2023-05-19T12:10:42.009" v="309" actId="20577"/>
          <ac:spMkLst>
            <pc:docMk/>
            <pc:sldMk cId="1217566527" sldId="258"/>
            <ac:spMk id="19" creationId="{86CB55C2-82B7-4326-757B-0D7F50982435}"/>
          </ac:spMkLst>
        </pc:spChg>
      </pc:sldChg>
    </pc:docChg>
  </pc:docChgLst>
  <pc:docChgLst>
    <pc:chgData name="Anojan Arunasalam (s)" userId="S::anojan.arunasalam@students.fhnw.ch::bbe2b9cb-436f-4e95-bda9-6c5208f69f4c" providerId="AD" clId="Web-{EA76F6DA-097A-49EA-B0F4-B9EF119ABCFB}"/>
    <pc:docChg chg="modSld">
      <pc:chgData name="Anojan Arunasalam (s)" userId="S::anojan.arunasalam@students.fhnw.ch::bbe2b9cb-436f-4e95-bda9-6c5208f69f4c" providerId="AD" clId="Web-{EA76F6DA-097A-49EA-B0F4-B9EF119ABCFB}" dt="2023-05-19T12:10:58.674" v="4" actId="20577"/>
      <pc:docMkLst>
        <pc:docMk/>
      </pc:docMkLst>
      <pc:sldChg chg="modSp">
        <pc:chgData name="Anojan Arunasalam (s)" userId="S::anojan.arunasalam@students.fhnw.ch::bbe2b9cb-436f-4e95-bda9-6c5208f69f4c" providerId="AD" clId="Web-{EA76F6DA-097A-49EA-B0F4-B9EF119ABCFB}" dt="2023-05-19T12:10:58.674" v="4" actId="20577"/>
        <pc:sldMkLst>
          <pc:docMk/>
          <pc:sldMk cId="1217566527" sldId="258"/>
        </pc:sldMkLst>
        <pc:spChg chg="mod">
          <ac:chgData name="Anojan Arunasalam (s)" userId="S::anojan.arunasalam@students.fhnw.ch::bbe2b9cb-436f-4e95-bda9-6c5208f69f4c" providerId="AD" clId="Web-{EA76F6DA-097A-49EA-B0F4-B9EF119ABCFB}" dt="2023-05-19T12:10:58.674" v="4" actId="20577"/>
          <ac:spMkLst>
            <pc:docMk/>
            <pc:sldMk cId="1217566527" sldId="258"/>
            <ac:spMk id="8" creationId="{E7108935-38B8-9D40-01A3-6B4E28F43640}"/>
          </ac:spMkLst>
        </pc:spChg>
      </pc:sldChg>
    </pc:docChg>
  </pc:docChgLst>
  <pc:docChgLst>
    <pc:chgData name="Danijel Levnajic (s)" userId="S::danijel.levnajic@students.fhnw.ch::1a89002b-48c9-4697-9013-02feb6d2e498" providerId="AD" clId="Web-{11308DC8-B8D6-4DE7-9220-F14F3E82DEAD}"/>
    <pc:docChg chg="modSld">
      <pc:chgData name="Danijel Levnajic (s)" userId="S::danijel.levnajic@students.fhnw.ch::1a89002b-48c9-4697-9013-02feb6d2e498" providerId="AD" clId="Web-{11308DC8-B8D6-4DE7-9220-F14F3E82DEAD}" dt="2023-05-19T12:08:57.500" v="53" actId="1076"/>
      <pc:docMkLst>
        <pc:docMk/>
      </pc:docMkLst>
      <pc:sldChg chg="modSp">
        <pc:chgData name="Danijel Levnajic (s)" userId="S::danijel.levnajic@students.fhnw.ch::1a89002b-48c9-4697-9013-02feb6d2e498" providerId="AD" clId="Web-{11308DC8-B8D6-4DE7-9220-F14F3E82DEAD}" dt="2023-05-19T12:08:57.500" v="53" actId="1076"/>
        <pc:sldMkLst>
          <pc:docMk/>
          <pc:sldMk cId="1217566527" sldId="258"/>
        </pc:sldMkLst>
        <pc:spChg chg="mod">
          <ac:chgData name="Danijel Levnajic (s)" userId="S::danijel.levnajic@students.fhnw.ch::1a89002b-48c9-4697-9013-02feb6d2e498" providerId="AD" clId="Web-{11308DC8-B8D6-4DE7-9220-F14F3E82DEAD}" dt="2023-05-19T12:04:59.621" v="40" actId="20577"/>
          <ac:spMkLst>
            <pc:docMk/>
            <pc:sldMk cId="1217566527" sldId="258"/>
            <ac:spMk id="2" creationId="{B4E17794-0E1C-436E-49AD-8C73CBFA2FE7}"/>
          </ac:spMkLst>
        </pc:spChg>
        <pc:spChg chg="mod">
          <ac:chgData name="Danijel Levnajic (s)" userId="S::danijel.levnajic@students.fhnw.ch::1a89002b-48c9-4697-9013-02feb6d2e498" providerId="AD" clId="Web-{11308DC8-B8D6-4DE7-9220-F14F3E82DEAD}" dt="2023-05-19T12:04:53.387" v="37" actId="20577"/>
          <ac:spMkLst>
            <pc:docMk/>
            <pc:sldMk cId="1217566527" sldId="258"/>
            <ac:spMk id="3" creationId="{A0661B27-AED5-6BEF-872D-AD7ACB3CDD99}"/>
          </ac:spMkLst>
        </pc:spChg>
        <pc:spChg chg="mod">
          <ac:chgData name="Danijel Levnajic (s)" userId="S::danijel.levnajic@students.fhnw.ch::1a89002b-48c9-4697-9013-02feb6d2e498" providerId="AD" clId="Web-{11308DC8-B8D6-4DE7-9220-F14F3E82DEAD}" dt="2023-05-19T12:08:57.500" v="53" actId="1076"/>
          <ac:spMkLst>
            <pc:docMk/>
            <pc:sldMk cId="1217566527" sldId="258"/>
            <ac:spMk id="16" creationId="{94624A3D-3C49-D6FC-148E-38DAB486494A}"/>
          </ac:spMkLst>
        </pc:spChg>
        <pc:spChg chg="mod">
          <ac:chgData name="Danijel Levnajic (s)" userId="S::danijel.levnajic@students.fhnw.ch::1a89002b-48c9-4697-9013-02feb6d2e498" providerId="AD" clId="Web-{11308DC8-B8D6-4DE7-9220-F14F3E82DEAD}" dt="2023-05-19T12:07:56.968" v="51" actId="20577"/>
          <ac:spMkLst>
            <pc:docMk/>
            <pc:sldMk cId="1217566527" sldId="258"/>
            <ac:spMk id="17" creationId="{6BE3E88F-3E5F-6272-587B-BE4277DE299F}"/>
          </ac:spMkLst>
        </pc:spChg>
        <pc:spChg chg="mod">
          <ac:chgData name="Danijel Levnajic (s)" userId="S::danijel.levnajic@students.fhnw.ch::1a89002b-48c9-4697-9013-02feb6d2e498" providerId="AD" clId="Web-{11308DC8-B8D6-4DE7-9220-F14F3E82DEAD}" dt="2023-05-19T12:07:27.718" v="48" actId="20577"/>
          <ac:spMkLst>
            <pc:docMk/>
            <pc:sldMk cId="1217566527" sldId="258"/>
            <ac:spMk id="18" creationId="{D7EED774-B35C-BA4A-8FA1-D5C69C01D2B6}"/>
          </ac:spMkLst>
        </pc:spChg>
        <pc:spChg chg="mod">
          <ac:chgData name="Danijel Levnajic (s)" userId="S::danijel.levnajic@students.fhnw.ch::1a89002b-48c9-4697-9013-02feb6d2e498" providerId="AD" clId="Web-{11308DC8-B8D6-4DE7-9220-F14F3E82DEAD}" dt="2023-05-19T12:08:01.562" v="52" actId="1076"/>
          <ac:spMkLst>
            <pc:docMk/>
            <pc:sldMk cId="1217566527" sldId="258"/>
            <ac:spMk id="19" creationId="{86CB55C2-82B7-4326-757B-0D7F50982435}"/>
          </ac:spMkLst>
        </pc:spChg>
        <pc:spChg chg="mod">
          <ac:chgData name="Danijel Levnajic (s)" userId="S::danijel.levnajic@students.fhnw.ch::1a89002b-48c9-4697-9013-02feb6d2e498" providerId="AD" clId="Web-{11308DC8-B8D6-4DE7-9220-F14F3E82DEAD}" dt="2023-05-19T12:06:35.139" v="45" actId="20577"/>
          <ac:spMkLst>
            <pc:docMk/>
            <pc:sldMk cId="1217566527" sldId="258"/>
            <ac:spMk id="20" creationId="{D29CFC22-9DCC-88B8-FDA6-091E447A1F30}"/>
          </ac:spMkLst>
        </pc:spChg>
      </pc:sldChg>
    </pc:docChg>
  </pc:docChgLst>
  <pc:docChgLst>
    <pc:chgData name="Leandro Meyer (s)" userId="S::leandro.meyer@students.fhnw.ch::7ed70ea4-7d0d-43b6-84e3-9a0abc19d44e" providerId="AD" clId="Web-{C7B61D6A-886E-4A73-B5D2-88995254A58F}"/>
    <pc:docChg chg="modSld">
      <pc:chgData name="Leandro Meyer (s)" userId="S::leandro.meyer@students.fhnw.ch::7ed70ea4-7d0d-43b6-84e3-9a0abc19d44e" providerId="AD" clId="Web-{C7B61D6A-886E-4A73-B5D2-88995254A58F}" dt="2023-05-19T12:07:35.465" v="1" actId="1076"/>
      <pc:docMkLst>
        <pc:docMk/>
      </pc:docMkLst>
      <pc:sldChg chg="modSp">
        <pc:chgData name="Leandro Meyer (s)" userId="S::leandro.meyer@students.fhnw.ch::7ed70ea4-7d0d-43b6-84e3-9a0abc19d44e" providerId="AD" clId="Web-{C7B61D6A-886E-4A73-B5D2-88995254A58F}" dt="2023-05-19T12:07:35.465" v="1" actId="1076"/>
        <pc:sldMkLst>
          <pc:docMk/>
          <pc:sldMk cId="1217566527" sldId="258"/>
        </pc:sldMkLst>
        <pc:spChg chg="mod">
          <ac:chgData name="Leandro Meyer (s)" userId="S::leandro.meyer@students.fhnw.ch::7ed70ea4-7d0d-43b6-84e3-9a0abc19d44e" providerId="AD" clId="Web-{C7B61D6A-886E-4A73-B5D2-88995254A58F}" dt="2023-05-19T12:07:35.465" v="1" actId="1076"/>
          <ac:spMkLst>
            <pc:docMk/>
            <pc:sldMk cId="1217566527" sldId="258"/>
            <ac:spMk id="16" creationId="{94624A3D-3C49-D6FC-148E-38DAB486494A}"/>
          </ac:spMkLst>
        </pc:spChg>
        <pc:spChg chg="mod">
          <ac:chgData name="Leandro Meyer (s)" userId="S::leandro.meyer@students.fhnw.ch::7ed70ea4-7d0d-43b6-84e3-9a0abc19d44e" providerId="AD" clId="Web-{C7B61D6A-886E-4A73-B5D2-88995254A58F}" dt="2023-05-19T12:07:21.199" v="0" actId="1076"/>
          <ac:spMkLst>
            <pc:docMk/>
            <pc:sldMk cId="1217566527" sldId="258"/>
            <ac:spMk id="19" creationId="{86CB55C2-82B7-4326-757B-0D7F5098243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2F4A0F-D64E-BA44-A57C-7E75F2310D66}" type="datetimeFigureOut">
              <a:rPr lang="en-CH" smtClean="0"/>
              <a:t>05/19/2023</a:t>
            </a:fld>
            <a:endParaRPr lang="en-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B905E0-C477-AC40-97CA-EB55F674E778}" type="slidenum">
              <a:rPr lang="en-CH" smtClean="0"/>
              <a:t>‹#›</a:t>
            </a:fld>
            <a:endParaRPr lang="en-CH"/>
          </a:p>
        </p:txBody>
      </p:sp>
    </p:spTree>
    <p:extLst>
      <p:ext uri="{BB962C8B-B14F-4D97-AF65-F5344CB8AC3E}">
        <p14:creationId xmlns:p14="http://schemas.microsoft.com/office/powerpoint/2010/main" val="20636048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526D1-F12C-9C22-9383-DCD272A00F14}"/>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CH"/>
          </a:p>
        </p:txBody>
      </p:sp>
      <p:sp>
        <p:nvSpPr>
          <p:cNvPr id="3" name="Subtitle 2">
            <a:extLst>
              <a:ext uri="{FF2B5EF4-FFF2-40B4-BE49-F238E27FC236}">
                <a16:creationId xmlns:a16="http://schemas.microsoft.com/office/drawing/2014/main" id="{A045F192-1FCC-CDBC-1B26-AFF564B15EE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CH"/>
          </a:p>
        </p:txBody>
      </p:sp>
      <p:sp>
        <p:nvSpPr>
          <p:cNvPr id="4" name="Date Placeholder 3">
            <a:extLst>
              <a:ext uri="{FF2B5EF4-FFF2-40B4-BE49-F238E27FC236}">
                <a16:creationId xmlns:a16="http://schemas.microsoft.com/office/drawing/2014/main" id="{E8D684E6-8393-5E8F-3CE2-056B6C8632CB}"/>
              </a:ext>
            </a:extLst>
          </p:cNvPr>
          <p:cNvSpPr>
            <a:spLocks noGrp="1"/>
          </p:cNvSpPr>
          <p:nvPr>
            <p:ph type="dt" sz="half" idx="10"/>
          </p:nvPr>
        </p:nvSpPr>
        <p:spPr/>
        <p:txBody>
          <a:bodyPr/>
          <a:lstStyle/>
          <a:p>
            <a:fld id="{761C9DC4-B476-F942-853E-89826AA29869}" type="datetime1">
              <a:rPr lang="de-CH" smtClean="0"/>
              <a:t>19.05.2023</a:t>
            </a:fld>
            <a:endParaRPr lang="en-CH"/>
          </a:p>
        </p:txBody>
      </p:sp>
      <p:sp>
        <p:nvSpPr>
          <p:cNvPr id="5" name="Footer Placeholder 4">
            <a:extLst>
              <a:ext uri="{FF2B5EF4-FFF2-40B4-BE49-F238E27FC236}">
                <a16:creationId xmlns:a16="http://schemas.microsoft.com/office/drawing/2014/main" id="{0F8501BD-5348-032F-8390-288CA73F8F66}"/>
              </a:ext>
            </a:extLst>
          </p:cNvPr>
          <p:cNvSpPr>
            <a:spLocks noGrp="1"/>
          </p:cNvSpPr>
          <p:nvPr>
            <p:ph type="ftr" sz="quarter" idx="11"/>
          </p:nvPr>
        </p:nvSpPr>
        <p:spPr/>
        <p:txBody>
          <a:bodyPr/>
          <a:lstStyle/>
          <a:p>
            <a:r>
              <a:rPr lang="en-GB"/>
              <a:t>Adaptive AI - Group 1</a:t>
            </a:r>
            <a:endParaRPr lang="en-CH"/>
          </a:p>
        </p:txBody>
      </p:sp>
      <p:sp>
        <p:nvSpPr>
          <p:cNvPr id="6" name="Slide Number Placeholder 5">
            <a:extLst>
              <a:ext uri="{FF2B5EF4-FFF2-40B4-BE49-F238E27FC236}">
                <a16:creationId xmlns:a16="http://schemas.microsoft.com/office/drawing/2014/main" id="{E2A1F44B-FCB4-F04B-E216-DEAFA4F336F2}"/>
              </a:ext>
            </a:extLst>
          </p:cNvPr>
          <p:cNvSpPr>
            <a:spLocks noGrp="1"/>
          </p:cNvSpPr>
          <p:nvPr>
            <p:ph type="sldNum" sz="quarter" idx="12"/>
          </p:nvPr>
        </p:nvSpPr>
        <p:spPr/>
        <p:txBody>
          <a:bodyPr/>
          <a:lstStyle/>
          <a:p>
            <a:fld id="{701F9DC8-ABE1-BB4B-B049-03C51162FA7B}" type="slidenum">
              <a:rPr lang="en-CH" smtClean="0"/>
              <a:t>‹#›</a:t>
            </a:fld>
            <a:endParaRPr lang="en-CH"/>
          </a:p>
        </p:txBody>
      </p:sp>
    </p:spTree>
    <p:extLst>
      <p:ext uri="{BB962C8B-B14F-4D97-AF65-F5344CB8AC3E}">
        <p14:creationId xmlns:p14="http://schemas.microsoft.com/office/powerpoint/2010/main" val="13995083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1112C-3937-29A8-E043-AE5B0C4A3357}"/>
              </a:ext>
            </a:extLst>
          </p:cNvPr>
          <p:cNvSpPr>
            <a:spLocks noGrp="1"/>
          </p:cNvSpPr>
          <p:nvPr>
            <p:ph type="title"/>
          </p:nvPr>
        </p:nvSpPr>
        <p:spPr/>
        <p:txBody>
          <a:bodyPr/>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D1D033C4-9218-4C6B-465C-D0B05DCDE9B5}"/>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7FF2C112-878C-9CA2-9D84-7D07C5533E9E}"/>
              </a:ext>
            </a:extLst>
          </p:cNvPr>
          <p:cNvSpPr>
            <a:spLocks noGrp="1"/>
          </p:cNvSpPr>
          <p:nvPr>
            <p:ph type="dt" sz="half" idx="10"/>
          </p:nvPr>
        </p:nvSpPr>
        <p:spPr/>
        <p:txBody>
          <a:bodyPr/>
          <a:lstStyle/>
          <a:p>
            <a:fld id="{5E4D72C6-52C9-D44D-A925-01E9D4E49289}" type="datetime1">
              <a:rPr lang="de-CH" smtClean="0"/>
              <a:t>19.05.2023</a:t>
            </a:fld>
            <a:endParaRPr lang="en-CH"/>
          </a:p>
        </p:txBody>
      </p:sp>
      <p:sp>
        <p:nvSpPr>
          <p:cNvPr id="5" name="Footer Placeholder 4">
            <a:extLst>
              <a:ext uri="{FF2B5EF4-FFF2-40B4-BE49-F238E27FC236}">
                <a16:creationId xmlns:a16="http://schemas.microsoft.com/office/drawing/2014/main" id="{D9C806B0-C331-DB49-C6E7-E14077C080F4}"/>
              </a:ext>
            </a:extLst>
          </p:cNvPr>
          <p:cNvSpPr>
            <a:spLocks noGrp="1"/>
          </p:cNvSpPr>
          <p:nvPr>
            <p:ph type="ftr" sz="quarter" idx="11"/>
          </p:nvPr>
        </p:nvSpPr>
        <p:spPr/>
        <p:txBody>
          <a:bodyPr/>
          <a:lstStyle/>
          <a:p>
            <a:r>
              <a:rPr lang="en-GB"/>
              <a:t>Adaptive AI - Group 1</a:t>
            </a:r>
            <a:endParaRPr lang="en-CH"/>
          </a:p>
        </p:txBody>
      </p:sp>
      <p:sp>
        <p:nvSpPr>
          <p:cNvPr id="6" name="Slide Number Placeholder 5">
            <a:extLst>
              <a:ext uri="{FF2B5EF4-FFF2-40B4-BE49-F238E27FC236}">
                <a16:creationId xmlns:a16="http://schemas.microsoft.com/office/drawing/2014/main" id="{9559642C-5088-37C9-3FF4-B9EB658EC7A7}"/>
              </a:ext>
            </a:extLst>
          </p:cNvPr>
          <p:cNvSpPr>
            <a:spLocks noGrp="1"/>
          </p:cNvSpPr>
          <p:nvPr>
            <p:ph type="sldNum" sz="quarter" idx="12"/>
          </p:nvPr>
        </p:nvSpPr>
        <p:spPr/>
        <p:txBody>
          <a:bodyPr/>
          <a:lstStyle/>
          <a:p>
            <a:fld id="{701F9DC8-ABE1-BB4B-B049-03C51162FA7B}" type="slidenum">
              <a:rPr lang="en-CH" smtClean="0"/>
              <a:t>‹#›</a:t>
            </a:fld>
            <a:endParaRPr lang="en-CH"/>
          </a:p>
        </p:txBody>
      </p:sp>
    </p:spTree>
    <p:extLst>
      <p:ext uri="{BB962C8B-B14F-4D97-AF65-F5344CB8AC3E}">
        <p14:creationId xmlns:p14="http://schemas.microsoft.com/office/powerpoint/2010/main" val="8082987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4DA151A-C082-9B9F-DBE8-E797FD66768D}"/>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B4FE99C6-0519-4B11-44CF-1E20AFF58CDD}"/>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C64E510E-29F5-5ACF-C2A7-E3DD4DB98E13}"/>
              </a:ext>
            </a:extLst>
          </p:cNvPr>
          <p:cNvSpPr>
            <a:spLocks noGrp="1"/>
          </p:cNvSpPr>
          <p:nvPr>
            <p:ph type="dt" sz="half" idx="10"/>
          </p:nvPr>
        </p:nvSpPr>
        <p:spPr/>
        <p:txBody>
          <a:bodyPr/>
          <a:lstStyle/>
          <a:p>
            <a:fld id="{BACE8BF5-6A3B-3F45-8333-FE19DF613A94}" type="datetime1">
              <a:rPr lang="de-CH" smtClean="0"/>
              <a:t>19.05.2023</a:t>
            </a:fld>
            <a:endParaRPr lang="en-CH"/>
          </a:p>
        </p:txBody>
      </p:sp>
      <p:sp>
        <p:nvSpPr>
          <p:cNvPr id="5" name="Footer Placeholder 4">
            <a:extLst>
              <a:ext uri="{FF2B5EF4-FFF2-40B4-BE49-F238E27FC236}">
                <a16:creationId xmlns:a16="http://schemas.microsoft.com/office/drawing/2014/main" id="{FBA8C909-305F-F115-9B0C-46451789AE00}"/>
              </a:ext>
            </a:extLst>
          </p:cNvPr>
          <p:cNvSpPr>
            <a:spLocks noGrp="1"/>
          </p:cNvSpPr>
          <p:nvPr>
            <p:ph type="ftr" sz="quarter" idx="11"/>
          </p:nvPr>
        </p:nvSpPr>
        <p:spPr/>
        <p:txBody>
          <a:bodyPr/>
          <a:lstStyle/>
          <a:p>
            <a:r>
              <a:rPr lang="en-GB"/>
              <a:t>Adaptive AI - Group 1</a:t>
            </a:r>
            <a:endParaRPr lang="en-CH"/>
          </a:p>
        </p:txBody>
      </p:sp>
      <p:sp>
        <p:nvSpPr>
          <p:cNvPr id="6" name="Slide Number Placeholder 5">
            <a:extLst>
              <a:ext uri="{FF2B5EF4-FFF2-40B4-BE49-F238E27FC236}">
                <a16:creationId xmlns:a16="http://schemas.microsoft.com/office/drawing/2014/main" id="{BC5F7A05-4488-D016-C2F0-BF142755DE2F}"/>
              </a:ext>
            </a:extLst>
          </p:cNvPr>
          <p:cNvSpPr>
            <a:spLocks noGrp="1"/>
          </p:cNvSpPr>
          <p:nvPr>
            <p:ph type="sldNum" sz="quarter" idx="12"/>
          </p:nvPr>
        </p:nvSpPr>
        <p:spPr/>
        <p:txBody>
          <a:bodyPr/>
          <a:lstStyle/>
          <a:p>
            <a:fld id="{701F9DC8-ABE1-BB4B-B049-03C51162FA7B}" type="slidenum">
              <a:rPr lang="en-CH" smtClean="0"/>
              <a:t>‹#›</a:t>
            </a:fld>
            <a:endParaRPr lang="en-CH"/>
          </a:p>
        </p:txBody>
      </p:sp>
    </p:spTree>
    <p:extLst>
      <p:ext uri="{BB962C8B-B14F-4D97-AF65-F5344CB8AC3E}">
        <p14:creationId xmlns:p14="http://schemas.microsoft.com/office/powerpoint/2010/main" val="2955530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56188-3F3B-CCDF-D3B2-862D72674010}"/>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DCD08F91-3933-1405-E66F-AA503A9A5D6E}"/>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B4FAE60A-F6E4-F96A-6BB0-4ED7642B38CD}"/>
              </a:ext>
            </a:extLst>
          </p:cNvPr>
          <p:cNvSpPr>
            <a:spLocks noGrp="1"/>
          </p:cNvSpPr>
          <p:nvPr>
            <p:ph type="dt" sz="half" idx="10"/>
          </p:nvPr>
        </p:nvSpPr>
        <p:spPr/>
        <p:txBody>
          <a:bodyPr/>
          <a:lstStyle/>
          <a:p>
            <a:fld id="{7BD61E50-3B1D-144D-B67A-B91C71A803EF}" type="datetime1">
              <a:rPr lang="de-CH" smtClean="0"/>
              <a:t>19.05.2023</a:t>
            </a:fld>
            <a:endParaRPr lang="en-CH"/>
          </a:p>
        </p:txBody>
      </p:sp>
      <p:sp>
        <p:nvSpPr>
          <p:cNvPr id="5" name="Footer Placeholder 4">
            <a:extLst>
              <a:ext uri="{FF2B5EF4-FFF2-40B4-BE49-F238E27FC236}">
                <a16:creationId xmlns:a16="http://schemas.microsoft.com/office/drawing/2014/main" id="{186DFDDF-EB18-51D7-0985-9C13811A9E28}"/>
              </a:ext>
            </a:extLst>
          </p:cNvPr>
          <p:cNvSpPr>
            <a:spLocks noGrp="1"/>
          </p:cNvSpPr>
          <p:nvPr>
            <p:ph type="ftr" sz="quarter" idx="11"/>
          </p:nvPr>
        </p:nvSpPr>
        <p:spPr/>
        <p:txBody>
          <a:bodyPr/>
          <a:lstStyle/>
          <a:p>
            <a:r>
              <a:rPr lang="en-GB"/>
              <a:t>Adaptive AI - Group 1</a:t>
            </a:r>
            <a:endParaRPr lang="en-CH"/>
          </a:p>
        </p:txBody>
      </p:sp>
      <p:sp>
        <p:nvSpPr>
          <p:cNvPr id="6" name="Slide Number Placeholder 5">
            <a:extLst>
              <a:ext uri="{FF2B5EF4-FFF2-40B4-BE49-F238E27FC236}">
                <a16:creationId xmlns:a16="http://schemas.microsoft.com/office/drawing/2014/main" id="{FA3E344D-C2E5-C013-CBC5-5C3994C9A246}"/>
              </a:ext>
            </a:extLst>
          </p:cNvPr>
          <p:cNvSpPr>
            <a:spLocks noGrp="1"/>
          </p:cNvSpPr>
          <p:nvPr>
            <p:ph type="sldNum" sz="quarter" idx="12"/>
          </p:nvPr>
        </p:nvSpPr>
        <p:spPr/>
        <p:txBody>
          <a:bodyPr/>
          <a:lstStyle/>
          <a:p>
            <a:fld id="{701F9DC8-ABE1-BB4B-B049-03C51162FA7B}" type="slidenum">
              <a:rPr lang="en-CH" smtClean="0"/>
              <a:t>‹#›</a:t>
            </a:fld>
            <a:endParaRPr lang="en-CH"/>
          </a:p>
        </p:txBody>
      </p:sp>
    </p:spTree>
    <p:extLst>
      <p:ext uri="{BB962C8B-B14F-4D97-AF65-F5344CB8AC3E}">
        <p14:creationId xmlns:p14="http://schemas.microsoft.com/office/powerpoint/2010/main" val="16989811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62EF9-A3FF-AA89-0CA3-02299EC58E5A}"/>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CH"/>
          </a:p>
        </p:txBody>
      </p:sp>
      <p:sp>
        <p:nvSpPr>
          <p:cNvPr id="3" name="Text Placeholder 2">
            <a:extLst>
              <a:ext uri="{FF2B5EF4-FFF2-40B4-BE49-F238E27FC236}">
                <a16:creationId xmlns:a16="http://schemas.microsoft.com/office/drawing/2014/main" id="{5FAFC261-0BE2-C0A5-84C0-0A618E8A547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34DACC8C-81A9-B5F9-6C95-6278C3527EE7}"/>
              </a:ext>
            </a:extLst>
          </p:cNvPr>
          <p:cNvSpPr>
            <a:spLocks noGrp="1"/>
          </p:cNvSpPr>
          <p:nvPr>
            <p:ph type="dt" sz="half" idx="10"/>
          </p:nvPr>
        </p:nvSpPr>
        <p:spPr/>
        <p:txBody>
          <a:bodyPr/>
          <a:lstStyle/>
          <a:p>
            <a:fld id="{8D2226DB-D619-5549-8E7C-82A111A4E8B2}" type="datetime1">
              <a:rPr lang="de-CH" smtClean="0"/>
              <a:t>19.05.2023</a:t>
            </a:fld>
            <a:endParaRPr lang="en-CH"/>
          </a:p>
        </p:txBody>
      </p:sp>
      <p:sp>
        <p:nvSpPr>
          <p:cNvPr id="5" name="Footer Placeholder 4">
            <a:extLst>
              <a:ext uri="{FF2B5EF4-FFF2-40B4-BE49-F238E27FC236}">
                <a16:creationId xmlns:a16="http://schemas.microsoft.com/office/drawing/2014/main" id="{CCD373C0-DF8D-AF65-A02D-7F38900C3156}"/>
              </a:ext>
            </a:extLst>
          </p:cNvPr>
          <p:cNvSpPr>
            <a:spLocks noGrp="1"/>
          </p:cNvSpPr>
          <p:nvPr>
            <p:ph type="ftr" sz="quarter" idx="11"/>
          </p:nvPr>
        </p:nvSpPr>
        <p:spPr/>
        <p:txBody>
          <a:bodyPr/>
          <a:lstStyle/>
          <a:p>
            <a:r>
              <a:rPr lang="en-GB"/>
              <a:t>Adaptive AI - Group 1</a:t>
            </a:r>
            <a:endParaRPr lang="en-CH"/>
          </a:p>
        </p:txBody>
      </p:sp>
      <p:sp>
        <p:nvSpPr>
          <p:cNvPr id="6" name="Slide Number Placeholder 5">
            <a:extLst>
              <a:ext uri="{FF2B5EF4-FFF2-40B4-BE49-F238E27FC236}">
                <a16:creationId xmlns:a16="http://schemas.microsoft.com/office/drawing/2014/main" id="{CA4DE57D-4FFD-90ED-07D9-B925631C6D04}"/>
              </a:ext>
            </a:extLst>
          </p:cNvPr>
          <p:cNvSpPr>
            <a:spLocks noGrp="1"/>
          </p:cNvSpPr>
          <p:nvPr>
            <p:ph type="sldNum" sz="quarter" idx="12"/>
          </p:nvPr>
        </p:nvSpPr>
        <p:spPr/>
        <p:txBody>
          <a:bodyPr/>
          <a:lstStyle/>
          <a:p>
            <a:fld id="{701F9DC8-ABE1-BB4B-B049-03C51162FA7B}" type="slidenum">
              <a:rPr lang="en-CH" smtClean="0"/>
              <a:t>‹#›</a:t>
            </a:fld>
            <a:endParaRPr lang="en-CH"/>
          </a:p>
        </p:txBody>
      </p:sp>
    </p:spTree>
    <p:extLst>
      <p:ext uri="{BB962C8B-B14F-4D97-AF65-F5344CB8AC3E}">
        <p14:creationId xmlns:p14="http://schemas.microsoft.com/office/powerpoint/2010/main" val="1524868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AD7BB-4E64-F7F9-C57F-9382E74E6291}"/>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4A0B2085-BDFC-8346-92E1-789F76ADD066}"/>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Content Placeholder 3">
            <a:extLst>
              <a:ext uri="{FF2B5EF4-FFF2-40B4-BE49-F238E27FC236}">
                <a16:creationId xmlns:a16="http://schemas.microsoft.com/office/drawing/2014/main" id="{562B459A-89D1-58DA-7286-9C1E30EC08CA}"/>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Date Placeholder 4">
            <a:extLst>
              <a:ext uri="{FF2B5EF4-FFF2-40B4-BE49-F238E27FC236}">
                <a16:creationId xmlns:a16="http://schemas.microsoft.com/office/drawing/2014/main" id="{BDC99623-C3DE-8240-366F-523CBFA46564}"/>
              </a:ext>
            </a:extLst>
          </p:cNvPr>
          <p:cNvSpPr>
            <a:spLocks noGrp="1"/>
          </p:cNvSpPr>
          <p:nvPr>
            <p:ph type="dt" sz="half" idx="10"/>
          </p:nvPr>
        </p:nvSpPr>
        <p:spPr/>
        <p:txBody>
          <a:bodyPr/>
          <a:lstStyle/>
          <a:p>
            <a:fld id="{6B07C490-67C7-5F43-8070-E6094F4C1724}" type="datetime1">
              <a:rPr lang="de-CH" smtClean="0"/>
              <a:t>19.05.2023</a:t>
            </a:fld>
            <a:endParaRPr lang="en-CH"/>
          </a:p>
        </p:txBody>
      </p:sp>
      <p:sp>
        <p:nvSpPr>
          <p:cNvPr id="6" name="Footer Placeholder 5">
            <a:extLst>
              <a:ext uri="{FF2B5EF4-FFF2-40B4-BE49-F238E27FC236}">
                <a16:creationId xmlns:a16="http://schemas.microsoft.com/office/drawing/2014/main" id="{17553A4A-5782-2312-1303-28CFFE0C6239}"/>
              </a:ext>
            </a:extLst>
          </p:cNvPr>
          <p:cNvSpPr>
            <a:spLocks noGrp="1"/>
          </p:cNvSpPr>
          <p:nvPr>
            <p:ph type="ftr" sz="quarter" idx="11"/>
          </p:nvPr>
        </p:nvSpPr>
        <p:spPr/>
        <p:txBody>
          <a:bodyPr/>
          <a:lstStyle/>
          <a:p>
            <a:r>
              <a:rPr lang="en-GB"/>
              <a:t>Adaptive AI - Group 1</a:t>
            </a:r>
            <a:endParaRPr lang="en-CH"/>
          </a:p>
        </p:txBody>
      </p:sp>
      <p:sp>
        <p:nvSpPr>
          <p:cNvPr id="7" name="Slide Number Placeholder 6">
            <a:extLst>
              <a:ext uri="{FF2B5EF4-FFF2-40B4-BE49-F238E27FC236}">
                <a16:creationId xmlns:a16="http://schemas.microsoft.com/office/drawing/2014/main" id="{57BC8DE7-AC64-BE75-BB2D-21FF2D24559D}"/>
              </a:ext>
            </a:extLst>
          </p:cNvPr>
          <p:cNvSpPr>
            <a:spLocks noGrp="1"/>
          </p:cNvSpPr>
          <p:nvPr>
            <p:ph type="sldNum" sz="quarter" idx="12"/>
          </p:nvPr>
        </p:nvSpPr>
        <p:spPr/>
        <p:txBody>
          <a:bodyPr/>
          <a:lstStyle/>
          <a:p>
            <a:fld id="{701F9DC8-ABE1-BB4B-B049-03C51162FA7B}" type="slidenum">
              <a:rPr lang="en-CH" smtClean="0"/>
              <a:t>‹#›</a:t>
            </a:fld>
            <a:endParaRPr lang="en-CH"/>
          </a:p>
        </p:txBody>
      </p:sp>
    </p:spTree>
    <p:extLst>
      <p:ext uri="{BB962C8B-B14F-4D97-AF65-F5344CB8AC3E}">
        <p14:creationId xmlns:p14="http://schemas.microsoft.com/office/powerpoint/2010/main" val="20536641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6991A-BB68-1B00-72D7-C56FC98664BA}"/>
              </a:ext>
            </a:extLst>
          </p:cNvPr>
          <p:cNvSpPr>
            <a:spLocks noGrp="1"/>
          </p:cNvSpPr>
          <p:nvPr>
            <p:ph type="title"/>
          </p:nvPr>
        </p:nvSpPr>
        <p:spPr>
          <a:xfrm>
            <a:off x="839788" y="365125"/>
            <a:ext cx="10515600" cy="1325563"/>
          </a:xfrm>
        </p:spPr>
        <p:txBody>
          <a:bodyPr/>
          <a:lstStyle/>
          <a:p>
            <a:r>
              <a:rPr lang="en-GB"/>
              <a:t>Click to edit Master title style</a:t>
            </a:r>
            <a:endParaRPr lang="en-CH"/>
          </a:p>
        </p:txBody>
      </p:sp>
      <p:sp>
        <p:nvSpPr>
          <p:cNvPr id="3" name="Text Placeholder 2">
            <a:extLst>
              <a:ext uri="{FF2B5EF4-FFF2-40B4-BE49-F238E27FC236}">
                <a16:creationId xmlns:a16="http://schemas.microsoft.com/office/drawing/2014/main" id="{5448A4DB-6500-4BDA-B2EB-0A0794130F5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810F4085-2D2A-A082-52FA-DEF35D8B85B8}"/>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Text Placeholder 4">
            <a:extLst>
              <a:ext uri="{FF2B5EF4-FFF2-40B4-BE49-F238E27FC236}">
                <a16:creationId xmlns:a16="http://schemas.microsoft.com/office/drawing/2014/main" id="{3EC63512-728E-DE48-173F-F345E244F39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E476CFBE-EA84-AAC5-7AD6-8ADC7C712BCC}"/>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7" name="Date Placeholder 6">
            <a:extLst>
              <a:ext uri="{FF2B5EF4-FFF2-40B4-BE49-F238E27FC236}">
                <a16:creationId xmlns:a16="http://schemas.microsoft.com/office/drawing/2014/main" id="{015B6C2C-4277-006A-2FAB-B01097112086}"/>
              </a:ext>
            </a:extLst>
          </p:cNvPr>
          <p:cNvSpPr>
            <a:spLocks noGrp="1"/>
          </p:cNvSpPr>
          <p:nvPr>
            <p:ph type="dt" sz="half" idx="10"/>
          </p:nvPr>
        </p:nvSpPr>
        <p:spPr/>
        <p:txBody>
          <a:bodyPr/>
          <a:lstStyle/>
          <a:p>
            <a:fld id="{8503A55B-BB0E-B34B-A031-5FF92031A304}" type="datetime1">
              <a:rPr lang="de-CH" smtClean="0"/>
              <a:t>19.05.2023</a:t>
            </a:fld>
            <a:endParaRPr lang="en-CH"/>
          </a:p>
        </p:txBody>
      </p:sp>
      <p:sp>
        <p:nvSpPr>
          <p:cNvPr id="8" name="Footer Placeholder 7">
            <a:extLst>
              <a:ext uri="{FF2B5EF4-FFF2-40B4-BE49-F238E27FC236}">
                <a16:creationId xmlns:a16="http://schemas.microsoft.com/office/drawing/2014/main" id="{27F6DC46-5581-B5C4-8D10-CDE4BCA3CDB5}"/>
              </a:ext>
            </a:extLst>
          </p:cNvPr>
          <p:cNvSpPr>
            <a:spLocks noGrp="1"/>
          </p:cNvSpPr>
          <p:nvPr>
            <p:ph type="ftr" sz="quarter" idx="11"/>
          </p:nvPr>
        </p:nvSpPr>
        <p:spPr/>
        <p:txBody>
          <a:bodyPr/>
          <a:lstStyle/>
          <a:p>
            <a:r>
              <a:rPr lang="en-GB"/>
              <a:t>Adaptive AI - Group 1</a:t>
            </a:r>
            <a:endParaRPr lang="en-CH"/>
          </a:p>
        </p:txBody>
      </p:sp>
      <p:sp>
        <p:nvSpPr>
          <p:cNvPr id="9" name="Slide Number Placeholder 8">
            <a:extLst>
              <a:ext uri="{FF2B5EF4-FFF2-40B4-BE49-F238E27FC236}">
                <a16:creationId xmlns:a16="http://schemas.microsoft.com/office/drawing/2014/main" id="{0B751683-DF6B-6F39-3776-B9309A1D6B0F}"/>
              </a:ext>
            </a:extLst>
          </p:cNvPr>
          <p:cNvSpPr>
            <a:spLocks noGrp="1"/>
          </p:cNvSpPr>
          <p:nvPr>
            <p:ph type="sldNum" sz="quarter" idx="12"/>
          </p:nvPr>
        </p:nvSpPr>
        <p:spPr/>
        <p:txBody>
          <a:bodyPr/>
          <a:lstStyle/>
          <a:p>
            <a:fld id="{701F9DC8-ABE1-BB4B-B049-03C51162FA7B}" type="slidenum">
              <a:rPr lang="en-CH" smtClean="0"/>
              <a:t>‹#›</a:t>
            </a:fld>
            <a:endParaRPr lang="en-CH"/>
          </a:p>
        </p:txBody>
      </p:sp>
    </p:spTree>
    <p:extLst>
      <p:ext uri="{BB962C8B-B14F-4D97-AF65-F5344CB8AC3E}">
        <p14:creationId xmlns:p14="http://schemas.microsoft.com/office/powerpoint/2010/main" val="42244198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3D447-5404-D9AC-89D7-AC811398339D}"/>
              </a:ext>
            </a:extLst>
          </p:cNvPr>
          <p:cNvSpPr>
            <a:spLocks noGrp="1"/>
          </p:cNvSpPr>
          <p:nvPr>
            <p:ph type="title"/>
          </p:nvPr>
        </p:nvSpPr>
        <p:spPr/>
        <p:txBody>
          <a:bodyPr/>
          <a:lstStyle/>
          <a:p>
            <a:r>
              <a:rPr lang="en-GB"/>
              <a:t>Click to edit Master title style</a:t>
            </a:r>
            <a:endParaRPr lang="en-CH"/>
          </a:p>
        </p:txBody>
      </p:sp>
      <p:sp>
        <p:nvSpPr>
          <p:cNvPr id="3" name="Date Placeholder 2">
            <a:extLst>
              <a:ext uri="{FF2B5EF4-FFF2-40B4-BE49-F238E27FC236}">
                <a16:creationId xmlns:a16="http://schemas.microsoft.com/office/drawing/2014/main" id="{E3598D20-F6CE-332C-2B17-9A7B7B9E6510}"/>
              </a:ext>
            </a:extLst>
          </p:cNvPr>
          <p:cNvSpPr>
            <a:spLocks noGrp="1"/>
          </p:cNvSpPr>
          <p:nvPr>
            <p:ph type="dt" sz="half" idx="10"/>
          </p:nvPr>
        </p:nvSpPr>
        <p:spPr/>
        <p:txBody>
          <a:bodyPr/>
          <a:lstStyle/>
          <a:p>
            <a:fld id="{AF514152-BB57-434E-A84C-E51BFF99A40B}" type="datetime1">
              <a:rPr lang="de-CH" smtClean="0"/>
              <a:t>19.05.2023</a:t>
            </a:fld>
            <a:endParaRPr lang="en-CH"/>
          </a:p>
        </p:txBody>
      </p:sp>
      <p:sp>
        <p:nvSpPr>
          <p:cNvPr id="4" name="Footer Placeholder 3">
            <a:extLst>
              <a:ext uri="{FF2B5EF4-FFF2-40B4-BE49-F238E27FC236}">
                <a16:creationId xmlns:a16="http://schemas.microsoft.com/office/drawing/2014/main" id="{A428B105-6EBC-98F6-E2F7-D3C8315FC1DD}"/>
              </a:ext>
            </a:extLst>
          </p:cNvPr>
          <p:cNvSpPr>
            <a:spLocks noGrp="1"/>
          </p:cNvSpPr>
          <p:nvPr>
            <p:ph type="ftr" sz="quarter" idx="11"/>
          </p:nvPr>
        </p:nvSpPr>
        <p:spPr/>
        <p:txBody>
          <a:bodyPr/>
          <a:lstStyle/>
          <a:p>
            <a:r>
              <a:rPr lang="en-GB"/>
              <a:t>Adaptive AI - Group 1</a:t>
            </a:r>
            <a:endParaRPr lang="en-CH"/>
          </a:p>
        </p:txBody>
      </p:sp>
      <p:sp>
        <p:nvSpPr>
          <p:cNvPr id="5" name="Slide Number Placeholder 4">
            <a:extLst>
              <a:ext uri="{FF2B5EF4-FFF2-40B4-BE49-F238E27FC236}">
                <a16:creationId xmlns:a16="http://schemas.microsoft.com/office/drawing/2014/main" id="{31C90B61-EF39-8089-4329-8F2565850204}"/>
              </a:ext>
            </a:extLst>
          </p:cNvPr>
          <p:cNvSpPr>
            <a:spLocks noGrp="1"/>
          </p:cNvSpPr>
          <p:nvPr>
            <p:ph type="sldNum" sz="quarter" idx="12"/>
          </p:nvPr>
        </p:nvSpPr>
        <p:spPr/>
        <p:txBody>
          <a:bodyPr/>
          <a:lstStyle/>
          <a:p>
            <a:fld id="{701F9DC8-ABE1-BB4B-B049-03C51162FA7B}" type="slidenum">
              <a:rPr lang="en-CH" smtClean="0"/>
              <a:t>‹#›</a:t>
            </a:fld>
            <a:endParaRPr lang="en-CH"/>
          </a:p>
        </p:txBody>
      </p:sp>
    </p:spTree>
    <p:extLst>
      <p:ext uri="{BB962C8B-B14F-4D97-AF65-F5344CB8AC3E}">
        <p14:creationId xmlns:p14="http://schemas.microsoft.com/office/powerpoint/2010/main" val="10124308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510B07A-6A5B-A4CC-D1EC-2E09597A912F}"/>
              </a:ext>
            </a:extLst>
          </p:cNvPr>
          <p:cNvSpPr>
            <a:spLocks noGrp="1"/>
          </p:cNvSpPr>
          <p:nvPr>
            <p:ph type="dt" sz="half" idx="10"/>
          </p:nvPr>
        </p:nvSpPr>
        <p:spPr/>
        <p:txBody>
          <a:bodyPr/>
          <a:lstStyle/>
          <a:p>
            <a:fld id="{C9F11577-D47D-7C43-939D-850202A1CAE7}" type="datetime1">
              <a:rPr lang="de-CH" smtClean="0"/>
              <a:t>19.05.2023</a:t>
            </a:fld>
            <a:endParaRPr lang="en-CH"/>
          </a:p>
        </p:txBody>
      </p:sp>
      <p:sp>
        <p:nvSpPr>
          <p:cNvPr id="3" name="Footer Placeholder 2">
            <a:extLst>
              <a:ext uri="{FF2B5EF4-FFF2-40B4-BE49-F238E27FC236}">
                <a16:creationId xmlns:a16="http://schemas.microsoft.com/office/drawing/2014/main" id="{E2872F89-509E-9939-F661-76D7DBE12C7A}"/>
              </a:ext>
            </a:extLst>
          </p:cNvPr>
          <p:cNvSpPr>
            <a:spLocks noGrp="1"/>
          </p:cNvSpPr>
          <p:nvPr>
            <p:ph type="ftr" sz="quarter" idx="11"/>
          </p:nvPr>
        </p:nvSpPr>
        <p:spPr/>
        <p:txBody>
          <a:bodyPr/>
          <a:lstStyle/>
          <a:p>
            <a:r>
              <a:rPr lang="en-GB"/>
              <a:t>Adaptive AI - Group 1</a:t>
            </a:r>
            <a:endParaRPr lang="en-CH"/>
          </a:p>
        </p:txBody>
      </p:sp>
      <p:sp>
        <p:nvSpPr>
          <p:cNvPr id="4" name="Slide Number Placeholder 3">
            <a:extLst>
              <a:ext uri="{FF2B5EF4-FFF2-40B4-BE49-F238E27FC236}">
                <a16:creationId xmlns:a16="http://schemas.microsoft.com/office/drawing/2014/main" id="{33540342-A2DB-B0DC-68FA-AFA23D3C2D6F}"/>
              </a:ext>
            </a:extLst>
          </p:cNvPr>
          <p:cNvSpPr>
            <a:spLocks noGrp="1"/>
          </p:cNvSpPr>
          <p:nvPr>
            <p:ph type="sldNum" sz="quarter" idx="12"/>
          </p:nvPr>
        </p:nvSpPr>
        <p:spPr/>
        <p:txBody>
          <a:bodyPr/>
          <a:lstStyle/>
          <a:p>
            <a:fld id="{701F9DC8-ABE1-BB4B-B049-03C51162FA7B}" type="slidenum">
              <a:rPr lang="en-CH" smtClean="0"/>
              <a:t>‹#›</a:t>
            </a:fld>
            <a:endParaRPr lang="en-CH"/>
          </a:p>
        </p:txBody>
      </p:sp>
    </p:spTree>
    <p:extLst>
      <p:ext uri="{BB962C8B-B14F-4D97-AF65-F5344CB8AC3E}">
        <p14:creationId xmlns:p14="http://schemas.microsoft.com/office/powerpoint/2010/main" val="26716773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D9BE3-5C8A-C328-DE73-1296E28AA62D}"/>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H"/>
          </a:p>
        </p:txBody>
      </p:sp>
      <p:sp>
        <p:nvSpPr>
          <p:cNvPr id="3" name="Content Placeholder 2">
            <a:extLst>
              <a:ext uri="{FF2B5EF4-FFF2-40B4-BE49-F238E27FC236}">
                <a16:creationId xmlns:a16="http://schemas.microsoft.com/office/drawing/2014/main" id="{9FF1ABEA-FF55-55A6-90EF-4072493504F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Text Placeholder 3">
            <a:extLst>
              <a:ext uri="{FF2B5EF4-FFF2-40B4-BE49-F238E27FC236}">
                <a16:creationId xmlns:a16="http://schemas.microsoft.com/office/drawing/2014/main" id="{9FEF1D44-7EE0-65A9-1E1A-45D80E761B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091289F0-3F26-F674-4730-85359CE333FB}"/>
              </a:ext>
            </a:extLst>
          </p:cNvPr>
          <p:cNvSpPr>
            <a:spLocks noGrp="1"/>
          </p:cNvSpPr>
          <p:nvPr>
            <p:ph type="dt" sz="half" idx="10"/>
          </p:nvPr>
        </p:nvSpPr>
        <p:spPr/>
        <p:txBody>
          <a:bodyPr/>
          <a:lstStyle/>
          <a:p>
            <a:fld id="{D3D2D443-BC39-2749-95C8-CE765FFC693A}" type="datetime1">
              <a:rPr lang="de-CH" smtClean="0"/>
              <a:t>19.05.2023</a:t>
            </a:fld>
            <a:endParaRPr lang="en-CH"/>
          </a:p>
        </p:txBody>
      </p:sp>
      <p:sp>
        <p:nvSpPr>
          <p:cNvPr id="6" name="Footer Placeholder 5">
            <a:extLst>
              <a:ext uri="{FF2B5EF4-FFF2-40B4-BE49-F238E27FC236}">
                <a16:creationId xmlns:a16="http://schemas.microsoft.com/office/drawing/2014/main" id="{EF2498EB-28DA-D9DC-69D7-DC79290B62B6}"/>
              </a:ext>
            </a:extLst>
          </p:cNvPr>
          <p:cNvSpPr>
            <a:spLocks noGrp="1"/>
          </p:cNvSpPr>
          <p:nvPr>
            <p:ph type="ftr" sz="quarter" idx="11"/>
          </p:nvPr>
        </p:nvSpPr>
        <p:spPr/>
        <p:txBody>
          <a:bodyPr/>
          <a:lstStyle/>
          <a:p>
            <a:r>
              <a:rPr lang="en-GB"/>
              <a:t>Adaptive AI - Group 1</a:t>
            </a:r>
            <a:endParaRPr lang="en-CH"/>
          </a:p>
        </p:txBody>
      </p:sp>
      <p:sp>
        <p:nvSpPr>
          <p:cNvPr id="7" name="Slide Number Placeholder 6">
            <a:extLst>
              <a:ext uri="{FF2B5EF4-FFF2-40B4-BE49-F238E27FC236}">
                <a16:creationId xmlns:a16="http://schemas.microsoft.com/office/drawing/2014/main" id="{E6E6BF39-3EAA-9B0E-DFFE-E0F9766C39C7}"/>
              </a:ext>
            </a:extLst>
          </p:cNvPr>
          <p:cNvSpPr>
            <a:spLocks noGrp="1"/>
          </p:cNvSpPr>
          <p:nvPr>
            <p:ph type="sldNum" sz="quarter" idx="12"/>
          </p:nvPr>
        </p:nvSpPr>
        <p:spPr/>
        <p:txBody>
          <a:bodyPr/>
          <a:lstStyle/>
          <a:p>
            <a:fld id="{701F9DC8-ABE1-BB4B-B049-03C51162FA7B}" type="slidenum">
              <a:rPr lang="en-CH" smtClean="0"/>
              <a:t>‹#›</a:t>
            </a:fld>
            <a:endParaRPr lang="en-CH"/>
          </a:p>
        </p:txBody>
      </p:sp>
    </p:spTree>
    <p:extLst>
      <p:ext uri="{BB962C8B-B14F-4D97-AF65-F5344CB8AC3E}">
        <p14:creationId xmlns:p14="http://schemas.microsoft.com/office/powerpoint/2010/main" val="12912482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39491-3BDF-B461-EF4E-92256A2F777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H"/>
          </a:p>
        </p:txBody>
      </p:sp>
      <p:sp>
        <p:nvSpPr>
          <p:cNvPr id="3" name="Picture Placeholder 2">
            <a:extLst>
              <a:ext uri="{FF2B5EF4-FFF2-40B4-BE49-F238E27FC236}">
                <a16:creationId xmlns:a16="http://schemas.microsoft.com/office/drawing/2014/main" id="{481FA588-036A-87C3-88D3-539B38EA273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H"/>
          </a:p>
        </p:txBody>
      </p:sp>
      <p:sp>
        <p:nvSpPr>
          <p:cNvPr id="4" name="Text Placeholder 3">
            <a:extLst>
              <a:ext uri="{FF2B5EF4-FFF2-40B4-BE49-F238E27FC236}">
                <a16:creationId xmlns:a16="http://schemas.microsoft.com/office/drawing/2014/main" id="{C31DEEC5-4621-2229-7E67-676755C7BA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78E453D-6CE0-B558-5370-F168F2CE9760}"/>
              </a:ext>
            </a:extLst>
          </p:cNvPr>
          <p:cNvSpPr>
            <a:spLocks noGrp="1"/>
          </p:cNvSpPr>
          <p:nvPr>
            <p:ph type="dt" sz="half" idx="10"/>
          </p:nvPr>
        </p:nvSpPr>
        <p:spPr/>
        <p:txBody>
          <a:bodyPr/>
          <a:lstStyle/>
          <a:p>
            <a:fld id="{BCD75DED-BE06-444C-8882-52110735FCC2}" type="datetime1">
              <a:rPr lang="de-CH" smtClean="0"/>
              <a:t>19.05.2023</a:t>
            </a:fld>
            <a:endParaRPr lang="en-CH"/>
          </a:p>
        </p:txBody>
      </p:sp>
      <p:sp>
        <p:nvSpPr>
          <p:cNvPr id="6" name="Footer Placeholder 5">
            <a:extLst>
              <a:ext uri="{FF2B5EF4-FFF2-40B4-BE49-F238E27FC236}">
                <a16:creationId xmlns:a16="http://schemas.microsoft.com/office/drawing/2014/main" id="{CEA23533-2D45-B39D-8FA5-9B0FEA96358B}"/>
              </a:ext>
            </a:extLst>
          </p:cNvPr>
          <p:cNvSpPr>
            <a:spLocks noGrp="1"/>
          </p:cNvSpPr>
          <p:nvPr>
            <p:ph type="ftr" sz="quarter" idx="11"/>
          </p:nvPr>
        </p:nvSpPr>
        <p:spPr/>
        <p:txBody>
          <a:bodyPr/>
          <a:lstStyle/>
          <a:p>
            <a:r>
              <a:rPr lang="en-GB"/>
              <a:t>Adaptive AI - Group 1</a:t>
            </a:r>
            <a:endParaRPr lang="en-CH"/>
          </a:p>
        </p:txBody>
      </p:sp>
      <p:sp>
        <p:nvSpPr>
          <p:cNvPr id="7" name="Slide Number Placeholder 6">
            <a:extLst>
              <a:ext uri="{FF2B5EF4-FFF2-40B4-BE49-F238E27FC236}">
                <a16:creationId xmlns:a16="http://schemas.microsoft.com/office/drawing/2014/main" id="{7BAD998D-F635-BF71-25F3-545E695B888C}"/>
              </a:ext>
            </a:extLst>
          </p:cNvPr>
          <p:cNvSpPr>
            <a:spLocks noGrp="1"/>
          </p:cNvSpPr>
          <p:nvPr>
            <p:ph type="sldNum" sz="quarter" idx="12"/>
          </p:nvPr>
        </p:nvSpPr>
        <p:spPr/>
        <p:txBody>
          <a:bodyPr/>
          <a:lstStyle/>
          <a:p>
            <a:fld id="{701F9DC8-ABE1-BB4B-B049-03C51162FA7B}" type="slidenum">
              <a:rPr lang="en-CH" smtClean="0"/>
              <a:t>‹#›</a:t>
            </a:fld>
            <a:endParaRPr lang="en-CH"/>
          </a:p>
        </p:txBody>
      </p:sp>
    </p:spTree>
    <p:extLst>
      <p:ext uri="{BB962C8B-B14F-4D97-AF65-F5344CB8AC3E}">
        <p14:creationId xmlns:p14="http://schemas.microsoft.com/office/powerpoint/2010/main" val="8135833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745430-3D3C-6EF3-81A9-17B975749FC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CH"/>
          </a:p>
        </p:txBody>
      </p:sp>
      <p:sp>
        <p:nvSpPr>
          <p:cNvPr id="3" name="Text Placeholder 2">
            <a:extLst>
              <a:ext uri="{FF2B5EF4-FFF2-40B4-BE49-F238E27FC236}">
                <a16:creationId xmlns:a16="http://schemas.microsoft.com/office/drawing/2014/main" id="{0390AD6A-E248-7430-73FD-1A6BC39AB7B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1ACC72B5-3317-B092-0E74-A68B39AC592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771E7D-CEA1-6E49-876E-1FF630A8E942}" type="datetime1">
              <a:rPr lang="de-CH" smtClean="0"/>
              <a:t>19.05.2023</a:t>
            </a:fld>
            <a:endParaRPr lang="en-CH"/>
          </a:p>
        </p:txBody>
      </p:sp>
      <p:sp>
        <p:nvSpPr>
          <p:cNvPr id="5" name="Footer Placeholder 4">
            <a:extLst>
              <a:ext uri="{FF2B5EF4-FFF2-40B4-BE49-F238E27FC236}">
                <a16:creationId xmlns:a16="http://schemas.microsoft.com/office/drawing/2014/main" id="{5ECD018C-9598-6E0B-EF08-D57937F983C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a:t>Adaptive AI - Group 1</a:t>
            </a:r>
            <a:endParaRPr lang="en-CH"/>
          </a:p>
        </p:txBody>
      </p:sp>
      <p:sp>
        <p:nvSpPr>
          <p:cNvPr id="6" name="Slide Number Placeholder 5">
            <a:extLst>
              <a:ext uri="{FF2B5EF4-FFF2-40B4-BE49-F238E27FC236}">
                <a16:creationId xmlns:a16="http://schemas.microsoft.com/office/drawing/2014/main" id="{0636FEAF-745F-EA38-CDD2-28F680AA8F2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1F9DC8-ABE1-BB4B-B049-03C51162FA7B}" type="slidenum">
              <a:rPr lang="en-CH" smtClean="0"/>
              <a:t>‹#›</a:t>
            </a:fld>
            <a:endParaRPr lang="en-CH"/>
          </a:p>
        </p:txBody>
      </p:sp>
    </p:spTree>
    <p:extLst>
      <p:ext uri="{BB962C8B-B14F-4D97-AF65-F5344CB8AC3E}">
        <p14:creationId xmlns:p14="http://schemas.microsoft.com/office/powerpoint/2010/main" val="14326652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science.org/content/article/what-massive-database-retracted-papers-reveals-about-science-publishing-s-death-penalty"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2E0BB4F4-99C0-C00E-1F5C-5CC9F4D62DD6}"/>
              </a:ext>
            </a:extLst>
          </p:cNvPr>
          <p:cNvSpPr>
            <a:spLocks noGrp="1"/>
          </p:cNvSpPr>
          <p:nvPr>
            <p:ph type="ftr" sz="quarter" idx="11"/>
          </p:nvPr>
        </p:nvSpPr>
        <p:spPr>
          <a:xfrm>
            <a:off x="0" y="6497868"/>
            <a:ext cx="12192000" cy="365125"/>
          </a:xfrm>
          <a:solidFill>
            <a:srgbClr val="FFFF00"/>
          </a:solidFill>
        </p:spPr>
        <p:txBody>
          <a:bodyPr/>
          <a:lstStyle/>
          <a:p>
            <a:r>
              <a:rPr lang="en-GB" b="1">
                <a:solidFill>
                  <a:sysClr val="windowText" lastClr="000000"/>
                </a:solidFill>
                <a:latin typeface="Arial" panose="020B0604020202020204" pitchFamily="34" charset="0"/>
                <a:cs typeface="Arial" panose="020B0604020202020204" pitchFamily="34" charset="0"/>
              </a:rPr>
              <a:t>Adaptive AI - Group 3</a:t>
            </a:r>
            <a:endParaRPr lang="en-CH" b="1">
              <a:solidFill>
                <a:sysClr val="windowText" lastClr="00000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04EE36D9-5901-0580-5765-0A17F4EAA926}"/>
              </a:ext>
            </a:extLst>
          </p:cNvPr>
          <p:cNvSpPr txBox="1"/>
          <p:nvPr/>
        </p:nvSpPr>
        <p:spPr>
          <a:xfrm>
            <a:off x="272143" y="178164"/>
            <a:ext cx="6096000" cy="369332"/>
          </a:xfrm>
          <a:prstGeom prst="rect">
            <a:avLst/>
          </a:prstGeom>
          <a:noFill/>
        </p:spPr>
        <p:txBody>
          <a:bodyPr wrap="square">
            <a:spAutoFit/>
          </a:bodyPr>
          <a:lstStyle/>
          <a:p>
            <a:r>
              <a:rPr lang="en-GB" b="1" i="0">
                <a:effectLst/>
                <a:latin typeface="Arial" panose="020B0604020202020204" pitchFamily="34" charset="0"/>
              </a:rPr>
              <a:t>Group 3 – Desk review by editor</a:t>
            </a:r>
          </a:p>
        </p:txBody>
      </p:sp>
      <p:sp>
        <p:nvSpPr>
          <p:cNvPr id="8" name="TextBox 7">
            <a:extLst>
              <a:ext uri="{FF2B5EF4-FFF2-40B4-BE49-F238E27FC236}">
                <a16:creationId xmlns:a16="http://schemas.microsoft.com/office/drawing/2014/main" id="{E7108935-38B8-9D40-01A3-6B4E28F43640}"/>
              </a:ext>
            </a:extLst>
          </p:cNvPr>
          <p:cNvSpPr txBox="1"/>
          <p:nvPr/>
        </p:nvSpPr>
        <p:spPr>
          <a:xfrm>
            <a:off x="272143" y="961935"/>
            <a:ext cx="11669486" cy="4801314"/>
          </a:xfrm>
          <a:prstGeom prst="rect">
            <a:avLst/>
          </a:prstGeom>
          <a:noFill/>
        </p:spPr>
        <p:txBody>
          <a:bodyPr wrap="square">
            <a:spAutoFit/>
          </a:bodyPr>
          <a:lstStyle/>
          <a:p>
            <a:r>
              <a:rPr lang="en-GB" i="1">
                <a:effectLst/>
                <a:latin typeface="Arial" panose="020B0604020202020204" pitchFamily="34" charset="0"/>
              </a:rPr>
              <a:t>Scenario</a:t>
            </a:r>
          </a:p>
          <a:p>
            <a:endParaRPr lang="en-GB">
              <a:latin typeface="Arial" panose="020B0604020202020204" pitchFamily="34" charset="0"/>
            </a:endParaRPr>
          </a:p>
          <a:p>
            <a:r>
              <a:rPr lang="en-GB">
                <a:latin typeface="Arial" panose="020B0604020202020204" pitchFamily="34" charset="0"/>
              </a:rPr>
              <a:t>As part of desk review, editors are confronted with an increasing number of ethical problems. This could be completely fake (AI generated) papers, authorship issues (adding authors that did not contribute to the manuscript), fabricated images and data, citation to references that are irrelevant to the work, etc. Doing these checks manually is laborious. Yet, automating with narrow AI is difficult as there are only few data examples (there are may be few hundred papers known for each of the ethical cases). How could a hybrid, adaptive AI system support the editor in this task of desk review. To what does the AI need to adapt and why? How would such an adaptive, hybrid AI system contribute to the competitive advantage of the company.</a:t>
            </a:r>
          </a:p>
          <a:p>
            <a:pPr marL="285750" indent="-285750">
              <a:buFont typeface="Arial" panose="020B0604020202020204" pitchFamily="34" charset="0"/>
              <a:buChar char="•"/>
            </a:pPr>
            <a:endParaRPr lang="en-GB" i="0">
              <a:effectLst/>
              <a:latin typeface="Arial" panose="020B0604020202020204" pitchFamily="34" charset="0"/>
            </a:endParaRPr>
          </a:p>
          <a:p>
            <a:r>
              <a:rPr lang="en-GB">
                <a:latin typeface="Arial" panose="020B0604020202020204" pitchFamily="34" charset="0"/>
              </a:rPr>
              <a:t>Discuss these and related questions in the group and record key points per type of competitive advantage from the discussion on the next slide (some may be left empty if not applicable). </a:t>
            </a:r>
            <a:r>
              <a:rPr lang="en-GB" b="1" i="1">
                <a:latin typeface="Arial" panose="020B0604020202020204" pitchFamily="34" charset="0"/>
              </a:rPr>
              <a:t>Please help me to generate and understanding of your way of thinking by providing your reasoning and specific comments.</a:t>
            </a:r>
          </a:p>
          <a:p>
            <a:endParaRPr lang="en-GB" i="0">
              <a:effectLst/>
              <a:latin typeface="Arial" panose="020B0604020202020204" pitchFamily="34" charset="0"/>
            </a:endParaRPr>
          </a:p>
          <a:p>
            <a:r>
              <a:rPr lang="en-GB">
                <a:latin typeface="Arial" panose="020B0604020202020204" pitchFamily="34" charset="0"/>
              </a:rPr>
              <a:t>Thank you for your efforts and helping me in this research!</a:t>
            </a:r>
          </a:p>
          <a:p>
            <a:endParaRPr lang="en-GB" i="0">
              <a:effectLst/>
              <a:latin typeface="Arial" panose="020B0604020202020204" pitchFamily="34" charset="0"/>
            </a:endParaRPr>
          </a:p>
          <a:p>
            <a:r>
              <a:rPr lang="en-GB">
                <a:latin typeface="Arial" panose="020B0604020202020204" pitchFamily="34" charset="0"/>
              </a:rPr>
              <a:t>Didi</a:t>
            </a:r>
            <a:endParaRPr lang="en-GB" i="0">
              <a:effectLst/>
              <a:latin typeface="Arial" panose="020B0604020202020204" pitchFamily="34" charset="0"/>
            </a:endParaRPr>
          </a:p>
        </p:txBody>
      </p:sp>
      <p:sp>
        <p:nvSpPr>
          <p:cNvPr id="2" name="TextBox 1">
            <a:extLst>
              <a:ext uri="{FF2B5EF4-FFF2-40B4-BE49-F238E27FC236}">
                <a16:creationId xmlns:a16="http://schemas.microsoft.com/office/drawing/2014/main" id="{23940452-36F5-D279-CD5C-F25E9C33A380}"/>
              </a:ext>
            </a:extLst>
          </p:cNvPr>
          <p:cNvSpPr txBox="1"/>
          <p:nvPr/>
        </p:nvSpPr>
        <p:spPr>
          <a:xfrm>
            <a:off x="5760011" y="229534"/>
            <a:ext cx="6096000" cy="639589"/>
          </a:xfrm>
          <a:prstGeom prst="roundRect">
            <a:avLst/>
          </a:prstGeom>
          <a:solidFill>
            <a:schemeClr val="accent2">
              <a:lumMod val="20000"/>
              <a:lumOff val="80000"/>
            </a:schemeClr>
          </a:solidFill>
          <a:ln w="38100">
            <a:solidFill>
              <a:schemeClr val="accent2">
                <a:lumMod val="75000"/>
              </a:schemeClr>
            </a:solidFill>
          </a:ln>
        </p:spPr>
        <p:txBody>
          <a:bodyPr wrap="square" lIns="91440" tIns="45720" rIns="91440" bIns="45720" anchor="t">
            <a:normAutofit/>
          </a:bodyPr>
          <a:lst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200" b="1" i="0">
                <a:effectLst/>
                <a:latin typeface="Arial"/>
                <a:cs typeface="Arial"/>
              </a:rPr>
              <a:t>Group members’ names:</a:t>
            </a:r>
            <a:r>
              <a:rPr lang="en-GB" sz="1200" b="1">
                <a:latin typeface="Arial"/>
                <a:cs typeface="Arial"/>
              </a:rPr>
              <a:t> Adelia, Vinojan, Anojan, Leandro, Danijel, Seline</a:t>
            </a:r>
            <a:endParaRPr lang="en-GB" sz="1200" b="1" i="0">
              <a:effectLst/>
              <a:latin typeface="Arial" panose="020B0604020202020204" pitchFamily="34" charset="0"/>
            </a:endParaRPr>
          </a:p>
        </p:txBody>
      </p:sp>
    </p:spTree>
    <p:extLst>
      <p:ext uri="{BB962C8B-B14F-4D97-AF65-F5344CB8AC3E}">
        <p14:creationId xmlns:p14="http://schemas.microsoft.com/office/powerpoint/2010/main" val="20547512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2E0BB4F4-99C0-C00E-1F5C-5CC9F4D62DD6}"/>
              </a:ext>
            </a:extLst>
          </p:cNvPr>
          <p:cNvSpPr>
            <a:spLocks noGrp="1"/>
          </p:cNvSpPr>
          <p:nvPr>
            <p:ph type="ftr" sz="quarter" idx="11"/>
          </p:nvPr>
        </p:nvSpPr>
        <p:spPr>
          <a:xfrm>
            <a:off x="0" y="6497868"/>
            <a:ext cx="12192000" cy="365125"/>
          </a:xfrm>
          <a:solidFill>
            <a:srgbClr val="FFFF00"/>
          </a:solidFill>
        </p:spPr>
        <p:txBody>
          <a:bodyPr/>
          <a:lstStyle/>
          <a:p>
            <a:r>
              <a:rPr lang="en-GB" b="1">
                <a:solidFill>
                  <a:sysClr val="windowText" lastClr="000000"/>
                </a:solidFill>
                <a:latin typeface="Arial" panose="020B0604020202020204" pitchFamily="34" charset="0"/>
                <a:cs typeface="Arial" panose="020B0604020202020204" pitchFamily="34" charset="0"/>
              </a:rPr>
              <a:t>Adaptive AI - Group 3</a:t>
            </a:r>
            <a:endParaRPr lang="en-CH" b="1">
              <a:solidFill>
                <a:sysClr val="windowText" lastClr="00000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04EE36D9-5901-0580-5765-0A17F4EAA926}"/>
              </a:ext>
            </a:extLst>
          </p:cNvPr>
          <p:cNvSpPr txBox="1"/>
          <p:nvPr/>
        </p:nvSpPr>
        <p:spPr>
          <a:xfrm>
            <a:off x="272143" y="178164"/>
            <a:ext cx="6096000" cy="369332"/>
          </a:xfrm>
          <a:prstGeom prst="rect">
            <a:avLst/>
          </a:prstGeom>
          <a:noFill/>
        </p:spPr>
        <p:txBody>
          <a:bodyPr wrap="square">
            <a:spAutoFit/>
          </a:bodyPr>
          <a:lstStyle/>
          <a:p>
            <a:r>
              <a:rPr lang="en-GB" b="1" i="0">
                <a:effectLst/>
                <a:latin typeface="Arial" panose="020B0604020202020204" pitchFamily="34" charset="0"/>
              </a:rPr>
              <a:t>Group 3 – Desk review by editor</a:t>
            </a:r>
          </a:p>
        </p:txBody>
      </p:sp>
      <p:sp>
        <p:nvSpPr>
          <p:cNvPr id="8" name="TextBox 7">
            <a:extLst>
              <a:ext uri="{FF2B5EF4-FFF2-40B4-BE49-F238E27FC236}">
                <a16:creationId xmlns:a16="http://schemas.microsoft.com/office/drawing/2014/main" id="{E7108935-38B8-9D40-01A3-6B4E28F43640}"/>
              </a:ext>
            </a:extLst>
          </p:cNvPr>
          <p:cNvSpPr txBox="1"/>
          <p:nvPr/>
        </p:nvSpPr>
        <p:spPr>
          <a:xfrm>
            <a:off x="272143" y="961935"/>
            <a:ext cx="11669486" cy="646331"/>
          </a:xfrm>
          <a:prstGeom prst="rect">
            <a:avLst/>
          </a:prstGeom>
          <a:noFill/>
        </p:spPr>
        <p:txBody>
          <a:bodyPr wrap="square" lIns="91440" tIns="45720" rIns="91440" bIns="45720" anchor="t">
            <a:spAutoFit/>
          </a:bodyPr>
          <a:lstStyle/>
          <a:p>
            <a:r>
              <a:rPr lang="en-GB" i="1">
                <a:effectLst/>
                <a:latin typeface="Arial"/>
                <a:cs typeface="Arial"/>
              </a:rPr>
              <a:t>Results</a:t>
            </a:r>
            <a:r>
              <a:rPr lang="en-GB" i="1">
                <a:latin typeface="Arial"/>
                <a:cs typeface="Arial"/>
              </a:rPr>
              <a:t> </a:t>
            </a:r>
            <a:r>
              <a:rPr lang="en-GB">
                <a:ea typeface="+mn-lt"/>
                <a:cs typeface="+mn-lt"/>
                <a:hlinkClick r:id="rId2"/>
              </a:rPr>
              <a:t>https://www.science.org/content/article/what-massive-database-retracted-papers-reveals-about-science-publishing-s-death-penalty</a:t>
            </a:r>
            <a:r>
              <a:rPr lang="en-GB">
                <a:ea typeface="+mn-lt"/>
                <a:cs typeface="+mn-lt"/>
              </a:rPr>
              <a:t> </a:t>
            </a:r>
            <a:endParaRPr lang="en-GB" i="1">
              <a:effectLst/>
              <a:ea typeface="+mn-lt"/>
              <a:cs typeface="+mn-lt"/>
            </a:endParaRPr>
          </a:p>
        </p:txBody>
      </p:sp>
      <p:sp>
        <p:nvSpPr>
          <p:cNvPr id="2" name="Folded Corner 1">
            <a:extLst>
              <a:ext uri="{FF2B5EF4-FFF2-40B4-BE49-F238E27FC236}">
                <a16:creationId xmlns:a16="http://schemas.microsoft.com/office/drawing/2014/main" id="{B4E17794-0E1C-436E-49AD-8C73CBFA2FE7}"/>
              </a:ext>
            </a:extLst>
          </p:cNvPr>
          <p:cNvSpPr/>
          <p:nvPr/>
        </p:nvSpPr>
        <p:spPr>
          <a:xfrm>
            <a:off x="272143" y="1681885"/>
            <a:ext cx="2329544" cy="2068286"/>
          </a:xfrm>
          <a:prstGeom prst="foldedCorner">
            <a:avLst>
              <a:gd name="adj" fmla="val 9204"/>
            </a:avLst>
          </a:prstGeom>
          <a:solidFill>
            <a:schemeClr val="accent4">
              <a:lumMod val="20000"/>
              <a:lumOff val="8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nchorCtr="0"/>
          <a:lstStyle/>
          <a:p>
            <a:r>
              <a:rPr lang="en-GB" sz="1400" b="1">
                <a:solidFill>
                  <a:schemeClr val="tx1"/>
                </a:solidFill>
                <a:latin typeface="Arial"/>
                <a:cs typeface="Arial"/>
              </a:rPr>
              <a:t>Reduced costs: </a:t>
            </a:r>
            <a:endParaRPr lang="de-DE">
              <a:solidFill>
                <a:schemeClr val="tx1"/>
              </a:solidFill>
              <a:cs typeface="Calibri"/>
            </a:endParaRPr>
          </a:p>
          <a:p>
            <a:r>
              <a:rPr lang="en-GB" sz="1400">
                <a:solidFill>
                  <a:schemeClr val="tx1"/>
                </a:solidFill>
                <a:ea typeface="+mn-lt"/>
                <a:cs typeface="+mn-lt"/>
              </a:rPr>
              <a:t>Automation of routine checks and tasks reduces the need for extensive manual </a:t>
            </a:r>
            <a:r>
              <a:rPr lang="en-GB" sz="1400" err="1">
                <a:solidFill>
                  <a:schemeClr val="tx1"/>
                </a:solidFill>
                <a:ea typeface="+mn-lt"/>
                <a:cs typeface="+mn-lt"/>
              </a:rPr>
              <a:t>labor</a:t>
            </a:r>
            <a:r>
              <a:rPr lang="en-GB" sz="1400">
                <a:solidFill>
                  <a:schemeClr val="tx1"/>
                </a:solidFill>
                <a:ea typeface="+mn-lt"/>
                <a:cs typeface="+mn-lt"/>
              </a:rPr>
              <a:t>, resulting in cost savings.</a:t>
            </a:r>
            <a:endParaRPr lang="en-GB">
              <a:solidFill>
                <a:schemeClr val="tx1"/>
              </a:solidFill>
              <a:ea typeface="+mn-lt"/>
              <a:cs typeface="+mn-lt"/>
            </a:endParaRPr>
          </a:p>
          <a:p>
            <a:r>
              <a:rPr lang="en-GB" sz="1400">
                <a:solidFill>
                  <a:schemeClr val="tx1"/>
                </a:solidFill>
                <a:ea typeface="+mn-lt"/>
                <a:cs typeface="+mn-lt"/>
              </a:rPr>
              <a:t>Expenses.</a:t>
            </a:r>
            <a:endParaRPr lang="en-GB">
              <a:solidFill>
                <a:schemeClr val="tx1"/>
              </a:solidFill>
              <a:ea typeface="+mn-lt"/>
              <a:cs typeface="+mn-lt"/>
            </a:endParaRPr>
          </a:p>
          <a:p>
            <a:r>
              <a:rPr lang="en-GB" sz="1400">
                <a:solidFill>
                  <a:schemeClr val="tx1"/>
                </a:solidFill>
                <a:ea typeface="+mn-lt"/>
                <a:cs typeface="+mn-lt"/>
              </a:rPr>
              <a:t>Prediction on the step page reviewing.</a:t>
            </a:r>
          </a:p>
          <a:p>
            <a:endParaRPr lang="en-GB" sz="1400" b="1">
              <a:solidFill>
                <a:schemeClr val="tx1"/>
              </a:solidFill>
              <a:latin typeface="Arial" panose="020B0604020202020204" pitchFamily="34" charset="0"/>
              <a:cs typeface="Arial" panose="020B0604020202020204" pitchFamily="34" charset="0"/>
            </a:endParaRPr>
          </a:p>
        </p:txBody>
      </p:sp>
      <p:sp>
        <p:nvSpPr>
          <p:cNvPr id="3" name="Folded Corner 2">
            <a:extLst>
              <a:ext uri="{FF2B5EF4-FFF2-40B4-BE49-F238E27FC236}">
                <a16:creationId xmlns:a16="http://schemas.microsoft.com/office/drawing/2014/main" id="{A0661B27-AED5-6BEF-872D-AD7ACB3CDD99}"/>
              </a:ext>
            </a:extLst>
          </p:cNvPr>
          <p:cNvSpPr/>
          <p:nvPr/>
        </p:nvSpPr>
        <p:spPr>
          <a:xfrm>
            <a:off x="2810555" y="1681885"/>
            <a:ext cx="2329544" cy="2068286"/>
          </a:xfrm>
          <a:prstGeom prst="foldedCorner">
            <a:avLst>
              <a:gd name="adj" fmla="val 9204"/>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nchorCtr="0"/>
          <a:lstStyle/>
          <a:p>
            <a:r>
              <a:rPr lang="en-CH" sz="1400" b="1">
                <a:solidFill>
                  <a:schemeClr val="tx1"/>
                </a:solidFill>
                <a:latin typeface="Arial"/>
                <a:cs typeface="Arial"/>
              </a:rPr>
              <a:t>Improved performance:</a:t>
            </a:r>
            <a:br>
              <a:rPr lang="en-CH" sz="1400" b="1">
                <a:latin typeface="Arial"/>
                <a:cs typeface="Arial"/>
              </a:rPr>
            </a:br>
            <a:r>
              <a:rPr lang="en-CH" sz="1400">
                <a:solidFill>
                  <a:schemeClr val="tx1"/>
                </a:solidFill>
                <a:latin typeface="Arial"/>
                <a:cs typeface="Arial"/>
              </a:rPr>
              <a:t>The AI system's ability to analyze large volumes of data and identify patterns improves the overall performance of the desk review process.</a:t>
            </a:r>
            <a:endParaRPr lang="de-DE">
              <a:solidFill>
                <a:schemeClr val="tx1"/>
              </a:solidFill>
              <a:cs typeface="Calibri"/>
            </a:endParaRPr>
          </a:p>
          <a:p>
            <a:endParaRPr lang="en-CH" sz="1400">
              <a:solidFill>
                <a:schemeClr val="tx1"/>
              </a:solidFill>
              <a:latin typeface="Arial"/>
              <a:cs typeface="Arial"/>
            </a:endParaRPr>
          </a:p>
        </p:txBody>
      </p:sp>
      <p:sp>
        <p:nvSpPr>
          <p:cNvPr id="10" name="Folded Corner 9">
            <a:extLst>
              <a:ext uri="{FF2B5EF4-FFF2-40B4-BE49-F238E27FC236}">
                <a16:creationId xmlns:a16="http://schemas.microsoft.com/office/drawing/2014/main" id="{7CAF82DC-6BCF-D78E-7282-2474F646831F}"/>
              </a:ext>
            </a:extLst>
          </p:cNvPr>
          <p:cNvSpPr/>
          <p:nvPr/>
        </p:nvSpPr>
        <p:spPr>
          <a:xfrm>
            <a:off x="5311205" y="1688008"/>
            <a:ext cx="2329544" cy="2068286"/>
          </a:xfrm>
          <a:prstGeom prst="foldedCorner">
            <a:avLst>
              <a:gd name="adj" fmla="val 9204"/>
            </a:avLst>
          </a:prstGeom>
          <a:solidFill>
            <a:schemeClr val="accent2">
              <a:lumMod val="20000"/>
              <a:lumOff val="8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nchorCtr="0"/>
          <a:lstStyle/>
          <a:p>
            <a:r>
              <a:rPr lang="en-CH" sz="1400" b="1">
                <a:solidFill>
                  <a:schemeClr val="tx1"/>
                </a:solidFill>
                <a:latin typeface="Arial"/>
                <a:cs typeface="Arial"/>
              </a:rPr>
              <a:t>Better decision-making:</a:t>
            </a:r>
            <a:r>
              <a:rPr lang="en-CH" sz="1400">
                <a:solidFill>
                  <a:schemeClr val="tx1"/>
                </a:solidFill>
                <a:latin typeface="Arial"/>
                <a:cs typeface="Arial"/>
              </a:rPr>
              <a:t> </a:t>
            </a:r>
            <a:endParaRPr lang="en-US">
              <a:solidFill>
                <a:schemeClr val="tx1"/>
              </a:solidFill>
              <a:cs typeface="Calibri"/>
            </a:endParaRPr>
          </a:p>
          <a:p>
            <a:r>
              <a:rPr lang="en-CH" sz="1400">
                <a:solidFill>
                  <a:schemeClr val="tx1"/>
                </a:solidFill>
                <a:latin typeface="Arial"/>
                <a:cs typeface="Arial"/>
              </a:rPr>
              <a:t>AI can recommend keywords to the author</a:t>
            </a:r>
          </a:p>
          <a:p>
            <a:r>
              <a:rPr lang="en-CH" sz="1400">
                <a:solidFill>
                  <a:schemeClr val="tx1"/>
                </a:solidFill>
                <a:latin typeface="Arial"/>
                <a:cs typeface="Arial"/>
              </a:rPr>
              <a:t>AI can detect patterns that are likely to be AI generated </a:t>
            </a:r>
            <a:endParaRPr lang="en-CH" sz="1400">
              <a:solidFill>
                <a:schemeClr val="tx1"/>
              </a:solidFill>
              <a:latin typeface="Arial" panose="020B0604020202020204" pitchFamily="34" charset="0"/>
              <a:cs typeface="Arial" panose="020B0604020202020204" pitchFamily="34" charset="0"/>
            </a:endParaRPr>
          </a:p>
        </p:txBody>
      </p:sp>
      <p:sp>
        <p:nvSpPr>
          <p:cNvPr id="16" name="Folded Corner 15">
            <a:extLst>
              <a:ext uri="{FF2B5EF4-FFF2-40B4-BE49-F238E27FC236}">
                <a16:creationId xmlns:a16="http://schemas.microsoft.com/office/drawing/2014/main" id="{94624A3D-3C49-D6FC-148E-38DAB486494A}"/>
              </a:ext>
            </a:extLst>
          </p:cNvPr>
          <p:cNvSpPr/>
          <p:nvPr/>
        </p:nvSpPr>
        <p:spPr>
          <a:xfrm>
            <a:off x="7845535" y="1687401"/>
            <a:ext cx="2329544" cy="2068286"/>
          </a:xfrm>
          <a:prstGeom prst="foldedCorner">
            <a:avLst>
              <a:gd name="adj" fmla="val 9204"/>
            </a:avLst>
          </a:prstGeom>
          <a:solidFill>
            <a:schemeClr val="accent5">
              <a:lumMod val="20000"/>
              <a:lumOff val="8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nchorCtr="0"/>
          <a:lstStyle/>
          <a:p>
            <a:r>
              <a:rPr lang="en-CH" sz="1400" b="1">
                <a:solidFill>
                  <a:schemeClr val="tx1"/>
                </a:solidFill>
                <a:latin typeface="Arial"/>
                <a:cs typeface="Arial"/>
              </a:rPr>
              <a:t>Higher customer satisfaction:</a:t>
            </a:r>
            <a:r>
              <a:rPr lang="en-CH" sz="1400">
                <a:solidFill>
                  <a:schemeClr val="tx1"/>
                </a:solidFill>
                <a:latin typeface="Arial"/>
                <a:cs typeface="Arial"/>
              </a:rPr>
              <a:t> </a:t>
            </a:r>
            <a:endParaRPr lang="en-US">
              <a:solidFill>
                <a:schemeClr val="tx1"/>
              </a:solidFill>
              <a:cs typeface="Calibri"/>
            </a:endParaRPr>
          </a:p>
          <a:p>
            <a:r>
              <a:rPr lang="en-CH" sz="1400">
                <a:solidFill>
                  <a:schemeClr val="tx1"/>
                </a:solidFill>
                <a:latin typeface="Arial"/>
                <a:cs typeface="Arial"/>
              </a:rPr>
              <a:t>AI can help with choosing the right journal based on criteria</a:t>
            </a:r>
            <a:endParaRPr lang="en-CH" sz="1400">
              <a:solidFill>
                <a:schemeClr val="tx1"/>
              </a:solidFill>
              <a:latin typeface="Arial" panose="020B0604020202020204" pitchFamily="34" charset="0"/>
              <a:cs typeface="Arial" panose="020B0604020202020204" pitchFamily="34" charset="0"/>
            </a:endParaRPr>
          </a:p>
        </p:txBody>
      </p:sp>
      <p:sp>
        <p:nvSpPr>
          <p:cNvPr id="17" name="Folded Corner 16">
            <a:extLst>
              <a:ext uri="{FF2B5EF4-FFF2-40B4-BE49-F238E27FC236}">
                <a16:creationId xmlns:a16="http://schemas.microsoft.com/office/drawing/2014/main" id="{6BE3E88F-3E5F-6272-587B-BE4277DE299F}"/>
              </a:ext>
            </a:extLst>
          </p:cNvPr>
          <p:cNvSpPr/>
          <p:nvPr/>
        </p:nvSpPr>
        <p:spPr>
          <a:xfrm>
            <a:off x="272143" y="3948835"/>
            <a:ext cx="2329544" cy="2068286"/>
          </a:xfrm>
          <a:prstGeom prst="foldedCorner">
            <a:avLst>
              <a:gd name="adj" fmla="val 9204"/>
            </a:avLst>
          </a:prstGeom>
          <a:solidFill>
            <a:schemeClr val="accent5">
              <a:lumMod val="20000"/>
              <a:lumOff val="8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nchorCtr="0"/>
          <a:lstStyle/>
          <a:p>
            <a:r>
              <a:rPr lang="en-CH" sz="1400" b="1">
                <a:solidFill>
                  <a:schemeClr val="tx1"/>
                </a:solidFill>
                <a:latin typeface="Arial"/>
                <a:cs typeface="Arial"/>
              </a:rPr>
              <a:t>Better customer segmentation:</a:t>
            </a:r>
            <a:r>
              <a:rPr lang="en-CH" sz="1400">
                <a:solidFill>
                  <a:schemeClr val="tx1"/>
                </a:solidFill>
                <a:latin typeface="Arial"/>
                <a:cs typeface="Arial"/>
              </a:rPr>
              <a:t> </a:t>
            </a:r>
            <a:endParaRPr lang="de-DE">
              <a:solidFill>
                <a:schemeClr val="tx1"/>
              </a:solidFill>
              <a:cs typeface="Calibri"/>
            </a:endParaRPr>
          </a:p>
          <a:p>
            <a:r>
              <a:rPr lang="en-US" sz="1400">
                <a:solidFill>
                  <a:schemeClr val="tx1"/>
                </a:solidFill>
                <a:latin typeface="Arial"/>
                <a:cs typeface="Arial"/>
              </a:rPr>
              <a:t>The AI system can analyze patterns and indicators within papers, aiding in the identification of potential ethical issues in papers. Adapt to recent literature.</a:t>
            </a:r>
          </a:p>
        </p:txBody>
      </p:sp>
      <p:sp>
        <p:nvSpPr>
          <p:cNvPr id="18" name="Folded Corner 17">
            <a:extLst>
              <a:ext uri="{FF2B5EF4-FFF2-40B4-BE49-F238E27FC236}">
                <a16:creationId xmlns:a16="http://schemas.microsoft.com/office/drawing/2014/main" id="{D7EED774-B35C-BA4A-8FA1-D5C69C01D2B6}"/>
              </a:ext>
            </a:extLst>
          </p:cNvPr>
          <p:cNvSpPr/>
          <p:nvPr/>
        </p:nvSpPr>
        <p:spPr>
          <a:xfrm>
            <a:off x="2810555" y="3948835"/>
            <a:ext cx="2329544" cy="2068286"/>
          </a:xfrm>
          <a:prstGeom prst="foldedCorner">
            <a:avLst>
              <a:gd name="adj" fmla="val 9204"/>
            </a:avLst>
          </a:prstGeom>
          <a:solidFill>
            <a:schemeClr val="accent4">
              <a:lumMod val="20000"/>
              <a:lumOff val="8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nchorCtr="0"/>
          <a:lstStyle/>
          <a:p>
            <a:r>
              <a:rPr lang="en-CH" sz="1400" b="1">
                <a:solidFill>
                  <a:schemeClr val="tx1"/>
                </a:solidFill>
                <a:latin typeface="Arial"/>
                <a:cs typeface="Arial"/>
              </a:rPr>
              <a:t>Improved customer experience:</a:t>
            </a:r>
            <a:r>
              <a:rPr lang="en-CH" sz="1400">
                <a:solidFill>
                  <a:schemeClr val="tx1"/>
                </a:solidFill>
                <a:latin typeface="Arial"/>
                <a:cs typeface="Arial"/>
              </a:rPr>
              <a:t> </a:t>
            </a:r>
            <a:endParaRPr lang="de-DE">
              <a:solidFill>
                <a:schemeClr val="tx1"/>
              </a:solidFill>
              <a:cs typeface="Calibri"/>
            </a:endParaRPr>
          </a:p>
          <a:p>
            <a:r>
              <a:rPr lang="en-US" sz="1400">
                <a:solidFill>
                  <a:schemeClr val="tx1"/>
                </a:solidFill>
                <a:latin typeface="Arial"/>
                <a:cs typeface="Arial"/>
              </a:rPr>
              <a:t>Automation of routine checks speeds up the publication process, reducing waiting times and providing a smoother and more efficient experience for authors.</a:t>
            </a:r>
            <a:endParaRPr lang="en-CH">
              <a:solidFill>
                <a:schemeClr val="tx1"/>
              </a:solidFill>
              <a:latin typeface="Arial"/>
              <a:cs typeface="Arial"/>
            </a:endParaRPr>
          </a:p>
          <a:p>
            <a:endParaRPr lang="en-CH" sz="1400">
              <a:solidFill>
                <a:schemeClr val="tx1"/>
              </a:solidFill>
              <a:latin typeface="Arial" panose="020B0604020202020204" pitchFamily="34" charset="0"/>
              <a:cs typeface="Arial" panose="020B0604020202020204" pitchFamily="34" charset="0"/>
            </a:endParaRPr>
          </a:p>
        </p:txBody>
      </p:sp>
      <p:sp>
        <p:nvSpPr>
          <p:cNvPr id="19" name="Folded Corner 18">
            <a:extLst>
              <a:ext uri="{FF2B5EF4-FFF2-40B4-BE49-F238E27FC236}">
                <a16:creationId xmlns:a16="http://schemas.microsoft.com/office/drawing/2014/main" id="{86CB55C2-82B7-4326-757B-0D7F50982435}"/>
              </a:ext>
            </a:extLst>
          </p:cNvPr>
          <p:cNvSpPr/>
          <p:nvPr/>
        </p:nvSpPr>
        <p:spPr>
          <a:xfrm>
            <a:off x="5361516" y="3947789"/>
            <a:ext cx="2329544" cy="2068286"/>
          </a:xfrm>
          <a:prstGeom prst="foldedCorner">
            <a:avLst>
              <a:gd name="adj" fmla="val 9204"/>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nchorCtr="0"/>
          <a:lstStyle/>
          <a:p>
            <a:r>
              <a:rPr lang="en-CH" sz="1400" b="1">
                <a:solidFill>
                  <a:schemeClr val="tx1"/>
                </a:solidFill>
                <a:latin typeface="Arial"/>
                <a:cs typeface="Arial"/>
              </a:rPr>
              <a:t>Better products &amp; services:</a:t>
            </a:r>
            <a:r>
              <a:rPr lang="en-CH" sz="1400">
                <a:solidFill>
                  <a:schemeClr val="tx1"/>
                </a:solidFill>
                <a:latin typeface="Arial"/>
                <a:cs typeface="Arial"/>
              </a:rPr>
              <a:t> </a:t>
            </a:r>
            <a:endParaRPr lang="en-US">
              <a:solidFill>
                <a:schemeClr val="tx1"/>
              </a:solidFill>
              <a:cs typeface="Calibri"/>
            </a:endParaRPr>
          </a:p>
          <a:p>
            <a:r>
              <a:rPr lang="en-CH" sz="1400">
                <a:solidFill>
                  <a:schemeClr val="tx1"/>
                </a:solidFill>
                <a:latin typeface="Arial"/>
                <a:cs typeface="Arial"/>
              </a:rPr>
              <a:t>AI can create a form of the better review report.</a:t>
            </a:r>
          </a:p>
          <a:p>
            <a:r>
              <a:rPr lang="en-CH" sz="1400">
                <a:solidFill>
                  <a:schemeClr val="tx1"/>
                </a:solidFill>
                <a:latin typeface="Arial"/>
                <a:cs typeface="Arial"/>
              </a:rPr>
              <a:t>If the paper is rejected </a:t>
            </a:r>
            <a:r>
              <a:rPr lang="en-US" sz="1400">
                <a:solidFill>
                  <a:schemeClr val="tx1"/>
                </a:solidFill>
                <a:latin typeface="Arial"/>
                <a:cs typeface="Arial"/>
              </a:rPr>
              <a:t>because of quality </a:t>
            </a:r>
            <a:r>
              <a:rPr lang="en-CH" sz="1400">
                <a:solidFill>
                  <a:schemeClr val="tx1"/>
                </a:solidFill>
                <a:latin typeface="Arial"/>
                <a:cs typeface="Arial"/>
              </a:rPr>
              <a:t>on the stage 7 based on the prediction, then the paper might become better </a:t>
            </a:r>
            <a:endParaRPr lang="en-CH" sz="1400">
              <a:solidFill>
                <a:schemeClr val="tx1"/>
              </a:solidFill>
              <a:latin typeface="Arial" panose="020B0604020202020204" pitchFamily="34" charset="0"/>
              <a:cs typeface="Arial" panose="020B0604020202020204" pitchFamily="34" charset="0"/>
            </a:endParaRPr>
          </a:p>
        </p:txBody>
      </p:sp>
      <p:sp>
        <p:nvSpPr>
          <p:cNvPr id="20" name="Folded Corner 19">
            <a:extLst>
              <a:ext uri="{FF2B5EF4-FFF2-40B4-BE49-F238E27FC236}">
                <a16:creationId xmlns:a16="http://schemas.microsoft.com/office/drawing/2014/main" id="{D29CFC22-9DCC-88B8-FDA6-091E447A1F30}"/>
              </a:ext>
            </a:extLst>
          </p:cNvPr>
          <p:cNvSpPr/>
          <p:nvPr/>
        </p:nvSpPr>
        <p:spPr>
          <a:xfrm>
            <a:off x="7845535" y="3948835"/>
            <a:ext cx="2329544" cy="2068286"/>
          </a:xfrm>
          <a:prstGeom prst="foldedCorner">
            <a:avLst>
              <a:gd name="adj" fmla="val 9204"/>
            </a:avLst>
          </a:prstGeom>
          <a:solidFill>
            <a:schemeClr val="accent2">
              <a:lumMod val="20000"/>
              <a:lumOff val="8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nchorCtr="0"/>
          <a:lstStyle/>
          <a:p>
            <a:r>
              <a:rPr lang="en-CH" sz="1400" b="1">
                <a:solidFill>
                  <a:schemeClr val="tx1"/>
                </a:solidFill>
                <a:latin typeface="Arial"/>
                <a:cs typeface="Arial"/>
              </a:rPr>
              <a:t>Business innovation:</a:t>
            </a:r>
            <a:r>
              <a:rPr lang="en-CH" sz="1400">
                <a:solidFill>
                  <a:schemeClr val="tx1"/>
                </a:solidFill>
                <a:latin typeface="Arial"/>
                <a:cs typeface="Arial"/>
              </a:rPr>
              <a:t> </a:t>
            </a:r>
            <a:endParaRPr lang="de-DE">
              <a:solidFill>
                <a:schemeClr val="tx1"/>
              </a:solidFill>
              <a:cs typeface="Calibri"/>
            </a:endParaRPr>
          </a:p>
          <a:p>
            <a:endParaRPr lang="en-CH" sz="140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175665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5bb6cf1e-781f-4cfe-9692-d5d3f021aa4c">
      <Terms xmlns="http://schemas.microsoft.com/office/infopath/2007/PartnerControls"/>
    </lcf76f155ced4ddcb4097134ff3c332f>
    <TaxCatchAll xmlns="a85fa41f-78bd-4d46-ae3a-58d806f5ce00"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kument" ma:contentTypeID="0x0101000C5310FA4BA7EE4EB85203465CD06E84" ma:contentTypeVersion="12" ma:contentTypeDescription="Ein neues Dokument erstellen." ma:contentTypeScope="" ma:versionID="dc35a08a157c87f46bc17e0c6622183c">
  <xsd:schema xmlns:xsd="http://www.w3.org/2001/XMLSchema" xmlns:xs="http://www.w3.org/2001/XMLSchema" xmlns:p="http://schemas.microsoft.com/office/2006/metadata/properties" xmlns:ns2="5bb6cf1e-781f-4cfe-9692-d5d3f021aa4c" xmlns:ns3="a85fa41f-78bd-4d46-ae3a-58d806f5ce00" targetNamespace="http://schemas.microsoft.com/office/2006/metadata/properties" ma:root="true" ma:fieldsID="d54619416cdff48674869510bc3b0fd0" ns2:_="" ns3:_="">
    <xsd:import namespace="5bb6cf1e-781f-4cfe-9692-d5d3f021aa4c"/>
    <xsd:import namespace="a85fa41f-78bd-4d46-ae3a-58d806f5ce0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bb6cf1e-781f-4cfe-9692-d5d3f021aa4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3" nillable="true" ma:taxonomy="true" ma:internalName="lcf76f155ced4ddcb4097134ff3c332f" ma:taxonomyFieldName="MediaServiceImageTags" ma:displayName="Bildmarkierungen" ma:readOnly="false" ma:fieldId="{5cf76f15-5ced-4ddc-b409-7134ff3c332f}" ma:taxonomyMulti="true" ma:sspId="7873907d-d049-4c15-acb6-7b8f2d6df672"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85fa41f-78bd-4d46-ae3a-58d806f5ce00"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15232d9e-aa39-4672-bd8a-709bf45ab59f}" ma:internalName="TaxCatchAll" ma:showField="CatchAllData" ma:web="a85fa41f-78bd-4d46-ae3a-58d806f5ce00">
      <xsd:complexType>
        <xsd:complexContent>
          <xsd:extension base="dms:MultiChoiceLookup">
            <xsd:sequence>
              <xsd:element name="Value" type="dms:Lookup" maxOccurs="unbounded" minOccurs="0" nillable="true"/>
            </xsd:sequence>
          </xsd:extension>
        </xsd:complexContent>
      </xsd:complexType>
    </xsd:element>
    <xsd:element name="SharedWithUsers" ma:index="18"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Freigegeben für -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7CAE846-A77F-4786-9BD6-62F279B4579D}">
  <ds:schemaRefs>
    <ds:schemaRef ds:uri="5bb6cf1e-781f-4cfe-9692-d5d3f021aa4c"/>
    <ds:schemaRef ds:uri="a85fa41f-78bd-4d46-ae3a-58d806f5ce00"/>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C71C439D-9CA1-442C-A921-8FD8C30CA7F9}">
  <ds:schemaRefs>
    <ds:schemaRef ds:uri="5bb6cf1e-781f-4cfe-9692-d5d3f021aa4c"/>
    <ds:schemaRef ds:uri="a85fa41f-78bd-4d46-ae3a-58d806f5ce0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E9DDA02E-7CD4-4EAD-97DF-A69870048AE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Slides>
  <Notes>0</Notes>
  <HiddenSlides>0</HiddenSlide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Editor</dc:creator>
  <cp:revision>1</cp:revision>
  <dcterms:created xsi:type="dcterms:W3CDTF">2023-05-09T19:06:12Z</dcterms:created>
  <dcterms:modified xsi:type="dcterms:W3CDTF">2023-05-19T12:18:58Z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ediaServiceImageTags">
    <vt:lpwstr/>
  </property>
  <property fmtid="{D5CDD505-2E9C-101B-9397-08002B2CF9AE}" pid="3" name="ContentTypeId">
    <vt:lpwstr>0x0101000C5310FA4BA7EE4EB85203465CD06E84</vt:lpwstr>
  </property>
  <property fmtid="{D5CDD505-2E9C-101B-9397-08002B2CF9AE}" pid="4" name="MSIP_Label_2e1fccfb-80ca-4fe1-a574-1516544edb53_ActionId">
    <vt:lpwstr>899f2fd2-5690-43c0-9dc3-a30562b0fecb</vt:lpwstr>
  </property>
  <property fmtid="{D5CDD505-2E9C-101B-9397-08002B2CF9AE}" pid="5" name="Sensitivity">
    <vt:lpwstr>C2 General</vt:lpwstr>
  </property>
  <property fmtid="{D5CDD505-2E9C-101B-9397-08002B2CF9AE}" pid="6" name="MSIP_Label_2e1fccfb-80ca-4fe1-a574-1516544edb53_Enabled">
    <vt:lpwstr>true</vt:lpwstr>
  </property>
  <property fmtid="{D5CDD505-2E9C-101B-9397-08002B2CF9AE}" pid="7" name="MSIP_Label_2e1fccfb-80ca-4fe1-a574-1516544edb53_SetDate">
    <vt:lpwstr>2023-05-19T12:15:40Z</vt:lpwstr>
  </property>
  <property fmtid="{D5CDD505-2E9C-101B-9397-08002B2CF9AE}" pid="8" name="MSIP_Label_2e1fccfb-80ca-4fe1-a574-1516544edb53_ContentBits">
    <vt:lpwstr>0</vt:lpwstr>
  </property>
  <property fmtid="{D5CDD505-2E9C-101B-9397-08002B2CF9AE}" pid="9" name="MSIP_Label_2e1fccfb-80ca-4fe1-a574-1516544edb53_SiteId">
    <vt:lpwstr>364e5b87-c1c7-420d-9bee-c35d19b557a1</vt:lpwstr>
  </property>
  <property fmtid="{D5CDD505-2E9C-101B-9397-08002B2CF9AE}" pid="10" name="MSIP_Label_2e1fccfb-80ca-4fe1-a574-1516544edb53_Name">
    <vt:lpwstr>C2 Internal</vt:lpwstr>
  </property>
  <property fmtid="{D5CDD505-2E9C-101B-9397-08002B2CF9AE}" pid="11" name="MSIP_Label_2e1fccfb-80ca-4fe1-a574-1516544edb53_Method">
    <vt:lpwstr>Standard</vt:lpwstr>
  </property>
</Properties>
</file>