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
  </p:notesMasterIdLst>
  <p:sldIdLst>
    <p:sldId id="256" r:id="rId5"/>
    <p:sldId id="258" r:id="rId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FD817B-D9ED-4682-A9E1-5F2AC94DFCAB}" v="425" dt="2023-05-19T12:16:01.178"/>
    <p1510:client id="{D21C6099-2C15-4627-93B6-A9132B8E22A0}" v="114" dt="2023-05-19T12:14:31.644"/>
    <p1510:client id="{DC807A09-3FAD-4B13-9A60-F19C3CE9141D}" v="64" dt="2023-05-19T12:13:54.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Joho (s)" userId="S::luca.joho@students.fhnw.ch::5e566ffb-3ce6-4758-a4bd-196a2a77bfae" providerId="AD" clId="Web-{DC807A09-3FAD-4B13-9A60-F19C3CE9141D}"/>
    <pc:docChg chg="modSld">
      <pc:chgData name="Luca Joho (s)" userId="S::luca.joho@students.fhnw.ch::5e566ffb-3ce6-4758-a4bd-196a2a77bfae" providerId="AD" clId="Web-{DC807A09-3FAD-4B13-9A60-F19C3CE9141D}" dt="2023-05-19T12:13:54.071" v="57" actId="20577"/>
      <pc:docMkLst>
        <pc:docMk/>
      </pc:docMkLst>
      <pc:sldChg chg="modSp">
        <pc:chgData name="Luca Joho (s)" userId="S::luca.joho@students.fhnw.ch::5e566ffb-3ce6-4758-a4bd-196a2a77bfae" providerId="AD" clId="Web-{DC807A09-3FAD-4B13-9A60-F19C3CE9141D}" dt="2023-05-19T12:13:54.071" v="57" actId="20577"/>
        <pc:sldMkLst>
          <pc:docMk/>
          <pc:sldMk cId="1217566527" sldId="258"/>
        </pc:sldMkLst>
        <pc:spChg chg="mod">
          <ac:chgData name="Luca Joho (s)" userId="S::luca.joho@students.fhnw.ch::5e566ffb-3ce6-4758-a4bd-196a2a77bfae" providerId="AD" clId="Web-{DC807A09-3FAD-4B13-9A60-F19C3CE9141D}" dt="2023-05-19T12:06:26.317" v="40"/>
          <ac:spMkLst>
            <pc:docMk/>
            <pc:sldMk cId="1217566527" sldId="258"/>
            <ac:spMk id="3" creationId="{9B6BA6DE-9D61-C8EC-6C98-ED4AF7F88E25}"/>
          </ac:spMkLst>
        </pc:spChg>
        <pc:spChg chg="mod">
          <ac:chgData name="Luca Joho (s)" userId="S::luca.joho@students.fhnw.ch::5e566ffb-3ce6-4758-a4bd-196a2a77bfae" providerId="AD" clId="Web-{DC807A09-3FAD-4B13-9A60-F19C3CE9141D}" dt="2023-05-19T12:05:17.785" v="37"/>
          <ac:spMkLst>
            <pc:docMk/>
            <pc:sldMk cId="1217566527" sldId="258"/>
            <ac:spMk id="10" creationId="{1EF2F5F3-6937-089F-90BD-FB72423721A2}"/>
          </ac:spMkLst>
        </pc:spChg>
        <pc:spChg chg="mod">
          <ac:chgData name="Luca Joho (s)" userId="S::luca.joho@students.fhnw.ch::5e566ffb-3ce6-4758-a4bd-196a2a77bfae" providerId="AD" clId="Web-{DC807A09-3FAD-4B13-9A60-F19C3CE9141D}" dt="2023-05-19T12:04:41.207" v="33"/>
          <ac:spMkLst>
            <pc:docMk/>
            <pc:sldMk cId="1217566527" sldId="258"/>
            <ac:spMk id="18" creationId="{25FC2C74-6358-47C6-3965-B4C98CCEFE10}"/>
          </ac:spMkLst>
        </pc:spChg>
        <pc:spChg chg="mod">
          <ac:chgData name="Luca Joho (s)" userId="S::luca.joho@students.fhnw.ch::5e566ffb-3ce6-4758-a4bd-196a2a77bfae" providerId="AD" clId="Web-{DC807A09-3FAD-4B13-9A60-F19C3CE9141D}" dt="2023-05-19T12:13:54.071" v="57" actId="20577"/>
          <ac:spMkLst>
            <pc:docMk/>
            <pc:sldMk cId="1217566527" sldId="258"/>
            <ac:spMk id="19" creationId="{850AC181-7425-4555-9250-B4A7152E08B7}"/>
          </ac:spMkLst>
        </pc:spChg>
      </pc:sldChg>
    </pc:docChg>
  </pc:docChgLst>
  <pc:docChgLst>
    <pc:chgData name="Nils Beutling (s)" userId="322faba3-5c5c-4816-9daf-cd8a839b7351" providerId="ADAL" clId="{B8FD817B-D9ED-4682-A9E1-5F2AC94DFCAB}"/>
    <pc:docChg chg="custSel modSld">
      <pc:chgData name="Nils Beutling (s)" userId="322faba3-5c5c-4816-9daf-cd8a839b7351" providerId="ADAL" clId="{B8FD817B-D9ED-4682-A9E1-5F2AC94DFCAB}" dt="2023-05-19T12:16:01.178" v="406" actId="1076"/>
      <pc:docMkLst>
        <pc:docMk/>
      </pc:docMkLst>
      <pc:sldChg chg="modSp mod">
        <pc:chgData name="Nils Beutling (s)" userId="322faba3-5c5c-4816-9daf-cd8a839b7351" providerId="ADAL" clId="{B8FD817B-D9ED-4682-A9E1-5F2AC94DFCAB}" dt="2023-05-19T11:59:10.535" v="70" actId="20577"/>
        <pc:sldMkLst>
          <pc:docMk/>
          <pc:sldMk cId="2054751206" sldId="256"/>
        </pc:sldMkLst>
        <pc:spChg chg="mod">
          <ac:chgData name="Nils Beutling (s)" userId="322faba3-5c5c-4816-9daf-cd8a839b7351" providerId="ADAL" clId="{B8FD817B-D9ED-4682-A9E1-5F2AC94DFCAB}" dt="2023-05-19T11:59:10.535" v="70" actId="20577"/>
          <ac:spMkLst>
            <pc:docMk/>
            <pc:sldMk cId="2054751206" sldId="256"/>
            <ac:spMk id="2" creationId="{23940452-36F5-D279-CD5C-F25E9C33A380}"/>
          </ac:spMkLst>
        </pc:spChg>
      </pc:sldChg>
      <pc:sldChg chg="modSp mod">
        <pc:chgData name="Nils Beutling (s)" userId="322faba3-5c5c-4816-9daf-cd8a839b7351" providerId="ADAL" clId="{B8FD817B-D9ED-4682-A9E1-5F2AC94DFCAB}" dt="2023-05-19T12:16:01.178" v="406" actId="1076"/>
        <pc:sldMkLst>
          <pc:docMk/>
          <pc:sldMk cId="1217566527" sldId="258"/>
        </pc:sldMkLst>
        <pc:spChg chg="mod">
          <ac:chgData name="Nils Beutling (s)" userId="322faba3-5c5c-4816-9daf-cd8a839b7351" providerId="ADAL" clId="{B8FD817B-D9ED-4682-A9E1-5F2AC94DFCAB}" dt="2023-05-19T12:01:40.086" v="105" actId="113"/>
          <ac:spMkLst>
            <pc:docMk/>
            <pc:sldMk cId="1217566527" sldId="258"/>
            <ac:spMk id="2" creationId="{6EDFD712-02D5-D4AA-0253-0634B65D400F}"/>
          </ac:spMkLst>
        </pc:spChg>
        <pc:spChg chg="mod">
          <ac:chgData name="Nils Beutling (s)" userId="322faba3-5c5c-4816-9daf-cd8a839b7351" providerId="ADAL" clId="{B8FD817B-D9ED-4682-A9E1-5F2AC94DFCAB}" dt="2023-05-19T12:13:36.872" v="372" actId="20577"/>
          <ac:spMkLst>
            <pc:docMk/>
            <pc:sldMk cId="1217566527" sldId="258"/>
            <ac:spMk id="3" creationId="{9B6BA6DE-9D61-C8EC-6C98-ED4AF7F88E25}"/>
          </ac:spMkLst>
        </pc:spChg>
        <pc:spChg chg="mod">
          <ac:chgData name="Nils Beutling (s)" userId="322faba3-5c5c-4816-9daf-cd8a839b7351" providerId="ADAL" clId="{B8FD817B-D9ED-4682-A9E1-5F2AC94DFCAB}" dt="2023-05-19T12:16:01.178" v="406" actId="1076"/>
          <ac:spMkLst>
            <pc:docMk/>
            <pc:sldMk cId="1217566527" sldId="258"/>
            <ac:spMk id="8" creationId="{E7108935-38B8-9D40-01A3-6B4E28F43640}"/>
          </ac:spMkLst>
        </pc:spChg>
        <pc:spChg chg="mod">
          <ac:chgData name="Nils Beutling (s)" userId="322faba3-5c5c-4816-9daf-cd8a839b7351" providerId="ADAL" clId="{B8FD817B-D9ED-4682-A9E1-5F2AC94DFCAB}" dt="2023-05-19T12:09:38.398" v="231" actId="6549"/>
          <ac:spMkLst>
            <pc:docMk/>
            <pc:sldMk cId="1217566527" sldId="258"/>
            <ac:spMk id="10" creationId="{1EF2F5F3-6937-089F-90BD-FB72423721A2}"/>
          </ac:spMkLst>
        </pc:spChg>
        <pc:spChg chg="mod">
          <ac:chgData name="Nils Beutling (s)" userId="322faba3-5c5c-4816-9daf-cd8a839b7351" providerId="ADAL" clId="{B8FD817B-D9ED-4682-A9E1-5F2AC94DFCAB}" dt="2023-05-19T12:01:49.517" v="126" actId="20577"/>
          <ac:spMkLst>
            <pc:docMk/>
            <pc:sldMk cId="1217566527" sldId="258"/>
            <ac:spMk id="18" creationId="{25FC2C74-6358-47C6-3965-B4C98CCEFE10}"/>
          </ac:spMkLst>
        </pc:spChg>
        <pc:spChg chg="mod">
          <ac:chgData name="Nils Beutling (s)" userId="322faba3-5c5c-4816-9daf-cd8a839b7351" providerId="ADAL" clId="{B8FD817B-D9ED-4682-A9E1-5F2AC94DFCAB}" dt="2023-05-19T12:15:59.239" v="405" actId="20577"/>
          <ac:spMkLst>
            <pc:docMk/>
            <pc:sldMk cId="1217566527" sldId="258"/>
            <ac:spMk id="19" creationId="{850AC181-7425-4555-9250-B4A7152E08B7}"/>
          </ac:spMkLst>
        </pc:spChg>
      </pc:sldChg>
    </pc:docChg>
  </pc:docChgLst>
  <pc:docChgLst>
    <pc:chgData name="Aleksandar Ovnarski (s)" userId="S::aleksandar.ovnarski@students.fhnw.ch::0b5cbe07-f3d2-4829-8c1f-7434b0339a30" providerId="AD" clId="Web-{D21C6099-2C15-4627-93B6-A9132B8E22A0}"/>
    <pc:docChg chg="modSld">
      <pc:chgData name="Aleksandar Ovnarski (s)" userId="S::aleksandar.ovnarski@students.fhnw.ch::0b5cbe07-f3d2-4829-8c1f-7434b0339a30" providerId="AD" clId="Web-{D21C6099-2C15-4627-93B6-A9132B8E22A0}" dt="2023-05-19T12:14:31.644" v="113" actId="20577"/>
      <pc:docMkLst>
        <pc:docMk/>
      </pc:docMkLst>
      <pc:sldChg chg="modSp">
        <pc:chgData name="Aleksandar Ovnarski (s)" userId="S::aleksandar.ovnarski@students.fhnw.ch::0b5cbe07-f3d2-4829-8c1f-7434b0339a30" providerId="AD" clId="Web-{D21C6099-2C15-4627-93B6-A9132B8E22A0}" dt="2023-05-19T11:56:51.698" v="25" actId="20577"/>
        <pc:sldMkLst>
          <pc:docMk/>
          <pc:sldMk cId="2054751206" sldId="256"/>
        </pc:sldMkLst>
        <pc:spChg chg="mod">
          <ac:chgData name="Aleksandar Ovnarski (s)" userId="S::aleksandar.ovnarski@students.fhnw.ch::0b5cbe07-f3d2-4829-8c1f-7434b0339a30" providerId="AD" clId="Web-{D21C6099-2C15-4627-93B6-A9132B8E22A0}" dt="2023-05-19T11:56:51.698" v="25" actId="20577"/>
          <ac:spMkLst>
            <pc:docMk/>
            <pc:sldMk cId="2054751206" sldId="256"/>
            <ac:spMk id="2" creationId="{23940452-36F5-D279-CD5C-F25E9C33A380}"/>
          </ac:spMkLst>
        </pc:spChg>
      </pc:sldChg>
      <pc:sldChg chg="modSp">
        <pc:chgData name="Aleksandar Ovnarski (s)" userId="S::aleksandar.ovnarski@students.fhnw.ch::0b5cbe07-f3d2-4829-8c1f-7434b0339a30" providerId="AD" clId="Web-{D21C6099-2C15-4627-93B6-A9132B8E22A0}" dt="2023-05-19T12:14:31.644" v="113" actId="20577"/>
        <pc:sldMkLst>
          <pc:docMk/>
          <pc:sldMk cId="1217566527" sldId="258"/>
        </pc:sldMkLst>
        <pc:spChg chg="mod">
          <ac:chgData name="Aleksandar Ovnarski (s)" userId="S::aleksandar.ovnarski@students.fhnw.ch::0b5cbe07-f3d2-4829-8c1f-7434b0339a30" providerId="AD" clId="Web-{D21C6099-2C15-4627-93B6-A9132B8E22A0}" dt="2023-05-19T12:08:30.401" v="46" actId="20577"/>
          <ac:spMkLst>
            <pc:docMk/>
            <pc:sldMk cId="1217566527" sldId="258"/>
            <ac:spMk id="19" creationId="{850AC181-7425-4555-9250-B4A7152E08B7}"/>
          </ac:spMkLst>
        </pc:spChg>
        <pc:spChg chg="mod">
          <ac:chgData name="Aleksandar Ovnarski (s)" userId="S::aleksandar.ovnarski@students.fhnw.ch::0b5cbe07-f3d2-4829-8c1f-7434b0339a30" providerId="AD" clId="Web-{D21C6099-2C15-4627-93B6-A9132B8E22A0}" dt="2023-05-19T12:14:31.644" v="113" actId="20577"/>
          <ac:spMkLst>
            <pc:docMk/>
            <pc:sldMk cId="1217566527" sldId="258"/>
            <ac:spMk id="20" creationId="{999FBE35-DC59-1DC8-FC69-006B0448A5A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F4A0F-D64E-BA44-A57C-7E75F2310D66}" type="datetimeFigureOut">
              <a:rPr lang="en-CH" smtClean="0"/>
              <a:t>05/19/2023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905E0-C477-AC40-97CA-EB55F674E778}" type="slidenum">
              <a:rPr lang="en-CH" smtClean="0"/>
              <a:t>‹#›</a:t>
            </a:fld>
            <a:endParaRPr lang="en-CH"/>
          </a:p>
        </p:txBody>
      </p:sp>
    </p:spTree>
    <p:extLst>
      <p:ext uri="{BB962C8B-B14F-4D97-AF65-F5344CB8AC3E}">
        <p14:creationId xmlns:p14="http://schemas.microsoft.com/office/powerpoint/2010/main" val="206360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26D1-F12C-9C22-9383-DCD272A00F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A045F192-1FCC-CDBC-1B26-AFF564B15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E8D684E6-8393-5E8F-3CE2-056B6C8632CB}"/>
              </a:ext>
            </a:extLst>
          </p:cNvPr>
          <p:cNvSpPr>
            <a:spLocks noGrp="1"/>
          </p:cNvSpPr>
          <p:nvPr>
            <p:ph type="dt" sz="half" idx="10"/>
          </p:nvPr>
        </p:nvSpPr>
        <p:spPr/>
        <p:txBody>
          <a:bodyPr/>
          <a:lstStyle/>
          <a:p>
            <a:fld id="{761C9DC4-B476-F942-853E-89826AA29869}" type="datetime1">
              <a:rPr lang="de-CH" smtClean="0"/>
              <a:t>19.05.2023</a:t>
            </a:fld>
            <a:endParaRPr lang="en-CH"/>
          </a:p>
        </p:txBody>
      </p:sp>
      <p:sp>
        <p:nvSpPr>
          <p:cNvPr id="5" name="Footer Placeholder 4">
            <a:extLst>
              <a:ext uri="{FF2B5EF4-FFF2-40B4-BE49-F238E27FC236}">
                <a16:creationId xmlns:a16="http://schemas.microsoft.com/office/drawing/2014/main" id="{0F8501BD-5348-032F-8390-288CA73F8F6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E2A1F44B-FCB4-F04B-E216-DEAFA4F336F2}"/>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39950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112C-3937-29A8-E043-AE5B0C4A335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1D033C4-9218-4C6B-465C-D0B05DCDE9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FF2C112-878C-9CA2-9D84-7D07C5533E9E}"/>
              </a:ext>
            </a:extLst>
          </p:cNvPr>
          <p:cNvSpPr>
            <a:spLocks noGrp="1"/>
          </p:cNvSpPr>
          <p:nvPr>
            <p:ph type="dt" sz="half" idx="10"/>
          </p:nvPr>
        </p:nvSpPr>
        <p:spPr/>
        <p:txBody>
          <a:bodyPr/>
          <a:lstStyle/>
          <a:p>
            <a:fld id="{5E4D72C6-52C9-D44D-A925-01E9D4E49289}" type="datetime1">
              <a:rPr lang="de-CH" smtClean="0"/>
              <a:t>19.05.2023</a:t>
            </a:fld>
            <a:endParaRPr lang="en-CH"/>
          </a:p>
        </p:txBody>
      </p:sp>
      <p:sp>
        <p:nvSpPr>
          <p:cNvPr id="5" name="Footer Placeholder 4">
            <a:extLst>
              <a:ext uri="{FF2B5EF4-FFF2-40B4-BE49-F238E27FC236}">
                <a16:creationId xmlns:a16="http://schemas.microsoft.com/office/drawing/2014/main" id="{D9C806B0-C331-DB49-C6E7-E14077C080F4}"/>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9559642C-5088-37C9-3FF4-B9EB658EC7A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0829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DA151A-C082-9B9F-DBE8-E797FD6676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4FE99C6-0519-4B11-44CF-1E20AFF58CD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64E510E-29F5-5ACF-C2A7-E3DD4DB98E13}"/>
              </a:ext>
            </a:extLst>
          </p:cNvPr>
          <p:cNvSpPr>
            <a:spLocks noGrp="1"/>
          </p:cNvSpPr>
          <p:nvPr>
            <p:ph type="dt" sz="half" idx="10"/>
          </p:nvPr>
        </p:nvSpPr>
        <p:spPr/>
        <p:txBody>
          <a:bodyPr/>
          <a:lstStyle/>
          <a:p>
            <a:fld id="{BACE8BF5-6A3B-3F45-8333-FE19DF613A94}" type="datetime1">
              <a:rPr lang="de-CH" smtClean="0"/>
              <a:t>19.05.2023</a:t>
            </a:fld>
            <a:endParaRPr lang="en-CH"/>
          </a:p>
        </p:txBody>
      </p:sp>
      <p:sp>
        <p:nvSpPr>
          <p:cNvPr id="5" name="Footer Placeholder 4">
            <a:extLst>
              <a:ext uri="{FF2B5EF4-FFF2-40B4-BE49-F238E27FC236}">
                <a16:creationId xmlns:a16="http://schemas.microsoft.com/office/drawing/2014/main" id="{FBA8C909-305F-F115-9B0C-46451789AE00}"/>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BC5F7A05-4488-D016-C2F0-BF142755DE2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9555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6188-3F3B-CCDF-D3B2-862D7267401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CD08F91-3933-1405-E66F-AA503A9A5D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4FAE60A-F6E4-F96A-6BB0-4ED7642B38CD}"/>
              </a:ext>
            </a:extLst>
          </p:cNvPr>
          <p:cNvSpPr>
            <a:spLocks noGrp="1"/>
          </p:cNvSpPr>
          <p:nvPr>
            <p:ph type="dt" sz="half" idx="10"/>
          </p:nvPr>
        </p:nvSpPr>
        <p:spPr/>
        <p:txBody>
          <a:bodyPr/>
          <a:lstStyle/>
          <a:p>
            <a:fld id="{7BD61E50-3B1D-144D-B67A-B91C71A803EF}" type="datetime1">
              <a:rPr lang="de-CH" smtClean="0"/>
              <a:t>19.05.2023</a:t>
            </a:fld>
            <a:endParaRPr lang="en-CH"/>
          </a:p>
        </p:txBody>
      </p:sp>
      <p:sp>
        <p:nvSpPr>
          <p:cNvPr id="5" name="Footer Placeholder 4">
            <a:extLst>
              <a:ext uri="{FF2B5EF4-FFF2-40B4-BE49-F238E27FC236}">
                <a16:creationId xmlns:a16="http://schemas.microsoft.com/office/drawing/2014/main" id="{186DFDDF-EB18-51D7-0985-9C13811A9E28}"/>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FA3E344D-C2E5-C013-CBC5-5C3994C9A246}"/>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69898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2EF9-A3FF-AA89-0CA3-02299EC58E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5FAFC261-0BE2-C0A5-84C0-0A618E8A5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DACC8C-81A9-B5F9-6C95-6278C3527EE7}"/>
              </a:ext>
            </a:extLst>
          </p:cNvPr>
          <p:cNvSpPr>
            <a:spLocks noGrp="1"/>
          </p:cNvSpPr>
          <p:nvPr>
            <p:ph type="dt" sz="half" idx="10"/>
          </p:nvPr>
        </p:nvSpPr>
        <p:spPr/>
        <p:txBody>
          <a:bodyPr/>
          <a:lstStyle/>
          <a:p>
            <a:fld id="{8D2226DB-D619-5549-8E7C-82A111A4E8B2}" type="datetime1">
              <a:rPr lang="de-CH" smtClean="0"/>
              <a:t>19.05.2023</a:t>
            </a:fld>
            <a:endParaRPr lang="en-CH"/>
          </a:p>
        </p:txBody>
      </p:sp>
      <p:sp>
        <p:nvSpPr>
          <p:cNvPr id="5" name="Footer Placeholder 4">
            <a:extLst>
              <a:ext uri="{FF2B5EF4-FFF2-40B4-BE49-F238E27FC236}">
                <a16:creationId xmlns:a16="http://schemas.microsoft.com/office/drawing/2014/main" id="{CCD373C0-DF8D-AF65-A02D-7F38900C315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CA4DE57D-4FFD-90ED-07D9-B925631C6D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52486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7BB-4E64-F7F9-C57F-9382E74E629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A0B2085-BDFC-8346-92E1-789F76ADD06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62B459A-89D1-58DA-7286-9C1E30EC08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DC99623-C3DE-8240-366F-523CBFA46564}"/>
              </a:ext>
            </a:extLst>
          </p:cNvPr>
          <p:cNvSpPr>
            <a:spLocks noGrp="1"/>
          </p:cNvSpPr>
          <p:nvPr>
            <p:ph type="dt" sz="half" idx="10"/>
          </p:nvPr>
        </p:nvSpPr>
        <p:spPr/>
        <p:txBody>
          <a:bodyPr/>
          <a:lstStyle/>
          <a:p>
            <a:fld id="{6B07C490-67C7-5F43-8070-E6094F4C1724}" type="datetime1">
              <a:rPr lang="de-CH" smtClean="0"/>
              <a:t>19.05.2023</a:t>
            </a:fld>
            <a:endParaRPr lang="en-CH"/>
          </a:p>
        </p:txBody>
      </p:sp>
      <p:sp>
        <p:nvSpPr>
          <p:cNvPr id="6" name="Footer Placeholder 5">
            <a:extLst>
              <a:ext uri="{FF2B5EF4-FFF2-40B4-BE49-F238E27FC236}">
                <a16:creationId xmlns:a16="http://schemas.microsoft.com/office/drawing/2014/main" id="{17553A4A-5782-2312-1303-28CFFE0C6239}"/>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57BC8DE7-AC64-BE75-BB2D-21FF2D24559D}"/>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05366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1A-BB68-1B00-72D7-C56FC98664BA}"/>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48A4DB-6500-4BDA-B2EB-0A0794130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0F4085-2D2A-A082-52FA-DEF35D8B85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3EC63512-728E-DE48-173F-F345E244F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476CFBE-EA84-AAC5-7AD6-8ADC7C712BC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15B6C2C-4277-006A-2FAB-B01097112086}"/>
              </a:ext>
            </a:extLst>
          </p:cNvPr>
          <p:cNvSpPr>
            <a:spLocks noGrp="1"/>
          </p:cNvSpPr>
          <p:nvPr>
            <p:ph type="dt" sz="half" idx="10"/>
          </p:nvPr>
        </p:nvSpPr>
        <p:spPr/>
        <p:txBody>
          <a:bodyPr/>
          <a:lstStyle/>
          <a:p>
            <a:fld id="{8503A55B-BB0E-B34B-A031-5FF92031A304}" type="datetime1">
              <a:rPr lang="de-CH" smtClean="0"/>
              <a:t>19.05.2023</a:t>
            </a:fld>
            <a:endParaRPr lang="en-CH"/>
          </a:p>
        </p:txBody>
      </p:sp>
      <p:sp>
        <p:nvSpPr>
          <p:cNvPr id="8" name="Footer Placeholder 7">
            <a:extLst>
              <a:ext uri="{FF2B5EF4-FFF2-40B4-BE49-F238E27FC236}">
                <a16:creationId xmlns:a16="http://schemas.microsoft.com/office/drawing/2014/main" id="{27F6DC46-5581-B5C4-8D10-CDE4BCA3CDB5}"/>
              </a:ext>
            </a:extLst>
          </p:cNvPr>
          <p:cNvSpPr>
            <a:spLocks noGrp="1"/>
          </p:cNvSpPr>
          <p:nvPr>
            <p:ph type="ftr" sz="quarter" idx="11"/>
          </p:nvPr>
        </p:nvSpPr>
        <p:spPr/>
        <p:txBody>
          <a:bodyPr/>
          <a:lstStyle/>
          <a:p>
            <a:r>
              <a:rPr lang="en-GB"/>
              <a:t>Adaptive AI - Group 1</a:t>
            </a:r>
            <a:endParaRPr lang="en-CH"/>
          </a:p>
        </p:txBody>
      </p:sp>
      <p:sp>
        <p:nvSpPr>
          <p:cNvPr id="9" name="Slide Number Placeholder 8">
            <a:extLst>
              <a:ext uri="{FF2B5EF4-FFF2-40B4-BE49-F238E27FC236}">
                <a16:creationId xmlns:a16="http://schemas.microsoft.com/office/drawing/2014/main" id="{0B751683-DF6B-6F39-3776-B9309A1D6B0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422441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D447-5404-D9AC-89D7-AC811398339D}"/>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3598D20-F6CE-332C-2B17-9A7B7B9E6510}"/>
              </a:ext>
            </a:extLst>
          </p:cNvPr>
          <p:cNvSpPr>
            <a:spLocks noGrp="1"/>
          </p:cNvSpPr>
          <p:nvPr>
            <p:ph type="dt" sz="half" idx="10"/>
          </p:nvPr>
        </p:nvSpPr>
        <p:spPr/>
        <p:txBody>
          <a:bodyPr/>
          <a:lstStyle/>
          <a:p>
            <a:fld id="{AF514152-BB57-434E-A84C-E51BFF99A40B}" type="datetime1">
              <a:rPr lang="de-CH" smtClean="0"/>
              <a:t>19.05.2023</a:t>
            </a:fld>
            <a:endParaRPr lang="en-CH"/>
          </a:p>
        </p:txBody>
      </p:sp>
      <p:sp>
        <p:nvSpPr>
          <p:cNvPr id="4" name="Footer Placeholder 3">
            <a:extLst>
              <a:ext uri="{FF2B5EF4-FFF2-40B4-BE49-F238E27FC236}">
                <a16:creationId xmlns:a16="http://schemas.microsoft.com/office/drawing/2014/main" id="{A428B105-6EBC-98F6-E2F7-D3C8315FC1DD}"/>
              </a:ext>
            </a:extLst>
          </p:cNvPr>
          <p:cNvSpPr>
            <a:spLocks noGrp="1"/>
          </p:cNvSpPr>
          <p:nvPr>
            <p:ph type="ftr" sz="quarter" idx="11"/>
          </p:nvPr>
        </p:nvSpPr>
        <p:spPr/>
        <p:txBody>
          <a:bodyPr/>
          <a:lstStyle/>
          <a:p>
            <a:r>
              <a:rPr lang="en-GB"/>
              <a:t>Adaptive AI - Group 1</a:t>
            </a:r>
            <a:endParaRPr lang="en-CH"/>
          </a:p>
        </p:txBody>
      </p:sp>
      <p:sp>
        <p:nvSpPr>
          <p:cNvPr id="5" name="Slide Number Placeholder 4">
            <a:extLst>
              <a:ext uri="{FF2B5EF4-FFF2-40B4-BE49-F238E27FC236}">
                <a16:creationId xmlns:a16="http://schemas.microsoft.com/office/drawing/2014/main" id="{31C90B61-EF39-8089-4329-8F25658502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01243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0B07A-6A5B-A4CC-D1EC-2E09597A912F}"/>
              </a:ext>
            </a:extLst>
          </p:cNvPr>
          <p:cNvSpPr>
            <a:spLocks noGrp="1"/>
          </p:cNvSpPr>
          <p:nvPr>
            <p:ph type="dt" sz="half" idx="10"/>
          </p:nvPr>
        </p:nvSpPr>
        <p:spPr/>
        <p:txBody>
          <a:bodyPr/>
          <a:lstStyle/>
          <a:p>
            <a:fld id="{C9F11577-D47D-7C43-939D-850202A1CAE7}" type="datetime1">
              <a:rPr lang="de-CH" smtClean="0"/>
              <a:t>19.05.2023</a:t>
            </a:fld>
            <a:endParaRPr lang="en-CH"/>
          </a:p>
        </p:txBody>
      </p:sp>
      <p:sp>
        <p:nvSpPr>
          <p:cNvPr id="3" name="Footer Placeholder 2">
            <a:extLst>
              <a:ext uri="{FF2B5EF4-FFF2-40B4-BE49-F238E27FC236}">
                <a16:creationId xmlns:a16="http://schemas.microsoft.com/office/drawing/2014/main" id="{E2872F89-509E-9939-F661-76D7DBE12C7A}"/>
              </a:ext>
            </a:extLst>
          </p:cNvPr>
          <p:cNvSpPr>
            <a:spLocks noGrp="1"/>
          </p:cNvSpPr>
          <p:nvPr>
            <p:ph type="ftr" sz="quarter" idx="11"/>
          </p:nvPr>
        </p:nvSpPr>
        <p:spPr/>
        <p:txBody>
          <a:bodyPr/>
          <a:lstStyle/>
          <a:p>
            <a:r>
              <a:rPr lang="en-GB"/>
              <a:t>Adaptive AI - Group 1</a:t>
            </a:r>
            <a:endParaRPr lang="en-CH"/>
          </a:p>
        </p:txBody>
      </p:sp>
      <p:sp>
        <p:nvSpPr>
          <p:cNvPr id="4" name="Slide Number Placeholder 3">
            <a:extLst>
              <a:ext uri="{FF2B5EF4-FFF2-40B4-BE49-F238E27FC236}">
                <a16:creationId xmlns:a16="http://schemas.microsoft.com/office/drawing/2014/main" id="{33540342-A2DB-B0DC-68FA-AFA23D3C2D6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67167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9BE3-5C8A-C328-DE73-1296E28AA6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9FF1ABEA-FF55-55A6-90EF-407249350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9FEF1D44-7EE0-65A9-1E1A-45D80E761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1289F0-3F26-F674-4730-85359CE333FB}"/>
              </a:ext>
            </a:extLst>
          </p:cNvPr>
          <p:cNvSpPr>
            <a:spLocks noGrp="1"/>
          </p:cNvSpPr>
          <p:nvPr>
            <p:ph type="dt" sz="half" idx="10"/>
          </p:nvPr>
        </p:nvSpPr>
        <p:spPr/>
        <p:txBody>
          <a:bodyPr/>
          <a:lstStyle/>
          <a:p>
            <a:fld id="{D3D2D443-BC39-2749-95C8-CE765FFC693A}" type="datetime1">
              <a:rPr lang="de-CH" smtClean="0"/>
              <a:t>19.05.2023</a:t>
            </a:fld>
            <a:endParaRPr lang="en-CH"/>
          </a:p>
        </p:txBody>
      </p:sp>
      <p:sp>
        <p:nvSpPr>
          <p:cNvPr id="6" name="Footer Placeholder 5">
            <a:extLst>
              <a:ext uri="{FF2B5EF4-FFF2-40B4-BE49-F238E27FC236}">
                <a16:creationId xmlns:a16="http://schemas.microsoft.com/office/drawing/2014/main" id="{EF2498EB-28DA-D9DC-69D7-DC79290B62B6}"/>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E6E6BF39-3EAA-9B0E-DFFE-E0F9766C39C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29124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9491-3BDF-B461-EF4E-92256A2F77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481FA588-036A-87C3-88D3-539B38EA2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C31DEEC5-4621-2229-7E67-676755C7B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E453D-6CE0-B558-5370-F168F2CE9760}"/>
              </a:ext>
            </a:extLst>
          </p:cNvPr>
          <p:cNvSpPr>
            <a:spLocks noGrp="1"/>
          </p:cNvSpPr>
          <p:nvPr>
            <p:ph type="dt" sz="half" idx="10"/>
          </p:nvPr>
        </p:nvSpPr>
        <p:spPr/>
        <p:txBody>
          <a:bodyPr/>
          <a:lstStyle/>
          <a:p>
            <a:fld id="{BCD75DED-BE06-444C-8882-52110735FCC2}" type="datetime1">
              <a:rPr lang="de-CH" smtClean="0"/>
              <a:t>19.05.2023</a:t>
            </a:fld>
            <a:endParaRPr lang="en-CH"/>
          </a:p>
        </p:txBody>
      </p:sp>
      <p:sp>
        <p:nvSpPr>
          <p:cNvPr id="6" name="Footer Placeholder 5">
            <a:extLst>
              <a:ext uri="{FF2B5EF4-FFF2-40B4-BE49-F238E27FC236}">
                <a16:creationId xmlns:a16="http://schemas.microsoft.com/office/drawing/2014/main" id="{CEA23533-2D45-B39D-8FA5-9B0FEA96358B}"/>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7BAD998D-F635-BF71-25F3-545E695B888C}"/>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135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745430-3D3C-6EF3-81A9-17B975749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390AD6A-E248-7430-73FD-1A6BC39AB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ACC72B5-3317-B092-0E74-A68B39AC59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71E7D-CEA1-6E49-876E-1FF630A8E942}" type="datetime1">
              <a:rPr lang="de-CH" smtClean="0"/>
              <a:t>19.05.2023</a:t>
            </a:fld>
            <a:endParaRPr lang="en-CH"/>
          </a:p>
        </p:txBody>
      </p:sp>
      <p:sp>
        <p:nvSpPr>
          <p:cNvPr id="5" name="Footer Placeholder 4">
            <a:extLst>
              <a:ext uri="{FF2B5EF4-FFF2-40B4-BE49-F238E27FC236}">
                <a16:creationId xmlns:a16="http://schemas.microsoft.com/office/drawing/2014/main" id="{5ECD018C-9598-6E0B-EF08-D57937F98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Adaptive AI - Group 1</a:t>
            </a:r>
            <a:endParaRPr lang="en-CH"/>
          </a:p>
        </p:txBody>
      </p:sp>
      <p:sp>
        <p:nvSpPr>
          <p:cNvPr id="6" name="Slide Number Placeholder 5">
            <a:extLst>
              <a:ext uri="{FF2B5EF4-FFF2-40B4-BE49-F238E27FC236}">
                <a16:creationId xmlns:a16="http://schemas.microsoft.com/office/drawing/2014/main" id="{0636FEAF-745F-EA38-CDD2-28F680AA8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F9DC8-ABE1-BB4B-B049-03C51162FA7B}" type="slidenum">
              <a:rPr lang="en-CH" smtClean="0"/>
              <a:t>‹#›</a:t>
            </a:fld>
            <a:endParaRPr lang="en-CH"/>
          </a:p>
        </p:txBody>
      </p:sp>
    </p:spTree>
    <p:extLst>
      <p:ext uri="{BB962C8B-B14F-4D97-AF65-F5344CB8AC3E}">
        <p14:creationId xmlns:p14="http://schemas.microsoft.com/office/powerpoint/2010/main" val="1432665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a:solidFill>
                  <a:sysClr val="windowText" lastClr="000000"/>
                </a:solidFill>
                <a:latin typeface="Arial" panose="020B0604020202020204" pitchFamily="34" charset="0"/>
                <a:cs typeface="Arial" panose="020B0604020202020204" pitchFamily="34" charset="0"/>
              </a:rPr>
              <a:t>Adaptive AI - Group 4</a:t>
            </a:r>
            <a:endParaRPr lang="en-CH" b="1">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a:effectLst/>
                <a:latin typeface="Arial" panose="020B0604020202020204" pitchFamily="34" charset="0"/>
              </a:rPr>
              <a:t>Group 4 – Searching for reviewers</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5078313"/>
          </a:xfrm>
          <a:prstGeom prst="rect">
            <a:avLst/>
          </a:prstGeom>
          <a:noFill/>
        </p:spPr>
        <p:txBody>
          <a:bodyPr wrap="square">
            <a:spAutoFit/>
          </a:bodyPr>
          <a:lstStyle/>
          <a:p>
            <a:r>
              <a:rPr lang="en-GB" i="1">
                <a:effectLst/>
                <a:latin typeface="Arial" panose="020B0604020202020204" pitchFamily="34" charset="0"/>
              </a:rPr>
              <a:t>Scenario</a:t>
            </a:r>
          </a:p>
          <a:p>
            <a:endParaRPr lang="en-GB">
              <a:latin typeface="Arial" panose="020B0604020202020204" pitchFamily="34" charset="0"/>
            </a:endParaRPr>
          </a:p>
          <a:p>
            <a:r>
              <a:rPr lang="en-GB">
                <a:latin typeface="Arial" panose="020B0604020202020204" pitchFamily="34" charset="0"/>
              </a:rPr>
              <a:t>Once a manuscript passes desk review, the editors will send it to peer-review. To effectively peer-review a manuscript, the editor will need to find subject experts that have previous experience with the type of research reported in the manuscript. A hybrid, adaptive AI system could be employed to recommend suitable reviewers. The editor may have additional rules for the selection of candidate reviewers (i.e., rules engineering or symbolic AI). How could a hybrid AI combine sub-symbolic (e.g., word embeddings in vector space) and symbolic approaches (rules), and how does such a system need to adapt? Hints: think of ca. November 2019 and early 2020 when the pandemic hit. Think of someone retiring. Think of a user that rejects certain recommendations. How would such a system help the company to gain a competitive advantage?</a:t>
            </a:r>
          </a:p>
          <a:p>
            <a:endParaRPr lang="en-GB">
              <a:latin typeface="Arial" panose="020B0604020202020204" pitchFamily="34" charset="0"/>
            </a:endParaRPr>
          </a:p>
          <a:p>
            <a:r>
              <a:rPr lang="en-GB">
                <a:latin typeface="Arial" panose="020B0604020202020204" pitchFamily="34" charset="0"/>
              </a:rPr>
              <a:t>Discuss these and related questions in the group and record key points per type of competitive advantage from the discussion on the next slide (some may be left empty if not applicable). </a:t>
            </a:r>
            <a:r>
              <a:rPr lang="en-GB" b="1" i="1">
                <a:latin typeface="Arial" panose="020B0604020202020204" pitchFamily="34" charset="0"/>
              </a:rPr>
              <a:t>Please help me to generate and understanding of your way of thinking by providing your reasoning and specific comments.</a:t>
            </a:r>
          </a:p>
          <a:p>
            <a:endParaRPr lang="en-GB" i="0">
              <a:effectLst/>
              <a:latin typeface="Arial" panose="020B0604020202020204" pitchFamily="34" charset="0"/>
            </a:endParaRPr>
          </a:p>
          <a:p>
            <a:r>
              <a:rPr lang="en-GB">
                <a:latin typeface="Arial" panose="020B0604020202020204" pitchFamily="34" charset="0"/>
              </a:rPr>
              <a:t>Thank you for your efforts and helping me in this research!</a:t>
            </a:r>
          </a:p>
          <a:p>
            <a:endParaRPr lang="en-GB" i="0">
              <a:effectLst/>
              <a:latin typeface="Arial" panose="020B0604020202020204" pitchFamily="34" charset="0"/>
            </a:endParaRPr>
          </a:p>
          <a:p>
            <a:r>
              <a:rPr lang="en-GB">
                <a:latin typeface="Arial" panose="020B0604020202020204" pitchFamily="34" charset="0"/>
              </a:rPr>
              <a:t>Didi</a:t>
            </a:r>
            <a:endParaRPr lang="en-GB" i="0">
              <a:effectLst/>
              <a:latin typeface="Arial" panose="020B0604020202020204" pitchFamily="34" charset="0"/>
            </a:endParaRPr>
          </a:p>
        </p:txBody>
      </p:sp>
      <p:sp>
        <p:nvSpPr>
          <p:cNvPr id="2" name="TextBox 1">
            <a:extLst>
              <a:ext uri="{FF2B5EF4-FFF2-40B4-BE49-F238E27FC236}">
                <a16:creationId xmlns:a16="http://schemas.microsoft.com/office/drawing/2014/main" id="{23940452-36F5-D279-CD5C-F25E9C33A380}"/>
              </a:ext>
            </a:extLst>
          </p:cNvPr>
          <p:cNvSpPr txBox="1"/>
          <p:nvPr/>
        </p:nvSpPr>
        <p:spPr>
          <a:xfrm>
            <a:off x="5823857" y="178164"/>
            <a:ext cx="6096000" cy="639589"/>
          </a:xfrm>
          <a:prstGeom prst="roundRect">
            <a:avLst/>
          </a:prstGeom>
          <a:solidFill>
            <a:schemeClr val="accent2">
              <a:lumMod val="20000"/>
              <a:lumOff val="80000"/>
            </a:schemeClr>
          </a:solidFill>
          <a:ln w="38100">
            <a:solidFill>
              <a:schemeClr val="accent2">
                <a:lumMod val="75000"/>
              </a:schemeClr>
            </a:solidFill>
          </a:ln>
        </p:spPr>
        <p:txBody>
          <a:bodyPr wrap="square" lIns="91440" tIns="45720" rIns="91440" bIns="45720" anchor="t">
            <a:normAutofit/>
          </a:bodyPr>
          <a:ls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i="0">
                <a:effectLst/>
                <a:latin typeface="Arial"/>
                <a:cs typeface="Arial"/>
              </a:rPr>
              <a:t>Group members’ names:</a:t>
            </a:r>
            <a:r>
              <a:rPr lang="en-GB" sz="1200" b="1">
                <a:latin typeface="Arial"/>
                <a:cs typeface="Arial"/>
              </a:rPr>
              <a:t> Domenico, Andrea, Luca^2, Nils, Aleksandar (redneck hat guy) &amp; Jonathan</a:t>
            </a:r>
            <a:endParaRPr lang="en-GB" sz="1200" b="1" i="0">
              <a:effectLst/>
              <a:latin typeface="Arial"/>
              <a:cs typeface="Arial"/>
            </a:endParaRPr>
          </a:p>
        </p:txBody>
      </p:sp>
    </p:spTree>
    <p:extLst>
      <p:ext uri="{BB962C8B-B14F-4D97-AF65-F5344CB8AC3E}">
        <p14:creationId xmlns:p14="http://schemas.microsoft.com/office/powerpoint/2010/main" val="205475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a:solidFill>
                  <a:sysClr val="windowText" lastClr="000000"/>
                </a:solidFill>
                <a:latin typeface="Arial" panose="020B0604020202020204" pitchFamily="34" charset="0"/>
                <a:cs typeface="Arial" panose="020B0604020202020204" pitchFamily="34" charset="0"/>
              </a:rPr>
              <a:t>Adaptive AI - Group 4</a:t>
            </a:r>
            <a:endParaRPr lang="en-CH" b="1">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a:effectLst/>
                <a:latin typeface="Arial" panose="020B0604020202020204" pitchFamily="34" charset="0"/>
              </a:rPr>
              <a:t>Group 4 – Searching for reviewers</a:t>
            </a:r>
          </a:p>
        </p:txBody>
      </p:sp>
      <p:sp>
        <p:nvSpPr>
          <p:cNvPr id="8" name="TextBox 7">
            <a:extLst>
              <a:ext uri="{FF2B5EF4-FFF2-40B4-BE49-F238E27FC236}">
                <a16:creationId xmlns:a16="http://schemas.microsoft.com/office/drawing/2014/main" id="{E7108935-38B8-9D40-01A3-6B4E28F43640}"/>
              </a:ext>
            </a:extLst>
          </p:cNvPr>
          <p:cNvSpPr txBox="1"/>
          <p:nvPr/>
        </p:nvSpPr>
        <p:spPr>
          <a:xfrm>
            <a:off x="261257" y="961935"/>
            <a:ext cx="11669486" cy="369332"/>
          </a:xfrm>
          <a:prstGeom prst="rect">
            <a:avLst/>
          </a:prstGeom>
          <a:noFill/>
        </p:spPr>
        <p:txBody>
          <a:bodyPr wrap="square">
            <a:spAutoFit/>
          </a:bodyPr>
          <a:lstStyle/>
          <a:p>
            <a:r>
              <a:rPr lang="en-GB" i="1">
                <a:effectLst/>
                <a:latin typeface="Arial" panose="020B0604020202020204" pitchFamily="34" charset="0"/>
              </a:rPr>
              <a:t>Results</a:t>
            </a:r>
          </a:p>
        </p:txBody>
      </p:sp>
      <p:sp>
        <p:nvSpPr>
          <p:cNvPr id="2" name="Folded Corner 1">
            <a:extLst>
              <a:ext uri="{FF2B5EF4-FFF2-40B4-BE49-F238E27FC236}">
                <a16:creationId xmlns:a16="http://schemas.microsoft.com/office/drawing/2014/main" id="{6EDFD712-02D5-D4AA-0253-0634B65D400F}"/>
              </a:ext>
            </a:extLst>
          </p:cNvPr>
          <p:cNvSpPr/>
          <p:nvPr/>
        </p:nvSpPr>
        <p:spPr>
          <a:xfrm>
            <a:off x="272143" y="168188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400" b="1">
                <a:solidFill>
                  <a:sysClr val="windowText" lastClr="000000"/>
                </a:solidFill>
                <a:latin typeface="Arial" panose="020B0604020202020204" pitchFamily="34" charset="0"/>
                <a:cs typeface="Arial" panose="020B0604020202020204" pitchFamily="34" charset="0"/>
              </a:rPr>
              <a:t>Reduced costs:</a:t>
            </a:r>
          </a:p>
          <a:p>
            <a:r>
              <a:rPr lang="en-GB" sz="1400">
                <a:solidFill>
                  <a:sysClr val="windowText" lastClr="000000"/>
                </a:solidFill>
                <a:latin typeface="Arial" panose="020B0604020202020204" pitchFamily="34" charset="0"/>
                <a:cs typeface="Arial" panose="020B0604020202020204" pitchFamily="34" charset="0"/>
              </a:rPr>
              <a:t>- Manual work time  of employees</a:t>
            </a:r>
          </a:p>
        </p:txBody>
      </p:sp>
      <p:sp>
        <p:nvSpPr>
          <p:cNvPr id="3" name="Folded Corner 2">
            <a:extLst>
              <a:ext uri="{FF2B5EF4-FFF2-40B4-BE49-F238E27FC236}">
                <a16:creationId xmlns:a16="http://schemas.microsoft.com/office/drawing/2014/main" id="{9B6BA6DE-9D61-C8EC-6C98-ED4AF7F88E25}"/>
              </a:ext>
            </a:extLst>
          </p:cNvPr>
          <p:cNvSpPr/>
          <p:nvPr/>
        </p:nvSpPr>
        <p:spPr>
          <a:xfrm>
            <a:off x="2810555" y="1681885"/>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GB" sz="1400" b="1">
                <a:solidFill>
                  <a:srgbClr val="000000"/>
                </a:solidFill>
                <a:latin typeface="Arial"/>
                <a:cs typeface="Arial"/>
              </a:rPr>
              <a:t>Improved performance:</a:t>
            </a:r>
          </a:p>
          <a:p>
            <a:pPr marL="285750" indent="-285750">
              <a:buFontTx/>
              <a:buChar char="-"/>
            </a:pPr>
            <a:r>
              <a:rPr lang="en-GB" sz="1400">
                <a:solidFill>
                  <a:srgbClr val="000000"/>
                </a:solidFill>
                <a:latin typeface="Arial"/>
                <a:cs typeface="Arial"/>
              </a:rPr>
              <a:t>(up-to-date data base)</a:t>
            </a:r>
          </a:p>
          <a:p>
            <a:pPr marL="285750" indent="-285750">
              <a:buFontTx/>
              <a:buChar char="-"/>
            </a:pPr>
            <a:r>
              <a:rPr lang="en-GB" sz="1400">
                <a:solidFill>
                  <a:srgbClr val="000000"/>
                </a:solidFill>
                <a:latin typeface="Arial"/>
                <a:cs typeface="Arial"/>
              </a:rPr>
              <a:t>Faster</a:t>
            </a:r>
          </a:p>
          <a:p>
            <a:pPr marL="285750" indent="-285750">
              <a:buFontTx/>
              <a:buChar char="-"/>
            </a:pPr>
            <a:r>
              <a:rPr lang="en-GB" sz="1400">
                <a:solidFill>
                  <a:srgbClr val="000000"/>
                </a:solidFill>
                <a:latin typeface="Arial"/>
                <a:cs typeface="Arial"/>
              </a:rPr>
              <a:t>All possible reviewers evaluated regarding expertise</a:t>
            </a:r>
          </a:p>
          <a:p>
            <a:pPr marL="285750" indent="-285750">
              <a:buFontTx/>
              <a:buChar char="-"/>
            </a:pPr>
            <a:r>
              <a:rPr lang="en-GB" sz="1400">
                <a:solidFill>
                  <a:srgbClr val="000000"/>
                </a:solidFill>
                <a:latin typeface="Arial"/>
                <a:cs typeface="Arial"/>
              </a:rPr>
              <a:t>More effective distribution</a:t>
            </a:r>
          </a:p>
          <a:p>
            <a:pPr marL="285750" indent="-285750">
              <a:buFontTx/>
              <a:buChar char="-"/>
            </a:pPr>
            <a:r>
              <a:rPr lang="en-GB" sz="1400">
                <a:solidFill>
                  <a:srgbClr val="000000"/>
                </a:solidFill>
                <a:latin typeface="Arial"/>
                <a:cs typeface="Arial"/>
              </a:rPr>
              <a:t>Fast change (exclude retired person)</a:t>
            </a:r>
          </a:p>
          <a:p>
            <a:pPr marL="285750" indent="-285750">
              <a:buFontTx/>
              <a:buChar char="-"/>
            </a:pPr>
            <a:endParaRPr lang="en-GB" sz="1400">
              <a:solidFill>
                <a:srgbClr val="000000"/>
              </a:solidFill>
              <a:latin typeface="Arial" panose="020B0604020202020204" pitchFamily="34" charset="0"/>
              <a:cs typeface="Arial" panose="020B0604020202020204" pitchFamily="34" charset="0"/>
            </a:endParaRPr>
          </a:p>
        </p:txBody>
      </p:sp>
      <p:sp>
        <p:nvSpPr>
          <p:cNvPr id="10" name="Folded Corner 9">
            <a:extLst>
              <a:ext uri="{FF2B5EF4-FFF2-40B4-BE49-F238E27FC236}">
                <a16:creationId xmlns:a16="http://schemas.microsoft.com/office/drawing/2014/main" id="{1EF2F5F3-6937-089F-90BD-FB72423721A2}"/>
              </a:ext>
            </a:extLst>
          </p:cNvPr>
          <p:cNvSpPr/>
          <p:nvPr/>
        </p:nvSpPr>
        <p:spPr>
          <a:xfrm>
            <a:off x="5311205" y="1688008"/>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GB" sz="1400" b="1">
                <a:solidFill>
                  <a:srgbClr val="000000"/>
                </a:solidFill>
                <a:latin typeface="Arial"/>
                <a:cs typeface="Arial"/>
              </a:rPr>
              <a:t>Better decision-making:</a:t>
            </a:r>
          </a:p>
          <a:p>
            <a:r>
              <a:rPr lang="en-GB" sz="1400">
                <a:solidFill>
                  <a:srgbClr val="000000"/>
                </a:solidFill>
                <a:latin typeface="Arial"/>
                <a:cs typeface="Arial"/>
              </a:rPr>
              <a:t>- (Comprehensiveness in information ensured)</a:t>
            </a:r>
            <a:endParaRPr lang="en-GB" sz="1400">
              <a:solidFill>
                <a:srgbClr val="000000"/>
              </a:solidFill>
              <a:latin typeface="Arial" panose="020B0604020202020204" pitchFamily="34" charset="0"/>
              <a:cs typeface="Arial" panose="020B0604020202020204" pitchFamily="34" charset="0"/>
            </a:endParaRPr>
          </a:p>
        </p:txBody>
      </p:sp>
      <p:sp>
        <p:nvSpPr>
          <p:cNvPr id="16" name="Folded Corner 15">
            <a:extLst>
              <a:ext uri="{FF2B5EF4-FFF2-40B4-BE49-F238E27FC236}">
                <a16:creationId xmlns:a16="http://schemas.microsoft.com/office/drawing/2014/main" id="{F34D99A1-6FDF-EADB-57DF-9C4A42DBFA4E}"/>
              </a:ext>
            </a:extLst>
          </p:cNvPr>
          <p:cNvSpPr/>
          <p:nvPr/>
        </p:nvSpPr>
        <p:spPr>
          <a:xfrm>
            <a:off x="7845535" y="168188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a:solidFill>
                  <a:sysClr val="windowText" lastClr="000000"/>
                </a:solidFill>
                <a:latin typeface="Arial" panose="020B0604020202020204" pitchFamily="34" charset="0"/>
                <a:cs typeface="Arial" panose="020B0604020202020204" pitchFamily="34" charset="0"/>
              </a:rPr>
              <a:t>Higher customer satisfaction:</a:t>
            </a:r>
            <a:r>
              <a:rPr lang="en-CH" sz="1400">
                <a:solidFill>
                  <a:sysClr val="windowText" lastClr="000000"/>
                </a:solidFill>
                <a:latin typeface="Arial" panose="020B0604020202020204" pitchFamily="34" charset="0"/>
                <a:cs typeface="Arial" panose="020B0604020202020204" pitchFamily="34" charset="0"/>
              </a:rPr>
              <a:t> </a:t>
            </a:r>
          </a:p>
        </p:txBody>
      </p:sp>
      <p:sp>
        <p:nvSpPr>
          <p:cNvPr id="17" name="Folded Corner 16">
            <a:extLst>
              <a:ext uri="{FF2B5EF4-FFF2-40B4-BE49-F238E27FC236}">
                <a16:creationId xmlns:a16="http://schemas.microsoft.com/office/drawing/2014/main" id="{66094BA3-E2DF-7F00-5E3D-CB52F0BED0F7}"/>
              </a:ext>
            </a:extLst>
          </p:cNvPr>
          <p:cNvSpPr/>
          <p:nvPr/>
        </p:nvSpPr>
        <p:spPr>
          <a:xfrm>
            <a:off x="272143" y="394883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a:solidFill>
                  <a:sysClr val="windowText" lastClr="000000"/>
                </a:solidFill>
                <a:latin typeface="Arial" panose="020B0604020202020204" pitchFamily="34" charset="0"/>
                <a:cs typeface="Arial" panose="020B0604020202020204" pitchFamily="34" charset="0"/>
              </a:rPr>
              <a:t>Better customer segmentation:</a:t>
            </a:r>
            <a:r>
              <a:rPr lang="en-CH" sz="1400">
                <a:solidFill>
                  <a:sysClr val="windowText" lastClr="000000"/>
                </a:solidFill>
                <a:latin typeface="Arial" panose="020B0604020202020204" pitchFamily="34" charset="0"/>
                <a:cs typeface="Arial" panose="020B0604020202020204" pitchFamily="34" charset="0"/>
              </a:rPr>
              <a:t> </a:t>
            </a:r>
          </a:p>
        </p:txBody>
      </p:sp>
      <p:sp>
        <p:nvSpPr>
          <p:cNvPr id="18" name="Folded Corner 17">
            <a:extLst>
              <a:ext uri="{FF2B5EF4-FFF2-40B4-BE49-F238E27FC236}">
                <a16:creationId xmlns:a16="http://schemas.microsoft.com/office/drawing/2014/main" id="{25FC2C74-6358-47C6-3965-B4C98CCEFE10}"/>
              </a:ext>
            </a:extLst>
          </p:cNvPr>
          <p:cNvSpPr/>
          <p:nvPr/>
        </p:nvSpPr>
        <p:spPr>
          <a:xfrm>
            <a:off x="2810555" y="394883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GB" sz="1400" b="1">
                <a:solidFill>
                  <a:srgbClr val="000000"/>
                </a:solidFill>
                <a:latin typeface="Arial"/>
                <a:cs typeface="Arial"/>
              </a:rPr>
              <a:t>Improved customer experience:</a:t>
            </a:r>
            <a:r>
              <a:rPr lang="en-GB" sz="1400">
                <a:solidFill>
                  <a:srgbClr val="000000"/>
                </a:solidFill>
                <a:latin typeface="Arial"/>
                <a:cs typeface="Arial"/>
              </a:rPr>
              <a:t> </a:t>
            </a:r>
            <a:endParaRPr lang="en-GB" sz="1400">
              <a:solidFill>
                <a:srgbClr val="000000"/>
              </a:solidFill>
              <a:latin typeface="Arial" panose="020B0604020202020204" pitchFamily="34" charset="0"/>
              <a:cs typeface="Arial" panose="020B0604020202020204" pitchFamily="34" charset="0"/>
            </a:endParaRPr>
          </a:p>
          <a:p>
            <a:r>
              <a:rPr lang="en-GB" sz="1400">
                <a:solidFill>
                  <a:srgbClr val="000000"/>
                </a:solidFill>
                <a:latin typeface="Arial"/>
                <a:cs typeface="Arial"/>
              </a:rPr>
              <a:t>- Immediate response</a:t>
            </a:r>
          </a:p>
        </p:txBody>
      </p:sp>
      <p:sp>
        <p:nvSpPr>
          <p:cNvPr id="19" name="Folded Corner 18">
            <a:extLst>
              <a:ext uri="{FF2B5EF4-FFF2-40B4-BE49-F238E27FC236}">
                <a16:creationId xmlns:a16="http://schemas.microsoft.com/office/drawing/2014/main" id="{850AC181-7425-4555-9250-B4A7152E08B7}"/>
              </a:ext>
            </a:extLst>
          </p:cNvPr>
          <p:cNvSpPr/>
          <p:nvPr/>
        </p:nvSpPr>
        <p:spPr>
          <a:xfrm>
            <a:off x="5311205" y="3954958"/>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CH" sz="1400" b="1">
                <a:solidFill>
                  <a:srgbClr val="000000"/>
                </a:solidFill>
                <a:latin typeface="Arial"/>
                <a:cs typeface="Arial"/>
              </a:rPr>
              <a:t>Better products &amp; services:</a:t>
            </a:r>
            <a:r>
              <a:rPr lang="en-CH" sz="1400">
                <a:solidFill>
                  <a:srgbClr val="000000"/>
                </a:solidFill>
                <a:latin typeface="Arial"/>
                <a:cs typeface="Arial"/>
              </a:rPr>
              <a:t> </a:t>
            </a:r>
            <a:endParaRPr lang="de-DE">
              <a:solidFill>
                <a:srgbClr val="000000"/>
              </a:solidFill>
            </a:endParaRPr>
          </a:p>
          <a:p>
            <a:pPr marL="285750" indent="-285750">
              <a:buFont typeface="Calibri"/>
              <a:buChar char="-"/>
            </a:pPr>
            <a:r>
              <a:rPr lang="en-CH" sz="1400">
                <a:solidFill>
                  <a:srgbClr val="000000"/>
                </a:solidFill>
                <a:latin typeface="Arial"/>
                <a:cs typeface="Arial"/>
              </a:rPr>
              <a:t>No or fewer conflicts of interest</a:t>
            </a:r>
          </a:p>
          <a:p>
            <a:pPr marL="285750" indent="-285750">
              <a:buFont typeface="Calibri"/>
              <a:buChar char="-"/>
            </a:pPr>
            <a:r>
              <a:rPr lang="en-CH" sz="1400">
                <a:solidFill>
                  <a:srgbClr val="000000"/>
                </a:solidFill>
                <a:latin typeface="Arial"/>
                <a:cs typeface="Arial"/>
              </a:rPr>
              <a:t>Better quality of final result</a:t>
            </a:r>
          </a:p>
          <a:p>
            <a:pPr marL="285750" indent="-285750">
              <a:buFont typeface="Calibri"/>
              <a:buChar char="-"/>
            </a:pPr>
            <a:r>
              <a:rPr lang="en-CH" sz="1400">
                <a:solidFill>
                  <a:srgbClr val="000000"/>
                </a:solidFill>
                <a:latin typeface="Arial"/>
                <a:cs typeface="Arial"/>
              </a:rPr>
              <a:t>Unbiased match-making</a:t>
            </a:r>
            <a:endParaRPr lang="de-CH" sz="1400">
              <a:solidFill>
                <a:srgbClr val="000000"/>
              </a:solidFill>
              <a:latin typeface="Arial"/>
              <a:cs typeface="Arial"/>
            </a:endParaRPr>
          </a:p>
          <a:p>
            <a:pPr marL="285750" indent="-285750">
              <a:buFont typeface="Calibri"/>
              <a:buChar char="-"/>
            </a:pPr>
            <a:r>
              <a:rPr lang="de-CH" sz="1400" err="1">
                <a:solidFill>
                  <a:srgbClr val="000000"/>
                </a:solidFill>
                <a:latin typeface="Arial"/>
                <a:cs typeface="Arial"/>
              </a:rPr>
              <a:t>Measure</a:t>
            </a:r>
            <a:r>
              <a:rPr lang="de-CH" sz="1400">
                <a:solidFill>
                  <a:srgbClr val="000000"/>
                </a:solidFill>
                <a:latin typeface="Arial"/>
                <a:cs typeface="Arial"/>
              </a:rPr>
              <a:t> </a:t>
            </a:r>
            <a:r>
              <a:rPr lang="de-CH" sz="1400" err="1">
                <a:solidFill>
                  <a:srgbClr val="000000"/>
                </a:solidFill>
                <a:latin typeface="Arial"/>
                <a:cs typeface="Arial"/>
              </a:rPr>
              <a:t>performance</a:t>
            </a:r>
            <a:r>
              <a:rPr lang="de-CH" sz="1400">
                <a:solidFill>
                  <a:srgbClr val="000000"/>
                </a:solidFill>
                <a:latin typeface="Arial"/>
                <a:cs typeface="Arial"/>
              </a:rPr>
              <a:t> </a:t>
            </a:r>
            <a:r>
              <a:rPr lang="de-CH" sz="1400" err="1">
                <a:solidFill>
                  <a:srgbClr val="000000"/>
                </a:solidFill>
                <a:latin typeface="Arial"/>
                <a:cs typeface="Arial"/>
              </a:rPr>
              <a:t>of</a:t>
            </a:r>
            <a:r>
              <a:rPr lang="de-CH" sz="1400">
                <a:solidFill>
                  <a:srgbClr val="000000"/>
                </a:solidFill>
                <a:latin typeface="Arial"/>
                <a:cs typeface="Arial"/>
              </a:rPr>
              <a:t> </a:t>
            </a:r>
            <a:r>
              <a:rPr lang="de-CH" sz="1400" err="1">
                <a:solidFill>
                  <a:srgbClr val="000000"/>
                </a:solidFill>
                <a:latin typeface="Arial"/>
                <a:cs typeface="Arial"/>
              </a:rPr>
              <a:t>reviewers</a:t>
            </a:r>
            <a:endParaRPr lang="en-CH" sz="1400">
              <a:solidFill>
                <a:srgbClr val="000000"/>
              </a:solidFill>
              <a:latin typeface="Arial"/>
              <a:cs typeface="Arial"/>
            </a:endParaRPr>
          </a:p>
        </p:txBody>
      </p:sp>
      <p:sp>
        <p:nvSpPr>
          <p:cNvPr id="20" name="Folded Corner 19">
            <a:extLst>
              <a:ext uri="{FF2B5EF4-FFF2-40B4-BE49-F238E27FC236}">
                <a16:creationId xmlns:a16="http://schemas.microsoft.com/office/drawing/2014/main" id="{999FBE35-DC59-1DC8-FC69-006B0448A5A1}"/>
              </a:ext>
            </a:extLst>
          </p:cNvPr>
          <p:cNvSpPr/>
          <p:nvPr/>
        </p:nvSpPr>
        <p:spPr>
          <a:xfrm>
            <a:off x="7845535" y="3948835"/>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CH" sz="1400" b="1">
                <a:solidFill>
                  <a:schemeClr val="tx1"/>
                </a:solidFill>
                <a:latin typeface="Arial"/>
                <a:cs typeface="Arial"/>
              </a:rPr>
              <a:t>Business innovation:</a:t>
            </a:r>
            <a:endParaRPr lang="en-US">
              <a:solidFill>
                <a:schemeClr val="tx1"/>
              </a:solidFill>
              <a:latin typeface="Arial"/>
              <a:cs typeface="Arial"/>
            </a:endParaRPr>
          </a:p>
          <a:p>
            <a:endParaRPr lang="en-CH">
              <a:solidFill>
                <a:schemeClr val="tx1"/>
              </a:solidFill>
              <a:cs typeface="Calibri"/>
            </a:endParaRPr>
          </a:p>
          <a:p>
            <a:pPr marL="285750" indent="-285750">
              <a:buFont typeface="Calibri"/>
              <a:buChar char="-"/>
            </a:pPr>
            <a:r>
              <a:rPr lang="en-CH">
                <a:solidFill>
                  <a:schemeClr val="tx1"/>
                </a:solidFill>
                <a:cs typeface="Calibri"/>
              </a:rPr>
              <a:t>You can add it as a ad-on feature to subscription</a:t>
            </a:r>
          </a:p>
        </p:txBody>
      </p:sp>
    </p:spTree>
    <p:extLst>
      <p:ext uri="{BB962C8B-B14F-4D97-AF65-F5344CB8AC3E}">
        <p14:creationId xmlns:p14="http://schemas.microsoft.com/office/powerpoint/2010/main" val="1217566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a85fa41f-78bd-4d46-ae3a-58d806f5ce00" xsi:nil="true"/>
    <lcf76f155ced4ddcb4097134ff3c332f xmlns="5bb6cf1e-781f-4cfe-9692-d5d3f021aa4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0C5310FA4BA7EE4EB85203465CD06E84" ma:contentTypeVersion="12" ma:contentTypeDescription="Ein neues Dokument erstellen." ma:contentTypeScope="" ma:versionID="dc35a08a157c87f46bc17e0c6622183c">
  <xsd:schema xmlns:xsd="http://www.w3.org/2001/XMLSchema" xmlns:xs="http://www.w3.org/2001/XMLSchema" xmlns:p="http://schemas.microsoft.com/office/2006/metadata/properties" xmlns:ns2="5bb6cf1e-781f-4cfe-9692-d5d3f021aa4c" xmlns:ns3="a85fa41f-78bd-4d46-ae3a-58d806f5ce00" targetNamespace="http://schemas.microsoft.com/office/2006/metadata/properties" ma:root="true" ma:fieldsID="d54619416cdff48674869510bc3b0fd0" ns2:_="" ns3:_="">
    <xsd:import namespace="5bb6cf1e-781f-4cfe-9692-d5d3f021aa4c"/>
    <xsd:import namespace="a85fa41f-78bd-4d46-ae3a-58d806f5ce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b6cf1e-781f-4cfe-9692-d5d3f021aa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7873907d-d049-4c15-acb6-7b8f2d6df67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5fa41f-78bd-4d46-ae3a-58d806f5ce0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5232d9e-aa39-4672-bd8a-709bf45ab59f}" ma:internalName="TaxCatchAll" ma:showField="CatchAllData" ma:web="a85fa41f-78bd-4d46-ae3a-58d806f5ce00">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7260DB-B912-49DE-B5A3-5968CE54A660}">
  <ds:schemaRefs>
    <ds:schemaRef ds:uri="5bb6cf1e-781f-4cfe-9692-d5d3f021aa4c"/>
    <ds:schemaRef ds:uri="a85fa41f-78bd-4d46-ae3a-58d806f5ce0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82F520C-5332-4848-ACB8-8A36532A3B56}">
  <ds:schemaRefs>
    <ds:schemaRef ds:uri="http://schemas.microsoft.com/sharepoint/v3/contenttype/forms"/>
  </ds:schemaRefs>
</ds:datastoreItem>
</file>

<file path=customXml/itemProps3.xml><?xml version="1.0" encoding="utf-8"?>
<ds:datastoreItem xmlns:ds="http://schemas.openxmlformats.org/officeDocument/2006/customXml" ds:itemID="{A9C06659-0D7B-4A50-80B5-B562CC94D1DB}">
  <ds:schemaRefs>
    <ds:schemaRef ds:uri="5bb6cf1e-781f-4cfe-9692-d5d3f021aa4c"/>
    <ds:schemaRef ds:uri="a85fa41f-78bd-4d46-ae3a-58d806f5ce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Application>Microsoft Office PowerPoint</Application>
  <PresentationFormat>Widescreen</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Editor</dc:creator>
  <cp:revision>1</cp:revision>
  <dcterms:created xsi:type="dcterms:W3CDTF">2023-05-09T19:06:12Z</dcterms:created>
  <dcterms:modified xsi:type="dcterms:W3CDTF">2023-05-19T12:16:48Z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0x0101000C5310FA4BA7EE4EB85203465CD06E84</vt:lpwstr>
  </property>
  <property fmtid="{D5CDD505-2E9C-101B-9397-08002B2CF9AE}" pid="3" name="MediaServiceImageTags">
    <vt:lpwstr/>
  </property>
</Properties>
</file>