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F4A0F-D64E-BA44-A57C-7E75F2310D66}" type="datetimeFigureOut">
              <a:rPr lang="en-CH" smtClean="0"/>
              <a:t>09.05.23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905E0-C477-AC40-97CA-EB55F674E7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360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26D1-F12C-9C22-9383-DCD272A0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5F192-1FCC-CDBC-1B26-AFF564B15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84E6-8393-5E8F-3CE2-056B6C8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9DC4-B476-F942-853E-89826AA29869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01BD-5348-032F-8390-288CA73F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F44B-FCB4-F04B-E216-DEAFA4F3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950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112C-3937-29A8-E043-AE5B0C4A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33C4-9218-4C6B-465C-D0B05DCD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C112-878C-9CA2-9D84-7D07C553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72C6-52C9-D44D-A925-01E9D4E49289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06B0-C331-DB49-C6E7-E14077C0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9642C-5088-37C9-3FF4-B9EB658E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82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A151A-C082-9B9F-DBE8-E797FD66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99C6-0519-4B11-44CF-1E20AFF5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510E-29F5-5ACF-C2A7-E3DD4D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8BF5-6A3B-3F45-8333-FE19DF613A94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C909-305F-F115-9B0C-46451789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7A05-4488-D016-C2F0-BF14275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55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6188-3F3B-CCDF-D3B2-862D7267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8F91-3933-1405-E66F-AA503A9A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E60A-F6E4-F96A-6BB0-4ED7642B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1E50-3B1D-144D-B67A-B91C71A803EF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FDDF-EB18-51D7-0985-9C13811A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344D-C2E5-C013-CBC5-5C3994C9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898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2EF9-A3FF-AA89-0CA3-02299EC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C261-0BE2-C0A5-84C0-0A618E8A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CC8C-81A9-B5F9-6C95-6278C352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26DB-D619-5549-8E7C-82A111A4E8B2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73C0-DF8D-AF65-A02D-7F38900C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E57D-4FFD-90ED-07D9-B925631C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48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7BB-4E64-F7F9-C57F-9382E74E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2085-BDFC-8346-92E1-789F76ADD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B459A-89D1-58DA-7286-9C1E30EC0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9623-C3DE-8240-366F-523CBFA4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C490-67C7-5F43-8070-E6094F4C1724}" type="datetime1">
              <a:rPr lang="de-CH" smtClean="0"/>
              <a:t>09.05.23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3A4A-5782-2312-1303-28CFFE0C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8DE7-AC64-BE75-BB2D-21FF2D24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366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991A-BB68-1B00-72D7-C56FC986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A4DB-6500-4BDA-B2EB-0A079413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F4085-2D2A-A082-52FA-DEF35D8B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63512-728E-DE48-173F-F345E244F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6CFBE-EA84-AAC5-7AD6-8ADC7C712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B6C2C-4277-006A-2FAB-B0109711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A55B-BB0E-B34B-A031-5FF92031A304}" type="datetime1">
              <a:rPr lang="de-CH" smtClean="0"/>
              <a:t>09.05.23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6DC46-5581-B5C4-8D10-CDE4BCA3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51683-DF6B-6F39-3776-B9309A1D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44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D447-5404-D9AC-89D7-AC811398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98D20-F6CE-332C-2B17-9A7B7B9E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4152-BB57-434E-A84C-E51BFF99A40B}" type="datetime1">
              <a:rPr lang="de-CH" smtClean="0"/>
              <a:t>09.05.23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B105-6EBC-98F6-E2F7-D3C8315F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90B61-EF39-8089-4329-8F256585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243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0B07A-6A5B-A4CC-D1EC-2E09597A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1577-D47D-7C43-939D-850202A1CAE7}" type="datetime1">
              <a:rPr lang="de-CH" smtClean="0"/>
              <a:t>09.05.23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72F89-509E-9939-F661-76D7DBE1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40342-A2DB-B0DC-68FA-AFA23D3C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167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9BE3-5C8A-C328-DE73-1296E28A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ABEA-FF55-55A6-90EF-40724935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F1D44-7EE0-65A9-1E1A-45D80E76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289F0-3F26-F674-4730-85359CE3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D443-BC39-2749-95C8-CE765FFC693A}" type="datetime1">
              <a:rPr lang="de-CH" smtClean="0"/>
              <a:t>09.05.23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498EB-28DA-D9DC-69D7-DC79290B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6BF39-3EAA-9B0E-DFFE-E0F9766C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24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491-3BDF-B461-EF4E-92256A2F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FA588-036A-87C3-88D3-539B38EA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DEEC5-4621-2229-7E67-676755C7B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E453D-6CE0-B558-5370-F168F2CE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5DED-BE06-444C-8882-52110735FCC2}" type="datetime1">
              <a:rPr lang="de-CH" smtClean="0"/>
              <a:t>09.05.23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3533-2D45-B39D-8FA5-9B0FEA96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998D-F635-BF71-25F3-545E695B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358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45430-3D3C-6EF3-81A9-17B97574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AD6A-E248-7430-73FD-1A6BC39A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72B5-3317-B092-0E74-A68B39AC5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1E7D-CEA1-6E49-876E-1FF630A8E942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018C-9598-6E0B-EF08-D57937F9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FEAF-745F-EA38-CDD2-28F680AA8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6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B4F4-99C0-C00E-1F5C-5CC9F4D6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7868"/>
            <a:ext cx="12192000" cy="365125"/>
          </a:xfrm>
          <a:solidFill>
            <a:srgbClr val="FFFF00"/>
          </a:solidFill>
        </p:spPr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AI - Group 4</a:t>
            </a:r>
            <a:endParaRPr lang="en-CH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E36D9-5901-0580-5765-0A17F4EAA926}"/>
              </a:ext>
            </a:extLst>
          </p:cNvPr>
          <p:cNvSpPr txBox="1"/>
          <p:nvPr/>
        </p:nvSpPr>
        <p:spPr>
          <a:xfrm>
            <a:off x="272143" y="178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Group 4 – Searching for reviewers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8935-38B8-9D40-01A3-6B4E28F43640}"/>
              </a:ext>
            </a:extLst>
          </p:cNvPr>
          <p:cNvSpPr txBox="1"/>
          <p:nvPr/>
        </p:nvSpPr>
        <p:spPr>
          <a:xfrm>
            <a:off x="272143" y="961935"/>
            <a:ext cx="116694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effectLst/>
                <a:latin typeface="Arial" panose="020B0604020202020204" pitchFamily="34" charset="0"/>
              </a:rPr>
              <a:t>Scenario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Once a manuscript passes desk review, the editors will send it to peer-review. To effectively peer-review a manuscript, the editor will need to find subject experts that have previous experience with the type of research reported in the manuscript. A hybrid, adaptive AI system could be employed to recommend suitable reviewers. The editor may have additional rules for the selection of candidate reviewers (i.e., rules engineering or symbolic AI). How could a hybrid AI combine sub-symbolic (e.g., word embeddings in vector space) and symbolic approaches (rules), and how does such a system need to adapt? Hints: think of ca. November 2019 and early 2020 when the pandemic hit. Think of someone retiring. Think of a user that rejects certain recommendations. How would such a system help the company to gain a competitive advantage?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Discuss these and related questions in the group and record key points from the discussion on the next slide. </a:t>
            </a:r>
            <a:r>
              <a:rPr lang="en-GB" b="1" i="1" dirty="0">
                <a:latin typeface="Arial" panose="020B0604020202020204" pitchFamily="34" charset="0"/>
              </a:rPr>
              <a:t>Please help me to generate and understanding of your way of thinking by providing your reasoning and specific comments.</a:t>
            </a:r>
          </a:p>
          <a:p>
            <a:endParaRPr lang="en-GB" i="0" dirty="0">
              <a:effectLst/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Thank you for your efforts and helping me in this research!</a:t>
            </a:r>
          </a:p>
          <a:p>
            <a:endParaRPr lang="en-GB" i="0" dirty="0">
              <a:effectLst/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Didi</a:t>
            </a:r>
            <a:endParaRPr lang="en-GB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40452-36F5-D279-CD5C-F25E9C33A380}"/>
              </a:ext>
            </a:extLst>
          </p:cNvPr>
          <p:cNvSpPr txBox="1"/>
          <p:nvPr/>
        </p:nvSpPr>
        <p:spPr>
          <a:xfrm>
            <a:off x="5823857" y="178164"/>
            <a:ext cx="6096000" cy="6395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norm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0" dirty="0">
                <a:effectLst/>
                <a:latin typeface="Arial" panose="020B0604020202020204" pitchFamily="34" charset="0"/>
              </a:rPr>
              <a:t>Group members’ names:</a:t>
            </a:r>
          </a:p>
        </p:txBody>
      </p:sp>
    </p:spTree>
    <p:extLst>
      <p:ext uri="{BB962C8B-B14F-4D97-AF65-F5344CB8AC3E}">
        <p14:creationId xmlns:p14="http://schemas.microsoft.com/office/powerpoint/2010/main" val="20547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B4F4-99C0-C00E-1F5C-5CC9F4D6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7868"/>
            <a:ext cx="12192000" cy="365125"/>
          </a:xfrm>
          <a:solidFill>
            <a:srgbClr val="FFFF00"/>
          </a:solidFill>
        </p:spPr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AI - Group 4</a:t>
            </a:r>
            <a:endParaRPr lang="en-CH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E36D9-5901-0580-5765-0A17F4EAA926}"/>
              </a:ext>
            </a:extLst>
          </p:cNvPr>
          <p:cNvSpPr txBox="1"/>
          <p:nvPr/>
        </p:nvSpPr>
        <p:spPr>
          <a:xfrm>
            <a:off x="272143" y="178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Group 4 – Searching for reviewers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8935-38B8-9D40-01A3-6B4E28F43640}"/>
              </a:ext>
            </a:extLst>
          </p:cNvPr>
          <p:cNvSpPr txBox="1"/>
          <p:nvPr/>
        </p:nvSpPr>
        <p:spPr>
          <a:xfrm>
            <a:off x="272143" y="961935"/>
            <a:ext cx="1166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182A6EB1-4E11-3D17-C06B-DD9BCE721414}"/>
              </a:ext>
            </a:extLst>
          </p:cNvPr>
          <p:cNvSpPr/>
          <p:nvPr/>
        </p:nvSpPr>
        <p:spPr>
          <a:xfrm>
            <a:off x="272143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FBF9D6E7-2533-BEAA-8249-305512753769}"/>
              </a:ext>
            </a:extLst>
          </p:cNvPr>
          <p:cNvSpPr/>
          <p:nvPr/>
        </p:nvSpPr>
        <p:spPr>
          <a:xfrm>
            <a:off x="2810555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153E449A-9C2C-3652-76A4-B174C3C68E15}"/>
              </a:ext>
            </a:extLst>
          </p:cNvPr>
          <p:cNvSpPr/>
          <p:nvPr/>
        </p:nvSpPr>
        <p:spPr>
          <a:xfrm>
            <a:off x="5311205" y="1688008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B39BBD9-82C9-1A29-2C38-9B3650036BCE}"/>
              </a:ext>
            </a:extLst>
          </p:cNvPr>
          <p:cNvSpPr/>
          <p:nvPr/>
        </p:nvSpPr>
        <p:spPr>
          <a:xfrm>
            <a:off x="7845535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C8A0944F-ED53-910A-A03A-B5B5D3E2EBAE}"/>
              </a:ext>
            </a:extLst>
          </p:cNvPr>
          <p:cNvSpPr/>
          <p:nvPr/>
        </p:nvSpPr>
        <p:spPr>
          <a:xfrm>
            <a:off x="272143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69B187A5-B6A1-1FD8-A50A-FC0D08FD89E6}"/>
              </a:ext>
            </a:extLst>
          </p:cNvPr>
          <p:cNvSpPr/>
          <p:nvPr/>
        </p:nvSpPr>
        <p:spPr>
          <a:xfrm>
            <a:off x="2810555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6F9FD584-0093-A958-4322-E38FE72A0FC6}"/>
              </a:ext>
            </a:extLst>
          </p:cNvPr>
          <p:cNvSpPr/>
          <p:nvPr/>
        </p:nvSpPr>
        <p:spPr>
          <a:xfrm>
            <a:off x="5311205" y="3954958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05BFBA97-92F9-B027-BAD8-F2E3CF352FE4}"/>
              </a:ext>
            </a:extLst>
          </p:cNvPr>
          <p:cNvSpPr/>
          <p:nvPr/>
        </p:nvSpPr>
        <p:spPr>
          <a:xfrm>
            <a:off x="7845535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</p:spTree>
    <p:extLst>
      <p:ext uri="{BB962C8B-B14F-4D97-AF65-F5344CB8AC3E}">
        <p14:creationId xmlns:p14="http://schemas.microsoft.com/office/powerpoint/2010/main" val="121756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B4F4-99C0-C00E-1F5C-5CC9F4D6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7868"/>
            <a:ext cx="12192000" cy="365125"/>
          </a:xfrm>
          <a:solidFill>
            <a:srgbClr val="FFFF00"/>
          </a:solidFill>
        </p:spPr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AI - Group 4</a:t>
            </a:r>
            <a:endParaRPr lang="en-CH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E36D9-5901-0580-5765-0A17F4EAA926}"/>
              </a:ext>
            </a:extLst>
          </p:cNvPr>
          <p:cNvSpPr txBox="1"/>
          <p:nvPr/>
        </p:nvSpPr>
        <p:spPr>
          <a:xfrm>
            <a:off x="272143" y="178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Group 4 – Searching for reviewers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8935-38B8-9D40-01A3-6B4E28F43640}"/>
              </a:ext>
            </a:extLst>
          </p:cNvPr>
          <p:cNvSpPr txBox="1"/>
          <p:nvPr/>
        </p:nvSpPr>
        <p:spPr>
          <a:xfrm>
            <a:off x="272143" y="961935"/>
            <a:ext cx="1166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182A6EB1-4E11-3D17-C06B-DD9BCE721414}"/>
              </a:ext>
            </a:extLst>
          </p:cNvPr>
          <p:cNvSpPr/>
          <p:nvPr/>
        </p:nvSpPr>
        <p:spPr>
          <a:xfrm>
            <a:off x="272143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FBF9D6E7-2533-BEAA-8249-305512753769}"/>
              </a:ext>
            </a:extLst>
          </p:cNvPr>
          <p:cNvSpPr/>
          <p:nvPr/>
        </p:nvSpPr>
        <p:spPr>
          <a:xfrm>
            <a:off x="2810555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153E449A-9C2C-3652-76A4-B174C3C68E15}"/>
              </a:ext>
            </a:extLst>
          </p:cNvPr>
          <p:cNvSpPr/>
          <p:nvPr/>
        </p:nvSpPr>
        <p:spPr>
          <a:xfrm>
            <a:off x="5311205" y="1688008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B39BBD9-82C9-1A29-2C38-9B3650036BCE}"/>
              </a:ext>
            </a:extLst>
          </p:cNvPr>
          <p:cNvSpPr/>
          <p:nvPr/>
        </p:nvSpPr>
        <p:spPr>
          <a:xfrm>
            <a:off x="7845535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C8A0944F-ED53-910A-A03A-B5B5D3E2EBAE}"/>
              </a:ext>
            </a:extLst>
          </p:cNvPr>
          <p:cNvSpPr/>
          <p:nvPr/>
        </p:nvSpPr>
        <p:spPr>
          <a:xfrm>
            <a:off x="272143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69B187A5-B6A1-1FD8-A50A-FC0D08FD89E6}"/>
              </a:ext>
            </a:extLst>
          </p:cNvPr>
          <p:cNvSpPr/>
          <p:nvPr/>
        </p:nvSpPr>
        <p:spPr>
          <a:xfrm>
            <a:off x="2810555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6F9FD584-0093-A958-4322-E38FE72A0FC6}"/>
              </a:ext>
            </a:extLst>
          </p:cNvPr>
          <p:cNvSpPr/>
          <p:nvPr/>
        </p:nvSpPr>
        <p:spPr>
          <a:xfrm>
            <a:off x="5311205" y="3954958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05BFBA97-92F9-B027-BAD8-F2E3CF352FE4}"/>
              </a:ext>
            </a:extLst>
          </p:cNvPr>
          <p:cNvSpPr/>
          <p:nvPr/>
        </p:nvSpPr>
        <p:spPr>
          <a:xfrm>
            <a:off x="7845535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</p:spTree>
    <p:extLst>
      <p:ext uri="{BB962C8B-B14F-4D97-AF65-F5344CB8AC3E}">
        <p14:creationId xmlns:p14="http://schemas.microsoft.com/office/powerpoint/2010/main" val="203079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300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8</cp:revision>
  <dcterms:created xsi:type="dcterms:W3CDTF">2023-05-09T19:06:12Z</dcterms:created>
  <dcterms:modified xsi:type="dcterms:W3CDTF">2023-05-09T19:50:02Z</dcterms:modified>
</cp:coreProperties>
</file>