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sldIdLst>
    <p:sldId id="256" r:id="rId5"/>
    <p:sldId id="257" r:id="rId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8011A-77ED-49E1-A675-4111C0596322}" v="46" dt="2023-05-19T12:03:10.202"/>
    <p1510:client id="{66CFB567-5F17-46E9-9F85-454F8F6D1C57}" v="131" vWet="133" dt="2023-05-19T12:01:24.196"/>
    <p1510:client id="{A63B2908-5D21-4915-AA81-21AAEA9462F5}" v="490" dt="2023-05-19T12:02:16.440"/>
    <p1510:client id="{BB50E6E1-FEEE-4C16-96A2-C27D300BF303}" v="41" dt="2023-05-19T11:54:31.153"/>
    <p1510:client id="{D3C215F4-B4A8-4CCE-8A94-D858F08F90B1}" v="42" dt="2023-05-19T11:59:38.767"/>
    <p1510:client id="{D675D662-09BB-4FEC-8A9E-8638495CE92D}" v="52" dt="2023-05-19T12:05:04.054"/>
    <p1510:client id="{EFD2A97A-61A1-BE43-B98C-980171DCD877}" v="109" dt="2023-05-19T12:00:10.250"/>
    <p1510:client id="{F1C696D4-1F6A-4D79-BEB6-A3A0108EF7FA}" v="4" dt="2023-05-19T12:03:25.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8"/>
    <p:restoredTop sz="94680"/>
  </p:normalViewPr>
  <p:slideViewPr>
    <p:cSldViewPr snapToGrid="0">
      <p:cViewPr varScale="1">
        <p:scale>
          <a:sx n="104" d="100"/>
          <a:sy n="104" d="100"/>
        </p:scale>
        <p:origin x="216" y="2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Lehner (s)" userId="S::felix.lehner@students.fhnw.ch::1d296d25-f715-4822-a898-46e37e667549" providerId="AD" clId="Web-{F1C696D4-1F6A-4D79-BEB6-A3A0108EF7FA}"/>
    <pc:docChg chg="modSld">
      <pc:chgData name="Felix Lehner (s)" userId="S::felix.lehner@students.fhnw.ch::1d296d25-f715-4822-a898-46e37e667549" providerId="AD" clId="Web-{F1C696D4-1F6A-4D79-BEB6-A3A0108EF7FA}" dt="2023-05-19T12:03:25.739" v="2" actId="20577"/>
      <pc:docMkLst>
        <pc:docMk/>
      </pc:docMkLst>
      <pc:sldChg chg="modSp">
        <pc:chgData name="Felix Lehner (s)" userId="S::felix.lehner@students.fhnw.ch::1d296d25-f715-4822-a898-46e37e667549" providerId="AD" clId="Web-{F1C696D4-1F6A-4D79-BEB6-A3A0108EF7FA}" dt="2023-05-19T12:03:25.739" v="2" actId="20577"/>
        <pc:sldMkLst>
          <pc:docMk/>
          <pc:sldMk cId="931338309" sldId="257"/>
        </pc:sldMkLst>
        <pc:spChg chg="mod">
          <ac:chgData name="Felix Lehner (s)" userId="S::felix.lehner@students.fhnw.ch::1d296d25-f715-4822-a898-46e37e667549" providerId="AD" clId="Web-{F1C696D4-1F6A-4D79-BEB6-A3A0108EF7FA}" dt="2023-05-19T12:03:25.739" v="2" actId="20577"/>
          <ac:spMkLst>
            <pc:docMk/>
            <pc:sldMk cId="931338309" sldId="257"/>
            <ac:spMk id="4" creationId="{182A6EB1-4E11-3D17-C06B-DD9BCE721414}"/>
          </ac:spMkLst>
        </pc:spChg>
      </pc:sldChg>
    </pc:docChg>
  </pc:docChgLst>
  <pc:docChgLst>
    <pc:chgData name="Milos Janosevic (s)" userId="S::milos.janosevic@students.fhnw.ch::631d60a9-dbd3-411b-994d-76fa284a73cf" providerId="AD" clId="Web-{D675D662-09BB-4FEC-8A9E-8638495CE92D}"/>
    <pc:docChg chg="modSld">
      <pc:chgData name="Milos Janosevic (s)" userId="S::milos.janosevic@students.fhnw.ch::631d60a9-dbd3-411b-994d-76fa284a73cf" providerId="AD" clId="Web-{D675D662-09BB-4FEC-8A9E-8638495CE92D}" dt="2023-05-19T12:05:03.694" v="50" actId="20577"/>
      <pc:docMkLst>
        <pc:docMk/>
      </pc:docMkLst>
      <pc:sldChg chg="modSp">
        <pc:chgData name="Milos Janosevic (s)" userId="S::milos.janosevic@students.fhnw.ch::631d60a9-dbd3-411b-994d-76fa284a73cf" providerId="AD" clId="Web-{D675D662-09BB-4FEC-8A9E-8638495CE92D}" dt="2023-05-19T12:05:03.694" v="50" actId="20577"/>
        <pc:sldMkLst>
          <pc:docMk/>
          <pc:sldMk cId="931338309" sldId="257"/>
        </pc:sldMkLst>
        <pc:spChg chg="mod">
          <ac:chgData name="Milos Janosevic (s)" userId="S::milos.janosevic@students.fhnw.ch::631d60a9-dbd3-411b-994d-76fa284a73cf" providerId="AD" clId="Web-{D675D662-09BB-4FEC-8A9E-8638495CE92D}" dt="2023-05-19T12:05:03.694" v="50" actId="20577"/>
          <ac:spMkLst>
            <pc:docMk/>
            <pc:sldMk cId="931338309" sldId="257"/>
            <ac:spMk id="15" creationId="{05BFBA97-92F9-B027-BAD8-F2E3CF352FE4}"/>
          </ac:spMkLst>
        </pc:spChg>
      </pc:sldChg>
    </pc:docChg>
  </pc:docChgLst>
  <pc:docChgLst>
    <pc:chgData name="David Räz (s)" userId="S::david.raez@students.fhnw.ch::99dec248-41d8-4f99-b3b3-59fa0a4d7385" providerId="AD" clId="Web-{D3C215F4-B4A8-4CCE-8A94-D858F08F90B1}"/>
    <pc:docChg chg="modSld">
      <pc:chgData name="David Räz (s)" userId="S::david.raez@students.fhnw.ch::99dec248-41d8-4f99-b3b3-59fa0a4d7385" providerId="AD" clId="Web-{D3C215F4-B4A8-4CCE-8A94-D858F08F90B1}" dt="2023-05-19T11:59:38.767" v="41" actId="20577"/>
      <pc:docMkLst>
        <pc:docMk/>
      </pc:docMkLst>
      <pc:sldChg chg="modSp">
        <pc:chgData name="David Räz (s)" userId="S::david.raez@students.fhnw.ch::99dec248-41d8-4f99-b3b3-59fa0a4d7385" providerId="AD" clId="Web-{D3C215F4-B4A8-4CCE-8A94-D858F08F90B1}" dt="2023-05-19T11:59:38.767" v="41" actId="20577"/>
        <pc:sldMkLst>
          <pc:docMk/>
          <pc:sldMk cId="931338309" sldId="257"/>
        </pc:sldMkLst>
        <pc:spChg chg="mod">
          <ac:chgData name="David Räz (s)" userId="S::david.raez@students.fhnw.ch::99dec248-41d8-4f99-b3b3-59fa0a4d7385" providerId="AD" clId="Web-{D3C215F4-B4A8-4CCE-8A94-D858F08F90B1}" dt="2023-05-19T11:59:38.767" v="41" actId="20577"/>
          <ac:spMkLst>
            <pc:docMk/>
            <pc:sldMk cId="931338309" sldId="257"/>
            <ac:spMk id="13" creationId="{69B187A5-B6A1-1FD8-A50A-FC0D08FD89E6}"/>
          </ac:spMkLst>
        </pc:spChg>
      </pc:sldChg>
    </pc:docChg>
  </pc:docChgLst>
  <pc:docChgLst>
    <pc:chgData name="Lina Gabbassi (s)" userId="d513e697-ee07-43d1-bb1d-922de8ec590d" providerId="ADAL" clId="{EFD2A97A-61A1-BE43-B98C-980171DCD877}"/>
    <pc:docChg chg="custSel modSld">
      <pc:chgData name="Lina Gabbassi (s)" userId="d513e697-ee07-43d1-bb1d-922de8ec590d" providerId="ADAL" clId="{EFD2A97A-61A1-BE43-B98C-980171DCD877}" dt="2023-05-19T12:00:10.250" v="106"/>
      <pc:docMkLst>
        <pc:docMk/>
      </pc:docMkLst>
      <pc:sldChg chg="modSp mod">
        <pc:chgData name="Lina Gabbassi (s)" userId="d513e697-ee07-43d1-bb1d-922de8ec590d" providerId="ADAL" clId="{EFD2A97A-61A1-BE43-B98C-980171DCD877}" dt="2023-05-19T12:00:10.250" v="106"/>
        <pc:sldMkLst>
          <pc:docMk/>
          <pc:sldMk cId="931338309" sldId="257"/>
        </pc:sldMkLst>
        <pc:spChg chg="mod">
          <ac:chgData name="Lina Gabbassi (s)" userId="d513e697-ee07-43d1-bb1d-922de8ec590d" providerId="ADAL" clId="{EFD2A97A-61A1-BE43-B98C-980171DCD877}" dt="2023-05-19T12:00:10.250" v="106"/>
          <ac:spMkLst>
            <pc:docMk/>
            <pc:sldMk cId="931338309" sldId="257"/>
            <ac:spMk id="6" creationId="{FBF9D6E7-2533-BEAA-8249-305512753769}"/>
          </ac:spMkLst>
        </pc:spChg>
        <pc:spChg chg="mod">
          <ac:chgData name="Lina Gabbassi (s)" userId="d513e697-ee07-43d1-bb1d-922de8ec590d" providerId="ADAL" clId="{EFD2A97A-61A1-BE43-B98C-980171DCD877}" dt="2023-05-19T11:59:59.502" v="104" actId="20577"/>
          <ac:spMkLst>
            <pc:docMk/>
            <pc:sldMk cId="931338309" sldId="257"/>
            <ac:spMk id="14" creationId="{6F9FD584-0093-A958-4322-E38FE72A0FC6}"/>
          </ac:spMkLst>
        </pc:spChg>
      </pc:sldChg>
    </pc:docChg>
  </pc:docChgLst>
  <pc:docChgLst>
    <pc:chgData name="Sandra Nelly Meier (s)" userId="S::sandranelly.meier@students.fhnw.ch::72de3f10-cf2c-4526-9d73-e9df6ca4e003" providerId="AD" clId="Web-{A63B2908-5D21-4915-AA81-21AAEA9462F5}"/>
    <pc:docChg chg="modSld">
      <pc:chgData name="Sandra Nelly Meier (s)" userId="S::sandranelly.meier@students.fhnw.ch::72de3f10-cf2c-4526-9d73-e9df6ca4e003" providerId="AD" clId="Web-{A63B2908-5D21-4915-AA81-21AAEA9462F5}" dt="2023-05-19T12:02:16.440" v="487" actId="20577"/>
      <pc:docMkLst>
        <pc:docMk/>
      </pc:docMkLst>
      <pc:sldChg chg="modSp">
        <pc:chgData name="Sandra Nelly Meier (s)" userId="S::sandranelly.meier@students.fhnw.ch::72de3f10-cf2c-4526-9d73-e9df6ca4e003" providerId="AD" clId="Web-{A63B2908-5D21-4915-AA81-21AAEA9462F5}" dt="2023-05-19T12:02:16.440" v="487" actId="20577"/>
        <pc:sldMkLst>
          <pc:docMk/>
          <pc:sldMk cId="931338309" sldId="257"/>
        </pc:sldMkLst>
        <pc:spChg chg="mod">
          <ac:chgData name="Sandra Nelly Meier (s)" userId="S::sandranelly.meier@students.fhnw.ch::72de3f10-cf2c-4526-9d73-e9df6ca4e003" providerId="AD" clId="Web-{A63B2908-5D21-4915-AA81-21AAEA9462F5}" dt="2023-05-19T11:59:32.389" v="257" actId="20577"/>
          <ac:spMkLst>
            <pc:docMk/>
            <pc:sldMk cId="931338309" sldId="257"/>
            <ac:spMk id="6" creationId="{FBF9D6E7-2533-BEAA-8249-305512753769}"/>
          </ac:spMkLst>
        </pc:spChg>
        <pc:spChg chg="mod">
          <ac:chgData name="Sandra Nelly Meier (s)" userId="S::sandranelly.meier@students.fhnw.ch::72de3f10-cf2c-4526-9d73-e9df6ca4e003" providerId="AD" clId="Web-{A63B2908-5D21-4915-AA81-21AAEA9462F5}" dt="2023-05-19T12:00:30.766" v="388" actId="20577"/>
          <ac:spMkLst>
            <pc:docMk/>
            <pc:sldMk cId="931338309" sldId="257"/>
            <ac:spMk id="9" creationId="{153E449A-9C2C-3652-76A4-B174C3C68E15}"/>
          </ac:spMkLst>
        </pc:spChg>
        <pc:spChg chg="mod">
          <ac:chgData name="Sandra Nelly Meier (s)" userId="S::sandranelly.meier@students.fhnw.ch::72de3f10-cf2c-4526-9d73-e9df6ca4e003" providerId="AD" clId="Web-{A63B2908-5D21-4915-AA81-21AAEA9462F5}" dt="2023-05-19T12:01:21.595" v="437" actId="20577"/>
          <ac:spMkLst>
            <pc:docMk/>
            <pc:sldMk cId="931338309" sldId="257"/>
            <ac:spMk id="11" creationId="{AB39BBD9-82C9-1A29-2C38-9B3650036BCE}"/>
          </ac:spMkLst>
        </pc:spChg>
        <pc:spChg chg="mod">
          <ac:chgData name="Sandra Nelly Meier (s)" userId="S::sandranelly.meier@students.fhnw.ch::72de3f10-cf2c-4526-9d73-e9df6ca4e003" providerId="AD" clId="Web-{A63B2908-5D21-4915-AA81-21AAEA9462F5}" dt="2023-05-19T11:59:02.826" v="184" actId="20577"/>
          <ac:spMkLst>
            <pc:docMk/>
            <pc:sldMk cId="931338309" sldId="257"/>
            <ac:spMk id="12" creationId="{C8A0944F-ED53-910A-A03A-B5B5D3E2EBAE}"/>
          </ac:spMkLst>
        </pc:spChg>
        <pc:spChg chg="mod">
          <ac:chgData name="Sandra Nelly Meier (s)" userId="S::sandranelly.meier@students.fhnw.ch::72de3f10-cf2c-4526-9d73-e9df6ca4e003" providerId="AD" clId="Web-{A63B2908-5D21-4915-AA81-21AAEA9462F5}" dt="2023-05-19T12:02:16.440" v="487" actId="20577"/>
          <ac:spMkLst>
            <pc:docMk/>
            <pc:sldMk cId="931338309" sldId="257"/>
            <ac:spMk id="13" creationId="{69B187A5-B6A1-1FD8-A50A-FC0D08FD89E6}"/>
          </ac:spMkLst>
        </pc:spChg>
      </pc:sldChg>
    </pc:docChg>
  </pc:docChgLst>
  <pc:docChgLst>
    <pc:chgData name="David Räz (s)" userId="S::david.raez@students.fhnw.ch::99dec248-41d8-4f99-b3b3-59fa0a4d7385" providerId="AD" clId="Web-{6158011A-77ED-49E1-A675-4111C0596322}"/>
    <pc:docChg chg="modSld">
      <pc:chgData name="David Räz (s)" userId="S::david.raez@students.fhnw.ch::99dec248-41d8-4f99-b3b3-59fa0a4d7385" providerId="AD" clId="Web-{6158011A-77ED-49E1-A675-4111C0596322}" dt="2023-05-19T12:03:10.202" v="45" actId="20577"/>
      <pc:docMkLst>
        <pc:docMk/>
      </pc:docMkLst>
      <pc:sldChg chg="modSp">
        <pc:chgData name="David Räz (s)" userId="S::david.raez@students.fhnw.ch::99dec248-41d8-4f99-b3b3-59fa0a4d7385" providerId="AD" clId="Web-{6158011A-77ED-49E1-A675-4111C0596322}" dt="2023-05-19T12:03:10.202" v="45" actId="20577"/>
        <pc:sldMkLst>
          <pc:docMk/>
          <pc:sldMk cId="931338309" sldId="257"/>
        </pc:sldMkLst>
        <pc:spChg chg="mod">
          <ac:chgData name="David Räz (s)" userId="S::david.raez@students.fhnw.ch::99dec248-41d8-4f99-b3b3-59fa0a4d7385" providerId="AD" clId="Web-{6158011A-77ED-49E1-A675-4111C0596322}" dt="2023-05-19T12:03:10.202" v="45" actId="20577"/>
          <ac:spMkLst>
            <pc:docMk/>
            <pc:sldMk cId="931338309" sldId="257"/>
            <ac:spMk id="13" creationId="{69B187A5-B6A1-1FD8-A50A-FC0D08FD89E6}"/>
          </ac:spMkLst>
        </pc:spChg>
        <pc:spChg chg="mod">
          <ac:chgData name="David Räz (s)" userId="S::david.raez@students.fhnw.ch::99dec248-41d8-4f99-b3b3-59fa0a4d7385" providerId="AD" clId="Web-{6158011A-77ED-49E1-A675-4111C0596322}" dt="2023-05-19T12:02:36.045" v="25" actId="20577"/>
          <ac:spMkLst>
            <pc:docMk/>
            <pc:sldMk cId="931338309" sldId="257"/>
            <ac:spMk id="15" creationId="{05BFBA97-92F9-B027-BAD8-F2E3CF352FE4}"/>
          </ac:spMkLst>
        </pc:spChg>
      </pc:sldChg>
    </pc:docChg>
  </pc:docChgLst>
  <pc:docChgLst>
    <pc:chgData name="Yannick Schmid 1 (s)" userId="S::yannick.schmid1@students.fhnw.ch::7394cca5-c8fb-4803-90d5-34bd58113040" providerId="AD" clId="Web-{BB50E6E1-FEEE-4C16-96A2-C27D300BF303}"/>
    <pc:docChg chg="modSld">
      <pc:chgData name="Yannick Schmid 1 (s)" userId="S::yannick.schmid1@students.fhnw.ch::7394cca5-c8fb-4803-90d5-34bd58113040" providerId="AD" clId="Web-{BB50E6E1-FEEE-4C16-96A2-C27D300BF303}" dt="2023-05-19T11:54:31.153" v="40" actId="20577"/>
      <pc:docMkLst>
        <pc:docMk/>
      </pc:docMkLst>
      <pc:sldChg chg="modSp">
        <pc:chgData name="Yannick Schmid 1 (s)" userId="S::yannick.schmid1@students.fhnw.ch::7394cca5-c8fb-4803-90d5-34bd58113040" providerId="AD" clId="Web-{BB50E6E1-FEEE-4C16-96A2-C27D300BF303}" dt="2023-05-19T11:54:31.153" v="40" actId="20577"/>
        <pc:sldMkLst>
          <pc:docMk/>
          <pc:sldMk cId="2054751206" sldId="256"/>
        </pc:sldMkLst>
        <pc:spChg chg="mod">
          <ac:chgData name="Yannick Schmid 1 (s)" userId="S::yannick.schmid1@students.fhnw.ch::7394cca5-c8fb-4803-90d5-34bd58113040" providerId="AD" clId="Web-{BB50E6E1-FEEE-4C16-96A2-C27D300BF303}" dt="2023-05-19T11:54:31.153" v="40" actId="20577"/>
          <ac:spMkLst>
            <pc:docMk/>
            <pc:sldMk cId="2054751206" sldId="256"/>
            <ac:spMk id="2" creationId="{23940452-36F5-D279-CD5C-F25E9C33A380}"/>
          </ac:spMkLst>
        </pc:spChg>
      </pc:sldChg>
    </pc:docChg>
  </pc:docChgLst>
  <pc:docChgLst>
    <pc:chgData name="Yannick Schmid 1 (s)" userId="7394cca5-c8fb-4803-90d5-34bd58113040" providerId="ADAL" clId="{66CFB567-5F17-46E9-9F85-454F8F6D1C57}"/>
    <pc:docChg chg="undo custSel modSld">
      <pc:chgData name="Yannick Schmid 1 (s)" userId="7394cca5-c8fb-4803-90d5-34bd58113040" providerId="ADAL" clId="{66CFB567-5F17-46E9-9F85-454F8F6D1C57}" dt="2023-05-19T12:01:16.995" v="122" actId="20577"/>
      <pc:docMkLst>
        <pc:docMk/>
      </pc:docMkLst>
      <pc:sldChg chg="modSp mod">
        <pc:chgData name="Yannick Schmid 1 (s)" userId="7394cca5-c8fb-4803-90d5-34bd58113040" providerId="ADAL" clId="{66CFB567-5F17-46E9-9F85-454F8F6D1C57}" dt="2023-05-19T12:01:16.995" v="122" actId="20577"/>
        <pc:sldMkLst>
          <pc:docMk/>
          <pc:sldMk cId="931338309" sldId="257"/>
        </pc:sldMkLst>
        <pc:spChg chg="mod">
          <ac:chgData name="Yannick Schmid 1 (s)" userId="7394cca5-c8fb-4803-90d5-34bd58113040" providerId="ADAL" clId="{66CFB567-5F17-46E9-9F85-454F8F6D1C57}" dt="2023-05-19T11:59:18.540" v="81" actId="20577"/>
          <ac:spMkLst>
            <pc:docMk/>
            <pc:sldMk cId="931338309" sldId="257"/>
            <ac:spMk id="4" creationId="{182A6EB1-4E11-3D17-C06B-DD9BCE721414}"/>
          </ac:spMkLst>
        </pc:spChg>
        <pc:spChg chg="mod">
          <ac:chgData name="Yannick Schmid 1 (s)" userId="7394cca5-c8fb-4803-90d5-34bd58113040" providerId="ADAL" clId="{66CFB567-5F17-46E9-9F85-454F8F6D1C57}" dt="2023-05-19T12:01:16.995" v="122" actId="20577"/>
          <ac:spMkLst>
            <pc:docMk/>
            <pc:sldMk cId="931338309" sldId="257"/>
            <ac:spMk id="15" creationId="{05BFBA97-92F9-B027-BAD8-F2E3CF352F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10.06.23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10.06.23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10.06.23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10.06.23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10.06.23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10.06.23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10.06.23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10.06.23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10.06.23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10.06.23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10.06.23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10.06.23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10.06.23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a:solidFill>
                  <a:sysClr val="windowText" lastClr="000000"/>
                </a:solidFill>
                <a:latin typeface="Arial" panose="020B0604020202020204" pitchFamily="34" charset="0"/>
                <a:cs typeface="Arial" panose="020B0604020202020204" pitchFamily="34" charset="0"/>
              </a:rPr>
              <a:t>Adaptive AI - Group 1</a:t>
            </a:r>
            <a:endParaRPr lang="en-CH" b="1">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a:effectLst/>
                <a:latin typeface="Arial" panose="020B0604020202020204" pitchFamily="34" charset="0"/>
              </a:rPr>
              <a:t>Group 1 – Writing the manuscript</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4247317"/>
          </a:xfrm>
          <a:prstGeom prst="rect">
            <a:avLst/>
          </a:prstGeom>
          <a:noFill/>
        </p:spPr>
        <p:txBody>
          <a:bodyPr wrap="square">
            <a:spAutoFit/>
          </a:bodyPr>
          <a:lstStyle/>
          <a:p>
            <a:r>
              <a:rPr lang="en-GB" i="1">
                <a:effectLst/>
                <a:latin typeface="Arial" panose="020B0604020202020204" pitchFamily="34" charset="0"/>
              </a:rPr>
              <a:t>Scenario</a:t>
            </a:r>
          </a:p>
          <a:p>
            <a:endParaRPr lang="en-GB">
              <a:latin typeface="Arial" panose="020B0604020202020204" pitchFamily="34" charset="0"/>
            </a:endParaRPr>
          </a:p>
          <a:p>
            <a:r>
              <a:rPr lang="en-GB" i="0">
                <a:effectLst/>
                <a:latin typeface="Arial" panose="020B0604020202020204" pitchFamily="34" charset="0"/>
              </a:rPr>
              <a:t>Web-based platforms for authors to write their manuscript is typically not part of the offering of publishers. Let’s now assume that a publisher would launch a tooling that allows authors to write their papers on the publisher’s platform. The publisher could support authors by deploying adaptive AI tools – similar to GitHub Copilot for coding – to write the scientific manuscript. How and why should the tool be a hybrid AI that adapts to the author? How can it adapt to the author? </a:t>
            </a:r>
            <a:r>
              <a:rPr lang="en-GB">
                <a:latin typeface="Arial" panose="020B0604020202020204" pitchFamily="34" charset="0"/>
              </a:rPr>
              <a:t>How would such a system bring a competitive advantage to publishers?</a:t>
            </a:r>
          </a:p>
          <a:p>
            <a:pPr marL="285750" indent="-285750">
              <a:buFont typeface="Arial" panose="020B0604020202020204" pitchFamily="34" charset="0"/>
              <a:buChar char="•"/>
            </a:pPr>
            <a:endParaRPr lang="en-GB" i="0">
              <a:effectLst/>
              <a:latin typeface="Arial" panose="020B0604020202020204" pitchFamily="34" charset="0"/>
            </a:endParaRPr>
          </a:p>
          <a:p>
            <a:r>
              <a:rPr lang="en-GB">
                <a:latin typeface="Arial" panose="020B0604020202020204" pitchFamily="34" charset="0"/>
              </a:rPr>
              <a:t>Discuss these and related questions in the group and record key points per type of competitive advantage from the discussion on the next slide (some may be left empty if not applicable). </a:t>
            </a:r>
            <a:r>
              <a:rPr lang="en-GB" b="1" i="1">
                <a:latin typeface="Arial" panose="020B0604020202020204" pitchFamily="34" charset="0"/>
              </a:rPr>
              <a:t>Please help me to generate and understanding of your way of thinking by providing your reasoning and specific comments.</a:t>
            </a:r>
          </a:p>
          <a:p>
            <a:endParaRPr lang="en-GB" i="0">
              <a:effectLst/>
              <a:latin typeface="Arial" panose="020B0604020202020204" pitchFamily="34" charset="0"/>
            </a:endParaRPr>
          </a:p>
          <a:p>
            <a:r>
              <a:rPr lang="en-GB">
                <a:latin typeface="Arial" panose="020B0604020202020204" pitchFamily="34" charset="0"/>
              </a:rPr>
              <a:t>Thank you for your efforts and helping me in this research!</a:t>
            </a:r>
          </a:p>
          <a:p>
            <a:endParaRPr lang="en-GB" i="0">
              <a:effectLst/>
              <a:latin typeface="Arial" panose="020B0604020202020204" pitchFamily="34" charset="0"/>
            </a:endParaRPr>
          </a:p>
          <a:p>
            <a:r>
              <a:rPr lang="en-GB">
                <a:latin typeface="Arial" panose="020B0604020202020204" pitchFamily="34" charset="0"/>
              </a:rPr>
              <a:t>Didi</a:t>
            </a:r>
            <a:endParaRPr lang="en-GB" i="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823857" y="178163"/>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lIns="91440" tIns="45720" rIns="91440" bIns="45720" anchor="t">
            <a:normAutofit/>
          </a:bodyPr>
          <a:lstStyle/>
          <a:p>
            <a:r>
              <a:rPr lang="en-GB" sz="1200" b="1" i="0">
                <a:effectLst/>
                <a:latin typeface="Arial"/>
                <a:cs typeface="Arial"/>
              </a:rPr>
              <a:t>Group members’ names:</a:t>
            </a:r>
            <a:br>
              <a:rPr lang="en-GB" sz="1200" b="1">
                <a:latin typeface="Arial"/>
                <a:cs typeface="Arial"/>
              </a:rPr>
            </a:br>
            <a:r>
              <a:rPr lang="en-GB" sz="1200" b="1">
                <a:latin typeface="Arial"/>
                <a:cs typeface="Arial"/>
              </a:rPr>
              <a:t>David, Milos, Lina, Yannick, Felix, Sandra</a:t>
            </a:r>
            <a:endParaRPr lang="en-GB" sz="1200" b="1" i="0">
              <a:effectLst/>
              <a:latin typeface="Arial" panose="020B0604020202020204" pitchFamily="34" charset="0"/>
              <a:cs typeface="Arial"/>
            </a:endParaRP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US" b="1">
                <a:solidFill>
                  <a:sysClr val="windowText" lastClr="000000"/>
                </a:solidFill>
                <a:latin typeface="Arial" panose="020B0604020202020204" pitchFamily="34" charset="0"/>
                <a:cs typeface="Arial" panose="020B0604020202020204" pitchFamily="34" charset="0"/>
              </a:rPr>
              <a:t>Adaptive AI - Group 1</a:t>
            </a: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07777"/>
          </a:xfrm>
          <a:prstGeom prst="rect">
            <a:avLst/>
          </a:prstGeom>
          <a:noFill/>
        </p:spPr>
        <p:txBody>
          <a:bodyPr wrap="square">
            <a:spAutoFit/>
          </a:bodyPr>
          <a:lstStyle/>
          <a:p>
            <a:r>
              <a:rPr lang="en-US" sz="1400" b="1" i="0" dirty="0">
                <a:effectLst/>
                <a:latin typeface="Arial" panose="020B0604020202020204" pitchFamily="34" charset="0"/>
              </a:rPr>
              <a:t>Group 1 – Writing the manuscript</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07777"/>
          </a:xfrm>
          <a:prstGeom prst="rect">
            <a:avLst/>
          </a:prstGeom>
          <a:noFill/>
        </p:spPr>
        <p:txBody>
          <a:bodyPr wrap="square">
            <a:spAutoFit/>
          </a:bodyPr>
          <a:lstStyle/>
          <a:p>
            <a:r>
              <a:rPr lang="en-US" sz="1400" i="1">
                <a:effectLst/>
                <a:latin typeface="Arial" panose="020B0604020202020204" pitchFamily="34" charset="0"/>
              </a:rPr>
              <a:t>Results</a:t>
            </a:r>
          </a:p>
        </p:txBody>
      </p:sp>
      <p:sp>
        <p:nvSpPr>
          <p:cNvPr id="4" name="Folded Corner 3">
            <a:extLst>
              <a:ext uri="{FF2B5EF4-FFF2-40B4-BE49-F238E27FC236}">
                <a16:creationId xmlns:a16="http://schemas.microsoft.com/office/drawing/2014/main" id="{182A6EB1-4E11-3D17-C06B-DD9BCE721414}"/>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200" b="1">
                <a:solidFill>
                  <a:schemeClr val="tx1"/>
                </a:solidFill>
                <a:latin typeface="Arial"/>
                <a:cs typeface="Arial"/>
              </a:rPr>
              <a:t>Reduced costs: </a:t>
            </a:r>
            <a:endParaRPr lang="en-US" sz="1200" b="1">
              <a:solidFill>
                <a:schemeClr val="tx1"/>
              </a:solidFill>
              <a:latin typeface="Arial" panose="020B0604020202020204" pitchFamily="34" charset="0"/>
              <a:cs typeface="Arial" panose="020B0604020202020204" pitchFamily="34" charset="0"/>
            </a:endParaRPr>
          </a:p>
          <a:p>
            <a:pPr marL="285750" indent="-285750">
              <a:buFont typeface="Calibri"/>
              <a:buChar char="-"/>
            </a:pPr>
            <a:r>
              <a:rPr lang="en-US" sz="1200">
                <a:solidFill>
                  <a:schemeClr val="tx1"/>
                </a:solidFill>
                <a:latin typeface="Arial"/>
                <a:cs typeface="Arial"/>
              </a:rPr>
              <a:t>AI can be used to do 1st line of quality control. Less work for reviewers</a:t>
            </a:r>
          </a:p>
          <a:p>
            <a:pPr marL="285750" indent="-285750">
              <a:buFont typeface="Calibri"/>
              <a:buChar char="-"/>
            </a:pPr>
            <a:endParaRPr lang="en-US" sz="1200">
              <a:solidFill>
                <a:schemeClr val="tx1"/>
              </a:solidFill>
              <a:latin typeface="Arial"/>
              <a:cs typeface="Arial"/>
            </a:endParaRPr>
          </a:p>
        </p:txBody>
      </p:sp>
      <p:sp>
        <p:nvSpPr>
          <p:cNvPr id="6" name="Folded Corner 5">
            <a:extLst>
              <a:ext uri="{FF2B5EF4-FFF2-40B4-BE49-F238E27FC236}">
                <a16:creationId xmlns:a16="http://schemas.microsoft.com/office/drawing/2014/main" id="{FBF9D6E7-2533-BEAA-8249-305512753769}"/>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200" b="1" dirty="0">
                <a:solidFill>
                  <a:schemeClr val="tx1"/>
                </a:solidFill>
                <a:latin typeface="Arial"/>
                <a:cs typeface="Arial"/>
              </a:rPr>
              <a:t>Improved performance:</a:t>
            </a:r>
            <a:r>
              <a:rPr lang="en-US" sz="1200" dirty="0">
                <a:solidFill>
                  <a:schemeClr val="tx1"/>
                </a:solidFill>
                <a:latin typeface="Arial"/>
                <a:cs typeface="Arial"/>
              </a:rPr>
              <a:t> </a:t>
            </a:r>
            <a:endParaRPr lang="en-US" sz="1200" dirty="0">
              <a:solidFill>
                <a:schemeClr val="tx1"/>
              </a:solidFill>
              <a:cs typeface="Calibri"/>
            </a:endParaRPr>
          </a:p>
          <a:p>
            <a:pPr marL="285750" indent="-285750">
              <a:buFont typeface="Calibri"/>
              <a:buChar char="-"/>
            </a:pPr>
            <a:r>
              <a:rPr lang="en-US" sz="1200" dirty="0">
                <a:solidFill>
                  <a:schemeClr val="tx1"/>
                </a:solidFill>
                <a:latin typeface="Arial"/>
                <a:cs typeface="Arial"/>
              </a:rPr>
              <a:t>Authors are faster at writing papers and therefore publishers can publish more papers</a:t>
            </a:r>
          </a:p>
          <a:p>
            <a:pPr marL="285750" indent="-285750">
              <a:buFont typeface="Calibri"/>
              <a:buChar char="-"/>
            </a:pPr>
            <a:r>
              <a:rPr lang="en-US" sz="1200" b="0" i="0" dirty="0">
                <a:solidFill>
                  <a:srgbClr val="222222"/>
                </a:solidFill>
                <a:effectLst/>
                <a:latin typeface="Arial" panose="020B0604020202020204" pitchFamily="34" charset="0"/>
              </a:rPr>
              <a:t>Drafting paragraphs</a:t>
            </a:r>
            <a:endParaRPr lang="en-US" sz="1200" dirty="0">
              <a:solidFill>
                <a:schemeClr val="tx1"/>
              </a:solidFill>
              <a:latin typeface="Arial" panose="020B0604020202020204" pitchFamily="34" charset="0"/>
              <a:cs typeface="Arial" panose="020B0604020202020204" pitchFamily="34" charset="0"/>
            </a:endParaRPr>
          </a:p>
        </p:txBody>
      </p:sp>
      <p:sp>
        <p:nvSpPr>
          <p:cNvPr id="9" name="Folded Corner 8">
            <a:extLst>
              <a:ext uri="{FF2B5EF4-FFF2-40B4-BE49-F238E27FC236}">
                <a16:creationId xmlns:a16="http://schemas.microsoft.com/office/drawing/2014/main" id="{153E449A-9C2C-3652-76A4-B174C3C68E15}"/>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200" b="1" dirty="0">
                <a:solidFill>
                  <a:schemeClr val="tx1"/>
                </a:solidFill>
                <a:latin typeface="Arial"/>
                <a:cs typeface="Arial"/>
              </a:rPr>
              <a:t>Better decision-making:</a:t>
            </a:r>
            <a:endParaRPr lang="en-US" sz="1200" dirty="0">
              <a:solidFill>
                <a:schemeClr val="tx1"/>
              </a:solidFill>
              <a:latin typeface="Arial"/>
              <a:cs typeface="Arial"/>
            </a:endParaRPr>
          </a:p>
          <a:p>
            <a:pPr marL="285750" indent="-285750">
              <a:buFont typeface="Calibri"/>
              <a:buChar char="-"/>
            </a:pPr>
            <a:r>
              <a:rPr lang="en-US" sz="1200" dirty="0">
                <a:solidFill>
                  <a:schemeClr val="tx1"/>
                </a:solidFill>
                <a:latin typeface="Arial"/>
                <a:cs typeface="Arial"/>
              </a:rPr>
              <a:t>If authors don't have to focus on e.g. sourcing all relevant documents, they can spend their active time with producing real content</a:t>
            </a:r>
          </a:p>
        </p:txBody>
      </p:sp>
      <p:sp>
        <p:nvSpPr>
          <p:cNvPr id="11" name="Folded Corner 10">
            <a:extLst>
              <a:ext uri="{FF2B5EF4-FFF2-40B4-BE49-F238E27FC236}">
                <a16:creationId xmlns:a16="http://schemas.microsoft.com/office/drawing/2014/main" id="{AB39BBD9-82C9-1A29-2C38-9B3650036BCE}"/>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200" b="1">
                <a:solidFill>
                  <a:srgbClr val="000000"/>
                </a:solidFill>
                <a:latin typeface="Arial"/>
                <a:cs typeface="Arial"/>
              </a:rPr>
              <a:t>Higher customer satisfaction:</a:t>
            </a:r>
            <a:r>
              <a:rPr lang="en-US" sz="1200">
                <a:solidFill>
                  <a:srgbClr val="000000"/>
                </a:solidFill>
                <a:latin typeface="Arial"/>
                <a:cs typeface="Arial"/>
              </a:rPr>
              <a:t> </a:t>
            </a:r>
          </a:p>
          <a:p>
            <a:pPr marL="285750" indent="-285750">
              <a:buFont typeface="Calibri"/>
              <a:buChar char="-"/>
            </a:pPr>
            <a:r>
              <a:rPr lang="en-US" sz="1200">
                <a:solidFill>
                  <a:srgbClr val="000000"/>
                </a:solidFill>
                <a:latin typeface="Arial"/>
                <a:cs typeface="Arial"/>
              </a:rPr>
              <a:t>Easier writing of paper, no having to search for words</a:t>
            </a:r>
          </a:p>
          <a:p>
            <a:pPr marL="285750" indent="-285750">
              <a:buFont typeface="Calibri"/>
              <a:buChar char="-"/>
            </a:pPr>
            <a:r>
              <a:rPr lang="en-US" sz="1200">
                <a:solidFill>
                  <a:srgbClr val="000000"/>
                </a:solidFill>
                <a:latin typeface="Arial"/>
                <a:cs typeface="Arial"/>
              </a:rPr>
              <a:t>Fatigue not as high if people can concentrate on creating content</a:t>
            </a:r>
          </a:p>
        </p:txBody>
      </p:sp>
      <p:sp>
        <p:nvSpPr>
          <p:cNvPr id="12" name="Folded Corner 11">
            <a:extLst>
              <a:ext uri="{FF2B5EF4-FFF2-40B4-BE49-F238E27FC236}">
                <a16:creationId xmlns:a16="http://schemas.microsoft.com/office/drawing/2014/main" id="{C8A0944F-ED53-910A-A03A-B5B5D3E2EBAE}"/>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200" b="1" dirty="0">
                <a:solidFill>
                  <a:schemeClr val="tx1"/>
                </a:solidFill>
                <a:latin typeface="Arial"/>
                <a:cs typeface="Arial"/>
              </a:rPr>
              <a:t>Better customer segmentation:</a:t>
            </a:r>
            <a:r>
              <a:rPr lang="en-US" sz="1200" dirty="0">
                <a:solidFill>
                  <a:schemeClr val="tx1"/>
                </a:solidFill>
                <a:latin typeface="Arial"/>
                <a:cs typeface="Arial"/>
              </a:rPr>
              <a:t> </a:t>
            </a:r>
            <a:endParaRPr lang="en-US" sz="1200" dirty="0">
              <a:solidFill>
                <a:schemeClr val="tx1"/>
              </a:solidFill>
              <a:cs typeface="Calibri"/>
            </a:endParaRPr>
          </a:p>
          <a:p>
            <a:pPr marL="285750" indent="-285750">
              <a:buFont typeface="Calibri"/>
              <a:buChar char="-"/>
            </a:pPr>
            <a:r>
              <a:rPr lang="en-US" sz="1200" dirty="0">
                <a:solidFill>
                  <a:schemeClr val="tx1"/>
                </a:solidFill>
                <a:latin typeface="Arial"/>
                <a:cs typeface="Arial"/>
              </a:rPr>
              <a:t>More customers as not only authors for scientific papers will be interested but also students of several age groups</a:t>
            </a:r>
            <a:endParaRPr lang="en-US" sz="1200" dirty="0">
              <a:solidFill>
                <a:schemeClr val="tx1"/>
              </a:solidFill>
              <a:latin typeface="Arial" panose="020B0604020202020204" pitchFamily="34" charset="0"/>
              <a:cs typeface="Arial" panose="020B0604020202020204" pitchFamily="34" charset="0"/>
            </a:endParaRPr>
          </a:p>
        </p:txBody>
      </p:sp>
      <p:sp>
        <p:nvSpPr>
          <p:cNvPr id="13" name="Folded Corner 12">
            <a:extLst>
              <a:ext uri="{FF2B5EF4-FFF2-40B4-BE49-F238E27FC236}">
                <a16:creationId xmlns:a16="http://schemas.microsoft.com/office/drawing/2014/main" id="{69B187A5-B6A1-1FD8-A50A-FC0D08FD89E6}"/>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200" b="1" dirty="0">
                <a:solidFill>
                  <a:schemeClr val="tx1"/>
                </a:solidFill>
                <a:latin typeface="Arial"/>
                <a:cs typeface="Arial"/>
              </a:rPr>
              <a:t>Improved customer experience:</a:t>
            </a:r>
            <a:r>
              <a:rPr lang="en-US" sz="1200" dirty="0">
                <a:solidFill>
                  <a:schemeClr val="tx1"/>
                </a:solidFill>
                <a:latin typeface="Arial"/>
                <a:cs typeface="Arial"/>
              </a:rPr>
              <a:t> </a:t>
            </a:r>
            <a:endParaRPr lang="en-US" sz="1200" dirty="0">
              <a:solidFill>
                <a:schemeClr val="tx1"/>
              </a:solidFill>
              <a:latin typeface="Arial" panose="020B0604020202020204" pitchFamily="34" charset="0"/>
              <a:cs typeface="Arial" panose="020B0604020202020204" pitchFamily="34" charset="0"/>
            </a:endParaRPr>
          </a:p>
          <a:p>
            <a:pPr marL="285750" indent="-285750">
              <a:buFont typeface="Calibri"/>
              <a:buChar char="-"/>
            </a:pPr>
            <a:r>
              <a:rPr lang="en-US" sz="1200" dirty="0">
                <a:solidFill>
                  <a:schemeClr val="tx1"/>
                </a:solidFill>
                <a:latin typeface="Arial"/>
                <a:cs typeface="Arial"/>
              </a:rPr>
              <a:t>writing and publishing out of one hand</a:t>
            </a:r>
          </a:p>
          <a:p>
            <a:pPr marL="285750" indent="-285750">
              <a:buFont typeface="Calibri"/>
              <a:buChar char="-"/>
            </a:pPr>
            <a:r>
              <a:rPr lang="en-US" sz="1200" dirty="0">
                <a:solidFill>
                  <a:schemeClr val="tx1"/>
                </a:solidFill>
                <a:latin typeface="Arial"/>
                <a:cs typeface="Arial"/>
              </a:rPr>
              <a:t>Paper can easily be translated/read in other languages</a:t>
            </a:r>
          </a:p>
          <a:p>
            <a:pPr marL="285750" indent="-285750">
              <a:buFont typeface="Calibri"/>
              <a:buChar char="-"/>
            </a:pPr>
            <a:r>
              <a:rPr lang="en-US" sz="1200" dirty="0">
                <a:solidFill>
                  <a:schemeClr val="tx1"/>
                </a:solidFill>
                <a:latin typeface="Arial"/>
                <a:cs typeface="Arial"/>
              </a:rPr>
              <a:t>Faster time to publication</a:t>
            </a:r>
            <a:endParaRPr lang="en-US" sz="1200" dirty="0">
              <a:solidFill>
                <a:schemeClr val="tx1"/>
              </a:solidFill>
              <a:latin typeface="Arial" panose="020B0604020202020204" pitchFamily="34" charset="0"/>
              <a:cs typeface="Arial" panose="020B0604020202020204" pitchFamily="34" charset="0"/>
            </a:endParaRPr>
          </a:p>
        </p:txBody>
      </p:sp>
      <p:sp>
        <p:nvSpPr>
          <p:cNvPr id="14" name="Folded Corner 13">
            <a:extLst>
              <a:ext uri="{FF2B5EF4-FFF2-40B4-BE49-F238E27FC236}">
                <a16:creationId xmlns:a16="http://schemas.microsoft.com/office/drawing/2014/main" id="{6F9FD584-0093-A958-4322-E38FE72A0FC6}"/>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ysClr val="windowText" lastClr="000000"/>
                </a:solidFill>
                <a:latin typeface="Arial" panose="020B0604020202020204" pitchFamily="34" charset="0"/>
                <a:cs typeface="Arial" panose="020B0604020202020204" pitchFamily="34" charset="0"/>
              </a:rPr>
              <a:t>Better products &amp; services:</a:t>
            </a:r>
            <a:r>
              <a:rPr lang="en-US" sz="1200" dirty="0">
                <a:solidFill>
                  <a:sysClr val="windowText" lastClr="000000"/>
                </a:solidFill>
                <a:latin typeface="Arial" panose="020B0604020202020204" pitchFamily="34" charset="0"/>
                <a:cs typeface="Arial" panose="020B0604020202020204" pitchFamily="34" charset="0"/>
              </a:rPr>
              <a:t> </a:t>
            </a:r>
          </a:p>
          <a:p>
            <a:pPr marL="285750" indent="-285750">
              <a:buFontTx/>
              <a:buChar char="-"/>
            </a:pPr>
            <a:r>
              <a:rPr lang="en-US" sz="1200" dirty="0">
                <a:solidFill>
                  <a:sysClr val="windowText" lastClr="000000"/>
                </a:solidFill>
                <a:latin typeface="Arial" panose="020B0604020202020204" pitchFamily="34" charset="0"/>
                <a:cs typeface="Arial" panose="020B0604020202020204" pitchFamily="34" charset="0"/>
              </a:rPr>
              <a:t>Can write more papers = more for the publisher to publish</a:t>
            </a:r>
          </a:p>
          <a:p>
            <a:pPr marL="285750" indent="-285750">
              <a:buFontTx/>
              <a:buChar char="-"/>
            </a:pPr>
            <a:r>
              <a:rPr lang="en-US" sz="1200" dirty="0">
                <a:solidFill>
                  <a:sysClr val="windowText" lastClr="000000"/>
                </a:solidFill>
                <a:latin typeface="Arial" panose="020B0604020202020204" pitchFamily="34" charset="0"/>
                <a:cs typeface="Arial" panose="020B0604020202020204" pitchFamily="34" charset="0"/>
              </a:rPr>
              <a:t>Language and grammar check</a:t>
            </a:r>
          </a:p>
          <a:p>
            <a:pPr marL="285750" indent="-285750">
              <a:buFontTx/>
              <a:buChar cha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5" name="Folded Corner 14">
            <a:extLst>
              <a:ext uri="{FF2B5EF4-FFF2-40B4-BE49-F238E27FC236}">
                <a16:creationId xmlns:a16="http://schemas.microsoft.com/office/drawing/2014/main" id="{05BFBA97-92F9-B027-BAD8-F2E3CF352FE4}"/>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200" b="1">
                <a:solidFill>
                  <a:schemeClr val="tx1"/>
                </a:solidFill>
                <a:latin typeface="Arial"/>
                <a:cs typeface="Arial"/>
              </a:rPr>
              <a:t>Business innovation:</a:t>
            </a:r>
            <a:endParaRPr lang="en-US" sz="1200">
              <a:solidFill>
                <a:schemeClr val="tx1"/>
              </a:solidFill>
              <a:latin typeface="Arial" panose="020B0604020202020204" pitchFamily="34" charset="0"/>
              <a:cs typeface="Arial" panose="020B0604020202020204" pitchFamily="34" charset="0"/>
            </a:endParaRPr>
          </a:p>
          <a:p>
            <a:pPr marL="285750" indent="-285750">
              <a:buFont typeface="Calibri"/>
              <a:buChar char="-"/>
            </a:pPr>
            <a:r>
              <a:rPr lang="en-US" sz="1200">
                <a:solidFill>
                  <a:schemeClr val="tx1"/>
                </a:solidFill>
                <a:latin typeface="Arial"/>
                <a:cs typeface="Arial"/>
              </a:rPr>
              <a:t>Affordable ghost writing and paper mills</a:t>
            </a:r>
          </a:p>
          <a:p>
            <a:pPr marL="285750" indent="-285750">
              <a:buFont typeface="Calibri"/>
              <a:buChar char="-"/>
            </a:pPr>
            <a:r>
              <a:rPr lang="en-US" sz="1200">
                <a:solidFill>
                  <a:schemeClr val="tx1"/>
                </a:solidFill>
                <a:latin typeface="Arial"/>
                <a:ea typeface="+mn-lt"/>
                <a:cs typeface="Arial"/>
              </a:rPr>
              <a:t>Contextual Knowledge Integration (Integration of Scientific research based on AI tool)</a:t>
            </a:r>
            <a:endParaRPr lang="en-US"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33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bb6cf1e-781f-4cfe-9692-d5d3f021aa4c">
      <Terms xmlns="http://schemas.microsoft.com/office/infopath/2007/PartnerControls"/>
    </lcf76f155ced4ddcb4097134ff3c332f>
    <TaxCatchAll xmlns="a85fa41f-78bd-4d46-ae3a-58d806f5ce0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C5310FA4BA7EE4EB85203465CD06E84" ma:contentTypeVersion="12" ma:contentTypeDescription="Ein neues Dokument erstellen." ma:contentTypeScope="" ma:versionID="dc35a08a157c87f46bc17e0c6622183c">
  <xsd:schema xmlns:xsd="http://www.w3.org/2001/XMLSchema" xmlns:xs="http://www.w3.org/2001/XMLSchema" xmlns:p="http://schemas.microsoft.com/office/2006/metadata/properties" xmlns:ns2="5bb6cf1e-781f-4cfe-9692-d5d3f021aa4c" xmlns:ns3="a85fa41f-78bd-4d46-ae3a-58d806f5ce00" targetNamespace="http://schemas.microsoft.com/office/2006/metadata/properties" ma:root="true" ma:fieldsID="d54619416cdff48674869510bc3b0fd0" ns2:_="" ns3:_="">
    <xsd:import namespace="5bb6cf1e-781f-4cfe-9692-d5d3f021aa4c"/>
    <xsd:import namespace="a85fa41f-78bd-4d46-ae3a-58d806f5ce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6cf1e-781f-4cfe-9692-d5d3f021aa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7873907d-d049-4c15-acb6-7b8f2d6df67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5fa41f-78bd-4d46-ae3a-58d806f5ce0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5232d9e-aa39-4672-bd8a-709bf45ab59f}" ma:internalName="TaxCatchAll" ma:showField="CatchAllData" ma:web="a85fa41f-78bd-4d46-ae3a-58d806f5ce0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181FE1-7979-4BE6-AECA-DB9DBC40159B}">
  <ds:schemaRefs>
    <ds:schemaRef ds:uri="5bb6cf1e-781f-4cfe-9692-d5d3f021aa4c"/>
    <ds:schemaRef ds:uri="a85fa41f-78bd-4d46-ae3a-58d806f5ce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AD8A573-AC23-4CBF-9682-568F6C9F90C5}">
  <ds:schemaRefs>
    <ds:schemaRef ds:uri="http://schemas.microsoft.com/sharepoint/v3/contenttype/forms"/>
  </ds:schemaRefs>
</ds:datastoreItem>
</file>

<file path=customXml/itemProps3.xml><?xml version="1.0" encoding="utf-8"?>
<ds:datastoreItem xmlns:ds="http://schemas.openxmlformats.org/officeDocument/2006/customXml" ds:itemID="{745316CC-6D69-4D72-A1DE-49E8948B5269}">
  <ds:schemaRefs>
    <ds:schemaRef ds:uri="5bb6cf1e-781f-4cfe-9692-d5d3f021aa4c"/>
    <ds:schemaRef ds:uri="a85fa41f-78bd-4d46-ae3a-58d806f5ce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15</TotalTime>
  <Words>390</Words>
  <Application>Microsoft Macintosh PowerPoint</Application>
  <PresentationFormat>Widescreen</PresentationFormat>
  <Paragraphs>37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lastModifiedBy>Editor</cp:lastModifiedBy>
  <cp:revision>3</cp:revision>
  <dcterms:created xsi:type="dcterms:W3CDTF">2023-05-09T19:06:12Z</dcterms:created>
  <dcterms:modified xsi:type="dcterms:W3CDTF">2023-06-10T17:30:43Z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0x0101000C5310FA4BA7EE4EB85203465CD06E84</vt:lpwstr>
  </property>
</Properties>
</file>