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6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9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rte líquido colorido">
            <a:extLst>
              <a:ext uri="{FF2B5EF4-FFF2-40B4-BE49-F238E27FC236}">
                <a16:creationId xmlns:a16="http://schemas.microsoft.com/office/drawing/2014/main" id="{F5014AB3-4D9B-3A38-A4E0-2094947D0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152" b="949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B23847-ADE6-434D-1179-74F015F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</a:rPr>
              <a:t>Sitios web 1.0 y 2.0</a:t>
            </a:r>
            <a:endParaRPr lang="es-CL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95D90-8237-6A51-1A15-C48F4A7D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55000" lnSpcReduction="20000"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Tecnologías web</a:t>
            </a:r>
          </a:p>
          <a:p>
            <a:r>
              <a:rPr lang="es-ES" sz="2000" dirty="0">
                <a:solidFill>
                  <a:srgbClr val="FFFFFF"/>
                </a:solidFill>
              </a:rPr>
              <a:t>Rodrigo Bravo</a:t>
            </a:r>
            <a:endParaRPr lang="es-CL" sz="2000" dirty="0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3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09177-1FC5-51F8-E8B0-0AED8434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B424F-42EB-BA2D-DFDD-B7ECB07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presentación, examinaremos dos sitios web típicos que ilustran las diferencias clave entre la Web 1.0 y la Web 2.0. Veamos sus características, diferencias en diseño y enfoque, y cómo cada uno  aporta valor a los usuarios en su época.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014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0CF08-9F08-956C-D3C8-32BDFAF2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Sitio web 1.0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66755-3034-DFCD-E241-2DD74D23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Sitio  1: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Jam</a:t>
            </a:r>
            <a:r>
              <a:rPr lang="es-ES" dirty="0"/>
              <a:t> - Sitio oficial (Sitio 1.0)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 Funciones: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 Diseño estático y sencillo. Información limitada y mayoritariamente textual. Ninguna interacción significativa. Céntrese en brindar información sobre la película sin involucrar a los usuarios.  Diferencias de diseño: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 Uso de colores primarios. Distribución de contenidos en forma de carpeta. Predominio del texto sobre las imágenes.  Falta de elementos interactivos.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88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0F51A-9ADA-7172-A75C-BB163AB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Sitio Web 2.0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89AFC-7FE7-9A28-8CDB-979F1A4A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Sitio web : Facebook (Web 2.0)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 Funciones: 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r>
              <a:rPr lang="es-ES" dirty="0"/>
              <a:t> Diseño interactivo y dinámico. Posibilidad de crear perfiles personales y compartir contenido.  Interacción social a través de comentarios, mensajes y grupos.  Uso de multimedia como fotografías y vídeos. Plataforma en constante evolución con nuevas características. Diferencias de diseño: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 Diseño más atractivo y visual.  Distribución de contenidos en forma de </a:t>
            </a:r>
            <a:r>
              <a:rPr lang="es-ES" dirty="0" err="1"/>
              <a:t>stream</a:t>
            </a:r>
            <a:r>
              <a:rPr lang="es-ES" dirty="0"/>
              <a:t>. Integración de imágenes y vídeos. Elementos interactivos como botones "Me gusta" y "Comentar".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761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5B79B-B1D3-746E-4FA5-8905EB85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Reflexión (conclusión)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4F1-BD7E-2EE8-D0DD-BC2051FA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ejemplos de "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Jam</a:t>
            </a:r>
            <a:r>
              <a:rPr lang="es-ES" dirty="0"/>
              <a:t>" y "Facebook" nos muestran cómo la web ha pasado de una era estática a una interactiva y participativa. La Web 2.0 ha enriquecido nuestra experiencia en línea y ha cambiado la forma en que nos comunicamos, compartimos y colaboramos en el mundo digital.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61552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Dividendo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</TotalTime>
  <Words>289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Nova</vt:lpstr>
      <vt:lpstr>Univers</vt:lpstr>
      <vt:lpstr>GradientVTI</vt:lpstr>
      <vt:lpstr>Sitios web 1.0 y 2.0</vt:lpstr>
      <vt:lpstr>Introducción</vt:lpstr>
      <vt:lpstr>Sitio web 1.0</vt:lpstr>
      <vt:lpstr>Sitio Web 2.0</vt:lpstr>
      <vt:lpstr>Reflexión (conclusión)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Sitios web 1.0 y 2.0</dc:title>
  <dc:creator>rorobravo2@gmail.com</dc:creator>
  <cp:lastModifiedBy>rorobravo2@gmail.com</cp:lastModifiedBy>
  <cp:revision>2</cp:revision>
  <dcterms:created xsi:type="dcterms:W3CDTF">2023-08-28T22:01:27Z</dcterms:created>
  <dcterms:modified xsi:type="dcterms:W3CDTF">2023-08-28T22:09:20Z</dcterms:modified>
</cp:coreProperties>
</file>