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Proxima Nova" panose="02000506030000020004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teGZ2W3Nmszv5F6N6Jdb5kd16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A0D4AA-0E7A-4D6F-80AC-04701AD9EBDC}">
  <a:tblStyle styleId="{97A0D4AA-0E7A-4D6F-80AC-04701AD9EB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55195bb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55195bb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55195bb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55195bb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d55195bb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d55195bb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55195bb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55195bb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55195bb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55195bb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d55195bb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d55195bb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55195bb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d55195bb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dac8d55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1dac8d55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dac8d553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dac8d553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2fab2c90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122fab2c90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c25e95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edc25e95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a152f090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1a152f090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a152f090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1a152f090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fab2c9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2fab2c9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a152f090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1a152f090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dac8d553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1dac8d553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d55195bb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3d55195bb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01ffbd258_0_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c01ffbd258_0_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c01ffbd258_0_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gc01ffbd258_0_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c01ffbd258_0_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01ffbd258_0_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gc01ffbd258_0_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gc01ffbd258_0_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1ffbd258_0_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c01ffbd258_0_1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c01ffbd258_0_1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c01ffbd258_0_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c01ffbd258_0_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c01ffbd258_0_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c01ffbd258_0_3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3" name="Google Shape;23;gc01ffbd258_0_3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01ffbd258_0_2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c01ffbd258_0_2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c01ffbd258_0_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gc01ffbd258_0_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01ffbd258_0_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c01ffbd258_0_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c01ffbd258_0_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c01ffbd258_0_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gc01ffbd258_0_1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c01ffbd258_0_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01ffbd258_0_1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c01ffbd258_0_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01ffbd258_0_31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c01ffbd258_0_3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c01ffbd258_0_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gc01ffbd258_0_31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c01ffbd258_0_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01ffbd258_0_4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c01ffbd258_0_4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c01ffbd258_0_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c01ffbd258_0_4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gc01ffbd258_0_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c01ffbd258_0_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01ffbd258_0_47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c01ffbd258_0_47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c01ffbd258_0_4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gc01ffbd258_0_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93C47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01ffbd258_0_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gc01ffbd258_0_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c01ffbd258_0_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3/fopen.3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man7.org/linux/man-pages/man3/getchar.3.html" TargetMode="External"/><Relationship Id="rId3" Type="http://schemas.openxmlformats.org/officeDocument/2006/relationships/hyperlink" Target="http://man7.org/linux/man-pages/man3/fgetc.3.html" TargetMode="External"/><Relationship Id="rId7" Type="http://schemas.openxmlformats.org/officeDocument/2006/relationships/hyperlink" Target="http://man7.org/linux/man-pages/man3/putchar.3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n7.org/linux/man-pages/man3/putc.3.html" TargetMode="External"/><Relationship Id="rId5" Type="http://schemas.openxmlformats.org/officeDocument/2006/relationships/hyperlink" Target="http://man7.org/linux/man-pages/man3/getc.3.html" TargetMode="External"/><Relationship Id="rId4" Type="http://schemas.openxmlformats.org/officeDocument/2006/relationships/hyperlink" Target="http://man7.org/linux/man-pages/man3/fputc.3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COMP1521 Week 8</a:t>
            </a:r>
            <a:endParaRPr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(credits and thanks kyusang for the slides inspo/template)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d55195bb5_0_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vs graph </a:t>
            </a:r>
            <a:endParaRPr/>
          </a:p>
        </p:txBody>
      </p:sp>
      <p:pic>
        <p:nvPicPr>
          <p:cNvPr id="129" name="Google Shape;129;g13d55195bb5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025" y="1919075"/>
            <a:ext cx="4095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d55195bb5_0_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135" name="Google Shape;135;g13d55195bb5_0_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What does </a:t>
            </a:r>
            <a:r>
              <a:rPr lang="en" sz="1250" b="1">
                <a:solidFill>
                  <a:schemeClr val="dk2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fopen</a:t>
            </a:r>
            <a:r>
              <a:rPr lang="en" sz="125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do? What are its parameters?</a:t>
            </a:r>
            <a:endParaRPr sz="125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Fopen opens a file. Takes in file name, and mode (it is in man).</a:t>
            </a:r>
            <a:endParaRPr sz="125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-&gt; man fopen </a:t>
            </a:r>
            <a:endParaRPr sz="125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d55195bb5_0_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  <p:sp>
        <p:nvSpPr>
          <p:cNvPr id="141" name="Google Shape;141;g13d55195bb5_0_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979797"/>
                </a:solidFill>
                <a:latin typeface="Consolas"/>
                <a:ea typeface="Consolas"/>
                <a:cs typeface="Consolas"/>
                <a:sym typeface="Consolas"/>
              </a:rPr>
              <a:t>What are some circumstances when fopen returns </a:t>
            </a:r>
            <a:r>
              <a:rPr lang="en" sz="1250" b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50" b="1">
                <a:solidFill>
                  <a:srgbClr val="979797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250" b="1">
              <a:solidFill>
                <a:srgbClr val="97979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If fopen doesnt exist, it return NULL</a:t>
            </a:r>
            <a:endParaRPr sz="125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Here are some of the reasons….:)</a:t>
            </a:r>
            <a:endParaRPr sz="125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If the file you tried to open for reading does not exist.</a:t>
            </a:r>
            <a:endParaRPr sz="125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If you try to open a file you do not have permission to access.</a:t>
            </a:r>
            <a:endParaRPr sz="125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If the "mode" string was invalid.</a:t>
            </a:r>
            <a:endParaRPr sz="125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If the system is out of memory.</a:t>
            </a:r>
            <a:endParaRPr sz="125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If the pathname was too long.</a:t>
            </a:r>
            <a:endParaRPr sz="125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d55195bb5_0_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Q9 </a:t>
            </a:r>
            <a:endParaRPr/>
          </a:p>
        </p:txBody>
      </p:sp>
      <p:sp>
        <p:nvSpPr>
          <p:cNvPr id="147" name="Google Shape;147;g13d55195bb5_0_4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Why should you not use fgets or fputs with binary data?</a:t>
            </a:r>
            <a:endParaRPr sz="12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fgets or fputs work with C strings: arrays of bytes, terminated with a zero byte, '\0'.</a:t>
            </a:r>
            <a:endParaRPr sz="12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Binary data is e.g. 0100010, doesnt have a null terminator, not a text of string</a:t>
            </a:r>
            <a:endParaRPr sz="12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We use fgetc</a:t>
            </a:r>
            <a:endParaRPr sz="12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When to use everything?</a:t>
            </a:r>
            <a:endParaRPr sz="12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Fgets &amp; fputs: string based/ “line based” -&gt; use when you have an input of text. </a:t>
            </a:r>
            <a:endParaRPr sz="12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Fgetc / fputc: byte based</a:t>
            </a:r>
            <a:endParaRPr sz="12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BCD8A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d55195bb5_0_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11, 12</a:t>
            </a:r>
            <a:endParaRPr/>
          </a:p>
        </p:txBody>
      </p:sp>
      <p:sp>
        <p:nvSpPr>
          <p:cNvPr id="153" name="Google Shape;153;g13d55195bb5_0_4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11. How many different values can fgetc return?</a:t>
            </a:r>
            <a:endParaRPr sz="12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257</a:t>
            </a:r>
            <a:endParaRPr sz="12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It returns one of 256 values (0…255) if it manages to read a byte, and a special value EOF if it can't.</a:t>
            </a:r>
            <a:endParaRPr sz="12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12. Why are the names of </a:t>
            </a:r>
            <a:r>
              <a:rPr lang="en" sz="1200" b="1">
                <a:solidFill>
                  <a:srgbClr val="212529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fgetc</a:t>
            </a:r>
            <a:r>
              <a:rPr lang="en" sz="1200" b="1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1">
                <a:solidFill>
                  <a:srgbClr val="212529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fputc</a:t>
            </a:r>
            <a:r>
              <a:rPr lang="en" sz="1200" b="1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1">
                <a:solidFill>
                  <a:srgbClr val="212529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getc</a:t>
            </a:r>
            <a:r>
              <a:rPr lang="en" sz="1200" b="1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1">
                <a:solidFill>
                  <a:srgbClr val="212529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putc</a:t>
            </a:r>
            <a:r>
              <a:rPr lang="en" sz="1200" b="1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1">
                <a:solidFill>
                  <a:srgbClr val="212529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putchar</a:t>
            </a:r>
            <a:r>
              <a:rPr lang="en" sz="1200" b="1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, and </a:t>
            </a:r>
            <a:r>
              <a:rPr lang="en" sz="1200" b="1">
                <a:solidFill>
                  <a:srgbClr val="212529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getchar</a:t>
            </a:r>
            <a:r>
              <a:rPr lang="en" sz="1200" b="1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misleading?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Can use them to read bytes as well.</a:t>
            </a:r>
            <a:endParaRPr sz="12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A lot of ppl get confused and think its just for char, but all of them read and write a byte. </a:t>
            </a:r>
            <a:endParaRPr sz="12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d55195bb5_0_5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q13</a:t>
            </a:r>
            <a:endParaRPr/>
          </a:p>
        </p:txBody>
      </p:sp>
      <p:sp>
        <p:nvSpPr>
          <p:cNvPr id="159" name="Google Shape;159;g13d55195bb5_0_5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For each of the following calls to the </a:t>
            </a: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fopen()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 library function, give an </a:t>
            </a: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open()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 system call that has equivalent semantics relative to the state of the file.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212529"/>
              </a:buClr>
              <a:buSzPts val="1200"/>
              <a:buAutoNum type="arabicPeriod"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fopen(FilePath, "r")</a:t>
            </a:r>
            <a:endParaRPr sz="105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AutoNum type="arabicPeriod"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fopen(FilePath, "a")</a:t>
            </a:r>
            <a:endParaRPr sz="105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AutoNum type="arabicPeriod"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fopen(FilePath, "w")</a:t>
            </a:r>
            <a:endParaRPr sz="105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AutoNum type="arabicPeriod"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fopen(FilePath, "r+")</a:t>
            </a:r>
            <a:endParaRPr sz="105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AutoNum type="arabicPeriod"/>
            </a:pP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fopen(FilePath, "w+")</a:t>
            </a:r>
            <a:endParaRPr sz="1050">
              <a:solidFill>
                <a:srgbClr val="2125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Obviously, </a:t>
            </a: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fopen()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 returns a </a:t>
            </a: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FILE*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, and </a:t>
            </a: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open()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 returns an integer file descriptor. Ignore this for the purposes of the question; focus on the state of the open file.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 page time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d55195bb5_0_6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q14</a:t>
            </a:r>
            <a:endParaRPr/>
          </a:p>
        </p:txBody>
      </p:sp>
      <p:sp>
        <p:nvSpPr>
          <p:cNvPr id="165" name="Google Shape;165;g13d55195bb5_0_6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Consider the </a:t>
            </a:r>
            <a:r>
              <a:rPr lang="en" sz="105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lseek(fd, offset, whence)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 function.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212529"/>
              </a:buClr>
              <a:buSzPts val="1200"/>
              <a:buAutoNum type="arabi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What is its purpose?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AutoNum type="arabi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When would it be useful?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AutoNum type="arabi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What does its return value represent?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E.g. do q15 if we have time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dac8d5531_0_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75984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5700"/>
              <a:t>Useful UNIX Tools</a:t>
            </a:r>
            <a:endParaRPr sz="5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dac8d5531_0_36"/>
          <p:cNvSpPr txBox="1">
            <a:spLocks noGrp="1"/>
          </p:cNvSpPr>
          <p:nvPr>
            <p:ph type="title"/>
          </p:nvPr>
        </p:nvSpPr>
        <p:spPr>
          <a:xfrm>
            <a:off x="235950" y="369399"/>
            <a:ext cx="84318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man pages</a:t>
            </a:r>
            <a:endParaRPr/>
          </a:p>
        </p:txBody>
      </p:sp>
      <p:sp>
        <p:nvSpPr>
          <p:cNvPr id="176" name="Google Shape;176;g11dac8d5531_0_36"/>
          <p:cNvSpPr txBox="1">
            <a:spLocks noGrp="1"/>
          </p:cNvSpPr>
          <p:nvPr>
            <p:ph type="body" idx="1"/>
          </p:nvPr>
        </p:nvSpPr>
        <p:spPr>
          <a:xfrm>
            <a:off x="235950" y="1886090"/>
            <a:ext cx="8431800" cy="30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man</a:t>
            </a:r>
            <a:r>
              <a:rPr lang="en"/>
              <a:t>ual pages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Central repository/database of information you may want to know on the current system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Table of Common Sections (Good to remember but comes with habit)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77" name="Google Shape;177;g11dac8d5531_0_36"/>
          <p:cNvGraphicFramePr/>
          <p:nvPr/>
        </p:nvGraphicFramePr>
        <p:xfrm>
          <a:off x="356088" y="3703688"/>
          <a:ext cx="8431800" cy="1280200"/>
        </p:xfrm>
        <a:graphic>
          <a:graphicData uri="http://schemas.openxmlformats.org/drawingml/2006/table">
            <a:tbl>
              <a:tblPr>
                <a:noFill/>
                <a:tableStyleId>{97A0D4AA-0E7A-4D6F-80AC-04701AD9EBDC}</a:tableStyleId>
              </a:tblPr>
              <a:tblGrid>
                <a:gridCol w="156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b="1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Section Number</a:t>
                      </a:r>
                      <a:endParaRPr sz="1500" b="1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b="1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Section Description/Purpose</a:t>
                      </a:r>
                      <a:endParaRPr sz="1500" b="1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b="1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Commonly Seen Pages</a:t>
                      </a:r>
                      <a:endParaRPr sz="1500" b="1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b="1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500" b="1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General Commands</a:t>
                      </a:r>
                      <a:endParaRPr sz="15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ls, cd, cat, ps, man, apropos</a:t>
                      </a:r>
                      <a:endParaRPr sz="15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b="1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500" b="1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System Calls (Functions provided by Kernel)</a:t>
                      </a:r>
                      <a:endParaRPr sz="15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open, read, write, fork, dup2</a:t>
                      </a:r>
                      <a:endParaRPr sz="15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b="1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500" b="1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Library Calls (stdlib)</a:t>
                      </a:r>
                      <a:endParaRPr sz="15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isalpha,  malloc, fprintf, strcpy</a:t>
                      </a:r>
                      <a:endParaRPr sz="15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2fab2c902_0_6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75984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5700"/>
              <a:t>To The Lab!</a:t>
            </a:r>
            <a:endParaRPr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521c5d060_1_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4" name="Google Shape;74;g11521c5d060_1_1"/>
          <p:cNvSpPr txBox="1">
            <a:spLocks noGrp="1"/>
          </p:cNvSpPr>
          <p:nvPr>
            <p:ph type="body" idx="1"/>
          </p:nvPr>
        </p:nvSpPr>
        <p:spPr>
          <a:xfrm>
            <a:off x="460950" y="195945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Assignment 2 should hopefully</a:t>
            </a:r>
            <a:r>
              <a:rPr lang="en" sz="2000" baseline="30000"/>
              <a:t>tm</a:t>
            </a:r>
            <a:r>
              <a:rPr lang="en" sz="2000"/>
              <a:t> be released soon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Assignment 1 performance marks have been released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Style marking to be completed over the next two weeks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Unexpected performance marks </a:t>
            </a:r>
            <a:r>
              <a:rPr lang="en" sz="2000" b="1"/>
              <a:t>will be</a:t>
            </a:r>
            <a:r>
              <a:rPr lang="en" sz="2000"/>
              <a:t> looked at by the tutors during style marking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Dont forget to do weekly tests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dc25e95da_0_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gedc25e95da_0_5"/>
          <p:cNvSpPr txBox="1">
            <a:spLocks noGrp="1"/>
          </p:cNvSpPr>
          <p:nvPr>
            <p:ph type="body" idx="1"/>
          </p:nvPr>
        </p:nvSpPr>
        <p:spPr>
          <a:xfrm>
            <a:off x="471900" y="1771750"/>
            <a:ext cx="82221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Unix Overview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“Everything is a file descriptor”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“Kinds” of files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Tutorial Q1</a:t>
            </a:r>
            <a:endParaRPr sz="18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UNIX Tools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b="1" i="1"/>
              <a:t>man</a:t>
            </a:r>
            <a:r>
              <a:rPr lang="en" sz="1800"/>
              <a:t> pages (manual)</a:t>
            </a:r>
            <a:endParaRPr sz="18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Tutorial Questions Q2-16 (some may skip due to overlap)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152f0908_0_96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75984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5700"/>
              <a:t>Unix Overview</a:t>
            </a:r>
            <a:endParaRPr sz="5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152f0908_0_105"/>
          <p:cNvSpPr txBox="1">
            <a:spLocks noGrp="1"/>
          </p:cNvSpPr>
          <p:nvPr>
            <p:ph type="title"/>
          </p:nvPr>
        </p:nvSpPr>
        <p:spPr>
          <a:xfrm>
            <a:off x="235950" y="369396"/>
            <a:ext cx="8487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“Everything is a file descriptor”</a:t>
            </a:r>
            <a:endParaRPr/>
          </a:p>
        </p:txBody>
      </p:sp>
      <p:sp>
        <p:nvSpPr>
          <p:cNvPr id="97" name="Google Shape;97;g11a152f0908_0_105"/>
          <p:cNvSpPr txBox="1">
            <a:spLocks noGrp="1"/>
          </p:cNvSpPr>
          <p:nvPr>
            <p:ph type="body" idx="1"/>
          </p:nvPr>
        </p:nvSpPr>
        <p:spPr>
          <a:xfrm>
            <a:off x="396750" y="1851175"/>
            <a:ext cx="8350500" cy="29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500" b="1" dirty="0">
                <a:latin typeface="Consolas"/>
                <a:ea typeface="Consolas"/>
                <a:cs typeface="Consolas"/>
                <a:sym typeface="Consolas"/>
              </a:rPr>
              <a:t>One of the defining features of UNIX operating systems is the philosophy of:</a:t>
            </a:r>
            <a:endParaRPr sz="25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500" b="1" dirty="0">
                <a:latin typeface="Consolas"/>
                <a:ea typeface="Consolas"/>
                <a:cs typeface="Consolas"/>
                <a:sym typeface="Consolas"/>
              </a:rPr>
              <a:t>“Everything is a file descriptor”</a:t>
            </a:r>
            <a:endParaRPr sz="25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500" b="1" dirty="0">
                <a:latin typeface="Consolas"/>
                <a:ea typeface="Consolas"/>
                <a:cs typeface="Consolas"/>
                <a:sym typeface="Consolas"/>
              </a:rPr>
              <a:t>What does this mean?</a:t>
            </a:r>
            <a:endParaRPr sz="25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fab2c902_0_0"/>
          <p:cNvSpPr txBox="1">
            <a:spLocks noGrp="1"/>
          </p:cNvSpPr>
          <p:nvPr>
            <p:ph type="title"/>
          </p:nvPr>
        </p:nvSpPr>
        <p:spPr>
          <a:xfrm>
            <a:off x="235950" y="369396"/>
            <a:ext cx="8487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“Everything is a file descriptor”</a:t>
            </a:r>
            <a:endParaRPr/>
          </a:p>
        </p:txBody>
      </p:sp>
      <p:sp>
        <p:nvSpPr>
          <p:cNvPr id="103" name="Google Shape;103;g122fab2c902_0_0"/>
          <p:cNvSpPr txBox="1">
            <a:spLocks noGrp="1"/>
          </p:cNvSpPr>
          <p:nvPr>
            <p:ph type="body" idx="1"/>
          </p:nvPr>
        </p:nvSpPr>
        <p:spPr>
          <a:xfrm>
            <a:off x="396750" y="1851175"/>
            <a:ext cx="8350500" cy="29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 b="1">
                <a:latin typeface="Consolas"/>
                <a:ea typeface="Consolas"/>
                <a:cs typeface="Consolas"/>
                <a:sym typeface="Consolas"/>
              </a:rPr>
              <a:t>In the simplest terms, a file descriptor in a UNIX system can represent practically anything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 b="1">
                <a:latin typeface="Consolas"/>
                <a:ea typeface="Consolas"/>
                <a:cs typeface="Consolas"/>
                <a:sym typeface="Consolas"/>
              </a:rPr>
              <a:t>This is great because you can use the same set of tools on the many things that can be represented by a file descriptor 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152f0908_0_110"/>
          <p:cNvSpPr txBox="1">
            <a:spLocks noGrp="1"/>
          </p:cNvSpPr>
          <p:nvPr>
            <p:ph type="title"/>
          </p:nvPr>
        </p:nvSpPr>
        <p:spPr>
          <a:xfrm>
            <a:off x="235950" y="369396"/>
            <a:ext cx="8487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“Kinds” of files</a:t>
            </a:r>
            <a:endParaRPr/>
          </a:p>
        </p:txBody>
      </p:sp>
      <p:sp>
        <p:nvSpPr>
          <p:cNvPr id="109" name="Google Shape;109;g11a152f0908_0_110"/>
          <p:cNvSpPr txBox="1">
            <a:spLocks noGrp="1"/>
          </p:cNvSpPr>
          <p:nvPr>
            <p:ph type="body" idx="1"/>
          </p:nvPr>
        </p:nvSpPr>
        <p:spPr>
          <a:xfrm>
            <a:off x="396750" y="1925225"/>
            <a:ext cx="8350500" cy="29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 b="1">
                <a:latin typeface="Consolas"/>
                <a:ea typeface="Consolas"/>
                <a:cs typeface="Consolas"/>
                <a:sym typeface="Consolas"/>
              </a:rPr>
              <a:t>Following the previous philosophy, UNIX files can be used to represent documents, printers, keyboards, terminals, inter-process communications and even network communications (UNIX Socket)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 b="1">
                <a:latin typeface="Consolas"/>
                <a:ea typeface="Consolas"/>
                <a:cs typeface="Consolas"/>
                <a:sym typeface="Consolas"/>
              </a:rPr>
              <a:t>AKA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 b="1">
                <a:latin typeface="Consolas"/>
                <a:ea typeface="Consolas"/>
                <a:cs typeface="Consolas"/>
                <a:sym typeface="Consolas"/>
              </a:rPr>
              <a:t>You can represent most things on your UNIX system as a file (and treat them as such)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dac8d5531_0_94"/>
          <p:cNvSpPr txBox="1">
            <a:spLocks noGrp="1"/>
          </p:cNvSpPr>
          <p:nvPr>
            <p:ph type="title"/>
          </p:nvPr>
        </p:nvSpPr>
        <p:spPr>
          <a:xfrm>
            <a:off x="235950" y="369396"/>
            <a:ext cx="8487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Tute Q1</a:t>
            </a:r>
            <a:endParaRPr/>
          </a:p>
        </p:txBody>
      </p:sp>
      <p:sp>
        <p:nvSpPr>
          <p:cNvPr id="115" name="Google Shape;115;g11dac8d5531_0_94"/>
          <p:cNvSpPr txBox="1">
            <a:spLocks noGrp="1"/>
          </p:cNvSpPr>
          <p:nvPr>
            <p:ph type="body" idx="1"/>
          </p:nvPr>
        </p:nvSpPr>
        <p:spPr>
          <a:xfrm>
            <a:off x="561600" y="2017525"/>
            <a:ext cx="8350500" cy="3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AutoNum type="alphaLcParenR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What is the full pathname of COMP1521's </a:t>
            </a:r>
            <a:r>
              <a:rPr lang="en" b="1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web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directory?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■"/>
            </a:pPr>
            <a:r>
              <a:rPr lang="en" sz="11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/home/1521/web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AutoNum type="alphaLcParenR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Which directory is </a:t>
            </a:r>
            <a:r>
              <a:rPr lang="en" b="1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~jas/../..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1100"/>
              <a:buFont typeface="Consolas"/>
              <a:buChar char="■"/>
            </a:pPr>
            <a:r>
              <a:rPr lang="en" sz="110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root directory, jas is short hand for home/jas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AutoNum type="alphaLcParenR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Links to the children of a given directory are stored as entries in the directory structure. Where is the link to the parent directory stored?</a:t>
            </a:r>
            <a:endParaRPr sz="11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-292100" algn="l" rtl="0"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1000"/>
              <a:buFont typeface="Arial"/>
              <a:buChar char="●"/>
            </a:pPr>
            <a:r>
              <a:rPr lang="en" sz="11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. = link to current directory </a:t>
            </a:r>
            <a:endParaRPr sz="11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-292100" algn="l" rtl="0"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1000"/>
              <a:buFont typeface="Arial"/>
              <a:buChar char="●"/>
            </a:pPr>
            <a:r>
              <a:rPr lang="en" sz="11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.. = link to the previuos directory</a:t>
            </a:r>
            <a:endParaRPr sz="11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-292100" algn="l" rtl="0"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1000"/>
              <a:buFont typeface="Arial"/>
              <a:buChar char="●"/>
            </a:pPr>
            <a:r>
              <a:rPr lang="en" sz="11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./ = running sth in current directory </a:t>
            </a:r>
            <a:endParaRPr sz="1100" b="1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■"/>
            </a:pPr>
            <a:r>
              <a:rPr lang="en" sz="11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../ running sth in the previously directory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AutoNum type="alphaLcParenR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What kind of filesystem object is </a:t>
            </a:r>
            <a:r>
              <a:rPr lang="en" b="1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1200"/>
              <a:buFont typeface="Consolas"/>
              <a:buChar char="■"/>
            </a:pPr>
            <a:r>
              <a:rPr lang="en" sz="120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Cat : a normal binary file you can run. A Regular file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6" name="Google Shape;116;g11dac8d5531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025" y="0"/>
            <a:ext cx="5649049" cy="20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55195bb5_0_6"/>
          <p:cNvSpPr txBox="1">
            <a:spLocks noGrp="1"/>
          </p:cNvSpPr>
          <p:nvPr>
            <p:ph type="title"/>
          </p:nvPr>
        </p:nvSpPr>
        <p:spPr>
          <a:xfrm>
            <a:off x="235950" y="369396"/>
            <a:ext cx="8487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Tute Q1</a:t>
            </a:r>
            <a:endParaRPr/>
          </a:p>
        </p:txBody>
      </p:sp>
      <p:sp>
        <p:nvSpPr>
          <p:cNvPr id="122" name="Google Shape;122;g13d55195bb5_0_6"/>
          <p:cNvSpPr txBox="1">
            <a:spLocks noGrp="1"/>
          </p:cNvSpPr>
          <p:nvPr>
            <p:ph type="body" idx="1"/>
          </p:nvPr>
        </p:nvSpPr>
        <p:spPr>
          <a:xfrm>
            <a:off x="561600" y="2017525"/>
            <a:ext cx="8350500" cy="3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AutoNum type="alphaLcParenR"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 - What kind of filesystem object is </a:t>
            </a:r>
            <a:r>
              <a:rPr lang="en" sz="1500" b="1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■"/>
            </a:pPr>
            <a:r>
              <a:rPr lang="en" sz="120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Home is a directory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AutoNum type="alphaLcParenR"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f- What kind of filesystem object is </a:t>
            </a:r>
            <a:r>
              <a:rPr lang="en" sz="1500" b="1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tty0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■"/>
            </a:pPr>
            <a:r>
              <a:rPr lang="en" sz="120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tty0 is a character special file, a file that represents a device which can read and write a byte-stream, which is typically interpreted as characters.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AutoNum type="alphaLcParenR"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g- What kind of filesystem object is a symbolic link? What value does it contain?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■"/>
            </a:pPr>
            <a:r>
              <a:rPr lang="en" sz="120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symbolic link is a file taht contains a link to anoter file</a:t>
            </a:r>
            <a:endParaRPr sz="1200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■"/>
            </a:pPr>
            <a:r>
              <a:rPr lang="en" sz="120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If you try to open a file, it'll open a file it is linked it </a:t>
            </a:r>
            <a:endParaRPr sz="1200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AutoNum type="alphaLcParenR"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 - Symbolic links change the filesystem from a tree structure to a graph structure. How do they do this?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■"/>
            </a:pPr>
            <a:r>
              <a:rPr lang="en" sz="1200" b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It creates a loop.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3" name="Google Shape;123;g13d55195bb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025" y="0"/>
            <a:ext cx="5649049" cy="20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Macintosh PowerPoint</Application>
  <PresentationFormat>On-screen Show (16:9)</PresentationFormat>
  <Paragraphs>127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Roboto</vt:lpstr>
      <vt:lpstr>Arial</vt:lpstr>
      <vt:lpstr>Consolas</vt:lpstr>
      <vt:lpstr>Proxima Nova</vt:lpstr>
      <vt:lpstr>Material</vt:lpstr>
      <vt:lpstr>COMP1521 Week 8</vt:lpstr>
      <vt:lpstr>Announcements</vt:lpstr>
      <vt:lpstr>Overview</vt:lpstr>
      <vt:lpstr>Unix Overview</vt:lpstr>
      <vt:lpstr>“Everything is a file descriptor”</vt:lpstr>
      <vt:lpstr>“Everything is a file descriptor”</vt:lpstr>
      <vt:lpstr>“Kinds” of files</vt:lpstr>
      <vt:lpstr>Tute Q1</vt:lpstr>
      <vt:lpstr>Tute Q1</vt:lpstr>
      <vt:lpstr>Tree vs graph </vt:lpstr>
      <vt:lpstr>Q3</vt:lpstr>
      <vt:lpstr>Q4</vt:lpstr>
      <vt:lpstr>Q9 </vt:lpstr>
      <vt:lpstr>11, 12</vt:lpstr>
      <vt:lpstr>q13</vt:lpstr>
      <vt:lpstr>q14</vt:lpstr>
      <vt:lpstr>Useful UNIX Tools</vt:lpstr>
      <vt:lpstr>man pages</vt:lpstr>
      <vt:lpstr>To The Lab!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COMP1521 Week 8</dc:title>
  <cp:lastModifiedBy>Rosanna Liu</cp:lastModifiedBy>
  <cp:revision>1</cp:revision>
  <dcterms:modified xsi:type="dcterms:W3CDTF">2022-07-19T13:02:20Z</dcterms:modified>
</cp:coreProperties>
</file>