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0" r:id="rId11"/>
    <p:sldId id="268" r:id="rId12"/>
    <p:sldId id="271" r:id="rId13"/>
    <p:sldId id="269" r:id="rId14"/>
    <p:sldId id="273" r:id="rId15"/>
    <p:sldId id="272" r:id="rId16"/>
    <p:sldId id="266" r:id="rId17"/>
    <p:sldId id="264" r:id="rId18"/>
    <p:sldId id="26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Pâte à bagel</a:t>
            </a:r>
            <a:endParaRPr lang="fr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Juliette Beauregard-Provost</a:t>
            </a:r>
          </a:p>
          <a:p>
            <a:r>
              <a:rPr lang="en-US" dirty="0"/>
              <a:t>Simon Desjardins</a:t>
            </a:r>
          </a:p>
          <a:p>
            <a:r>
              <a:rPr lang="en-US" dirty="0"/>
              <a:t>Rosalie Turgeon</a:t>
            </a:r>
            <a:endParaRPr lang="fr-C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3742-7C06-4FE0-996F-F487A3C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 Optimisation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507089-6394-49C5-9229-D1546835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8" y="1928813"/>
            <a:ext cx="5670549" cy="42529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E2A44C-7B51-4192-AE0C-81D04222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80" y="18607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DD1D7-D650-4F5E-972A-98C49BA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Analyse de la stabilité de chaque méthode de calcul</a:t>
                </a:r>
              </a:p>
              <a:p>
                <a:r>
                  <a:rPr lang="fr-CA" dirty="0"/>
                  <a:t>Critère de stabilité de la méthode explicite 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fr-CA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Δtk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2400" dirty="0"/>
                  <a:t>La discrétisation temporelle et spatiale doivent respecter cet inégalité.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8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DE48-8CA3-4FEC-B6B8-9C0DA1A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3ED466D2-28C3-4D1A-BB27-11EEA6E8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22" y="1858473"/>
            <a:ext cx="6980555" cy="5235417"/>
          </a:xfrm>
        </p:spPr>
      </p:pic>
    </p:spTree>
    <p:extLst>
      <p:ext uri="{BB962C8B-B14F-4D97-AF65-F5344CB8AC3E}">
        <p14:creationId xmlns:p14="http://schemas.microsoft.com/office/powerpoint/2010/main" val="391035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9E7AA-D89B-4A83-B3DD-B6052D2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7162-CD05-4FA9-ACEA-A4AD4B69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Résolution des équations pour construire le profil de température.</a:t>
            </a:r>
          </a:p>
          <a:p>
            <a:pPr marL="0" indent="0" algn="ctr">
              <a:buNone/>
            </a:pPr>
            <a:r>
              <a:rPr lang="fr-CA" dirty="0"/>
              <a:t>n = 9 nœuds, </a:t>
            </a:r>
            <a:r>
              <a:rPr lang="fr-CA" dirty="0" err="1"/>
              <a:t>dt</a:t>
            </a:r>
            <a:r>
              <a:rPr lang="fr-CA" dirty="0"/>
              <a:t> = 0.1 s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A8E0E-A381-413D-8EA3-C749428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5" y="3053232"/>
            <a:ext cx="8163950" cy="37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545D9-1073-49FF-9FCB-7180A60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1F377C-A876-435D-8497-182F3748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7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89E0A2-43AB-4412-9912-B3F1F1F3DFF0}"/>
              </a:ext>
            </a:extLst>
          </p:cNvPr>
          <p:cNvSpPr txBox="1"/>
          <p:nvPr/>
        </p:nvSpPr>
        <p:spPr>
          <a:xfrm>
            <a:off x="838200" y="2035765"/>
            <a:ext cx="10712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0.1 s</a:t>
            </a:r>
          </a:p>
        </p:txBody>
      </p:sp>
    </p:spTree>
    <p:extLst>
      <p:ext uri="{BB962C8B-B14F-4D97-AF65-F5344CB8AC3E}">
        <p14:creationId xmlns:p14="http://schemas.microsoft.com/office/powerpoint/2010/main" val="104101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1580D-31F8-4F8B-A98A-0FD1776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00C27A-A386-4A25-B308-1F71D759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5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B072-4478-44C0-975C-6D326A712AC5}"/>
              </a:ext>
            </a:extLst>
          </p:cNvPr>
          <p:cNvSpPr txBox="1"/>
          <p:nvPr/>
        </p:nvSpPr>
        <p:spPr>
          <a:xfrm>
            <a:off x="838200" y="191351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A" sz="2800" dirty="0"/>
          </a:p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10 s</a:t>
            </a:r>
          </a:p>
        </p:txBody>
      </p:sp>
    </p:spTree>
    <p:extLst>
      <p:ext uri="{BB962C8B-B14F-4D97-AF65-F5344CB8AC3E}">
        <p14:creationId xmlns:p14="http://schemas.microsoft.com/office/powerpoint/2010/main" val="355183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retournent</a:t>
            </a:r>
            <a:r>
              <a:rPr lang="en-US" sz="2000" dirty="0"/>
              <a:t> </a:t>
            </a:r>
            <a:r>
              <a:rPr lang="en-US" sz="2000" dirty="0" err="1"/>
              <a:t>presque</a:t>
            </a:r>
            <a:r>
              <a:rPr lang="en-US" sz="2000" dirty="0"/>
              <a:t>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Équations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aux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 dirty="0" err="1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&lt;&lt;for&gt;&gt;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distinct</a:t>
            </a:r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CD7C-1C04-4CBE-AB98-5ED3CCB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1)Optimisation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Déterminer de propriétés physiques de la pâte à bagel en minimisant une fonction-objectif.</a:t>
                </a:r>
              </a:p>
              <a:p>
                <a:r>
                  <a:rPr lang="fr-CA" dirty="0"/>
                  <a:t>Capacité thermique massique (Cp) et conductivité thermique (k)</a:t>
                </a:r>
              </a:p>
              <a:p>
                <a:pPr marL="0" indent="0">
                  <a:buNone/>
                </a:pPr>
                <a:endParaRPr lang="fr-CA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m:rPr>
                                  <m:lit/>
                                </m:r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</m:sup>
                          </m:sSubSup>
                        </m:e>
                      </m:nary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𝑠𝑖𝑚𝑢</m:t>
                          </m:r>
                        </m:sup>
                      </m:sSubSup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</m:sup>
                      </m:sSubSup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22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326</Words>
  <Application>Microsoft Office PowerPoint</Application>
  <PresentationFormat>Grand écran</PresentationFormat>
  <Paragraphs>54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Modern Love</vt:lpstr>
      <vt:lpstr>The Hand</vt:lpstr>
      <vt:lpstr>SketchyVTI</vt:lpstr>
      <vt:lpstr>Pâte à bagel</vt:lpstr>
      <vt:lpstr>Visualisation du problème</vt:lpstr>
      <vt:lpstr>Équations à résoudre</vt:lpstr>
      <vt:lpstr>Condition initiale</vt:lpstr>
      <vt:lpstr>Conditions aux limites</vt:lpstr>
      <vt:lpstr>Équations discrétisées pour chaque méthode de résolution</vt:lpstr>
      <vt:lpstr>Équations discrétisées pour chaque méthode de resolution (suite)</vt:lpstr>
      <vt:lpstr>Logiciel</vt:lpstr>
      <vt:lpstr>1)Optimisation</vt:lpstr>
      <vt:lpstr>1) Optimisation</vt:lpstr>
      <vt:lpstr>2) Stabilité </vt:lpstr>
      <vt:lpstr>2) Stabilité</vt:lpstr>
      <vt:lpstr>3) Résolution des équations</vt:lpstr>
      <vt:lpstr>3) Résolution des équations</vt:lpstr>
      <vt:lpstr>3) Résolution des équations</vt:lpstr>
      <vt:lpstr>Vérification</vt:lpstr>
      <vt:lpstr>Vérification d’une condition</vt:lpstr>
      <vt:lpstr>Vérification et validation des méthodes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Simon Desjardins</cp:lastModifiedBy>
  <cp:revision>9</cp:revision>
  <dcterms:created xsi:type="dcterms:W3CDTF">2022-12-02T19:07:53Z</dcterms:created>
  <dcterms:modified xsi:type="dcterms:W3CDTF">2022-12-04T16:11:00Z</dcterms:modified>
</cp:coreProperties>
</file>