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Pâte à bagel</a:t>
            </a:r>
            <a:endParaRPr lang="fr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Juliette Beauregard-Provost</a:t>
            </a:r>
          </a:p>
          <a:p>
            <a:r>
              <a:rPr lang="en-US" dirty="0"/>
              <a:t>Simon Desjardins</a:t>
            </a:r>
          </a:p>
          <a:p>
            <a:r>
              <a:rPr lang="en-US" dirty="0"/>
              <a:t>Rosalie Turgeon</a:t>
            </a:r>
            <a:endParaRPr lang="fr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</a:t>
            </a:r>
            <a:r>
              <a:rPr lang="en-US" sz="2000" dirty="0"/>
              <a:t> Presque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Équations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&lt;&lt;for&gt;&gt;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distinct</a:t>
            </a:r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199</Words>
  <Application>Microsoft Office PowerPoint</Application>
  <PresentationFormat>Grand écran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Modern Love</vt:lpstr>
      <vt:lpstr>The Hand</vt:lpstr>
      <vt:lpstr>SketchyVTI</vt:lpstr>
      <vt:lpstr>Pâte à bagel</vt:lpstr>
      <vt:lpstr>Visualisation du problème</vt:lpstr>
      <vt:lpstr>Équations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Vérification</vt:lpstr>
      <vt:lpstr>Vérification d’une condition</vt:lpstr>
      <vt:lpstr>Vérification et validation des méthodes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Simon Desjardins</cp:lastModifiedBy>
  <cp:revision>5</cp:revision>
  <dcterms:created xsi:type="dcterms:W3CDTF">2022-12-02T19:07:53Z</dcterms:created>
  <dcterms:modified xsi:type="dcterms:W3CDTF">2022-12-04T02:00:08Z</dcterms:modified>
</cp:coreProperties>
</file>