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8"/>
  </p:notesMasterIdLst>
  <p:sldIdLst>
    <p:sldId id="256" r:id="rId2"/>
    <p:sldId id="258" r:id="rId3"/>
    <p:sldId id="296" r:id="rId4"/>
    <p:sldId id="297" r:id="rId5"/>
    <p:sldId id="298" r:id="rId6"/>
    <p:sldId id="300" r:id="rId7"/>
    <p:sldId id="309" r:id="rId8"/>
    <p:sldId id="310" r:id="rId9"/>
    <p:sldId id="307" r:id="rId10"/>
    <p:sldId id="308" r:id="rId11"/>
    <p:sldId id="311" r:id="rId12"/>
    <p:sldId id="313" r:id="rId13"/>
    <p:sldId id="312" r:id="rId14"/>
    <p:sldId id="306" r:id="rId15"/>
    <p:sldId id="282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HY견고딕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휴먼둥근헤드라인" panose="02030504000101010101" pitchFamily="18" charset="-127"/>
      <p:regular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6" d="100"/>
          <a:sy n="116" d="100"/>
        </p:scale>
        <p:origin x="204" y="9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2022-05-22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촉한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이승현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김건국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이대건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최해용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더조은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컴퓨터 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올림픽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페이지 목록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댓글과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대댓글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기능 구현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좌측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플로팅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화면 구현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글 수정과 삭제도 구현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4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하이라이트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다시보기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종목에 대한 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…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기능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구현시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보여드리겠습니다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1175B-F357-4E8C-AD58-49AAF8A95421}"/>
              </a:ext>
            </a:extLst>
          </p:cNvPr>
          <p:cNvSpPr/>
          <p:nvPr/>
        </p:nvSpPr>
        <p:spPr>
          <a:xfrm>
            <a:off x="6456040" y="1775051"/>
            <a:ext cx="5436604" cy="35261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하이라이트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다시보기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종목에 대한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보여드리겠습니다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8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뉴스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종목에 대한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보여드리겠습니다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1175B-F357-4E8C-AD58-49AAF8A95421}"/>
              </a:ext>
            </a:extLst>
          </p:cNvPr>
          <p:cNvSpPr/>
          <p:nvPr/>
        </p:nvSpPr>
        <p:spPr>
          <a:xfrm>
            <a:off x="6456040" y="1775057"/>
            <a:ext cx="5436604" cy="35261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73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수행 절차 및 방법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프로젝트의 사전 기획과 프로젝트 수행 및 완료 과정으로 나누어서 작성한다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기획 단계에서 도출된 주제와 아이디어를 기반으로 실제 프로젝트를 수행한 세부적인 기간과 활동 내용 작성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수행 절차를 도식화하여 제시하거나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 효과적으로 전달하는 방법 등이 있다면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수정하여 작성 가능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5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부족한 점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이승현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하고싶었던 기능을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최해용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구현을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 창의성이 부족했다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A60FA-1C18-4B18-B831-AE91A5BC92C4}"/>
              </a:ext>
            </a:extLst>
          </p:cNvPr>
          <p:cNvSpPr txBox="1"/>
          <p:nvPr/>
        </p:nvSpPr>
        <p:spPr>
          <a:xfrm>
            <a:off x="1082928" y="4440171"/>
            <a:ext cx="98106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이대건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클론 코딩에만 시간이 많이 들어가서 창의성이 부족했다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6793F-A3FE-4AD4-8CED-0633AA78D4DA}"/>
              </a:ext>
            </a:extLst>
          </p:cNvPr>
          <p:cNvSpPr txBox="1"/>
          <p:nvPr/>
        </p:nvSpPr>
        <p:spPr>
          <a:xfrm>
            <a:off x="1174744" y="5508534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김건국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구현을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598C3-F0EB-4ED4-A3A1-5D3F46E8D87F}"/>
              </a:ext>
            </a:extLst>
          </p:cNvPr>
          <p:cNvSpPr/>
          <p:nvPr/>
        </p:nvSpPr>
        <p:spPr>
          <a:xfrm>
            <a:off x="983432" y="1232756"/>
            <a:ext cx="9181020" cy="4572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설명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675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9960"/>
              </p:ext>
            </p:extLst>
          </p:nvPr>
        </p:nvGraphicFramePr>
        <p:xfrm>
          <a:off x="1271464" y="2676732"/>
          <a:ext cx="9649072" cy="349093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이승현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게시판 기능 구현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en-US" altLang="ko-KR" sz="16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16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김건국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하이라이트 영상 다시 보기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41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이대건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일정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뉴스 페이지 기능 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최해용</a:t>
                      </a:r>
                      <a:r>
                        <a:rPr kumimoji="0" lang="ko-KR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</a:t>
                      </a:r>
                      <a:r>
                        <a:rPr kumimoji="0" lang="en-US" altLang="ko-KR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 기능 구현</a:t>
                      </a:r>
                      <a:endParaRPr kumimoji="0" lang="ko-KR" altLang="en-US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초기화면  구현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40052"/>
              </p:ext>
            </p:extLst>
          </p:nvPr>
        </p:nvGraphicFramePr>
        <p:xfrm>
          <a:off x="1062842" y="2564904"/>
          <a:ext cx="10153129" cy="27464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~1/19(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~1/21(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200058"/>
            <a:ext cx="11744698" cy="646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65159" y="775026"/>
            <a:ext cx="7685100" cy="152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0B126-AE5A-4A08-9D02-284CE5F6D364}"/>
              </a:ext>
            </a:extLst>
          </p:cNvPr>
          <p:cNvSpPr txBox="1"/>
          <p:nvPr/>
        </p:nvSpPr>
        <p:spPr>
          <a:xfrm>
            <a:off x="1019436" y="1124744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도구 및 환경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9D18B-3434-41EB-96F9-15B6A4FF8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" y="1343272"/>
            <a:ext cx="3045114" cy="2283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9560F-4DB7-4116-9AF0-2A686C51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494076"/>
            <a:ext cx="3425747" cy="3130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A7B0B2-5ECD-46F5-AD5D-FF0F342D4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49" y="4324440"/>
            <a:ext cx="2436151" cy="18271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E4E0CA-1F11-49E7-BB8C-1735631DE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06" y="1365275"/>
            <a:ext cx="2436180" cy="24361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A12BD-62C4-4A7C-93CF-6014484636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905515"/>
            <a:ext cx="2334773" cy="23347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E43684-9E93-4A8F-A971-4B67DC09C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69" y="3617713"/>
            <a:ext cx="3275304" cy="17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회원가입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회원가입 약관동의 및 회원정보 입력 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83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modal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D0CB-32A9-4B51-8E2D-C1919F64AFF9}"/>
              </a:ext>
            </a:extLst>
          </p:cNvPr>
          <p:cNvSpPr/>
          <p:nvPr/>
        </p:nvSpPr>
        <p:spPr>
          <a:xfrm>
            <a:off x="6312024" y="1775051"/>
            <a:ext cx="5338235" cy="35261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9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게시판 페이지 목록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 페이지에서 게시판을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게시판 홈페이지로 이동하며 글 리스트를 출력한다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579</Words>
  <Application>Microsoft Office PowerPoint</Application>
  <PresentationFormat>와이드스크린</PresentationFormat>
  <Paragraphs>132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Wingdings</vt:lpstr>
      <vt:lpstr>Arial</vt:lpstr>
      <vt:lpstr>맑은 고딕</vt:lpstr>
      <vt:lpstr>Calibri</vt:lpstr>
      <vt:lpstr>휴먼둥근헤드라인</vt:lpstr>
      <vt:lpstr>Calibri Light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LEE SEUNGHYUN</cp:lastModifiedBy>
  <cp:revision>201</cp:revision>
  <dcterms:created xsi:type="dcterms:W3CDTF">2014-04-29T00:37:20Z</dcterms:created>
  <dcterms:modified xsi:type="dcterms:W3CDTF">2022-05-21T18:52:43Z</dcterms:modified>
</cp:coreProperties>
</file>