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theme/theme5.xml" ContentType="application/vnd.openxmlformats-officedocument.theme+xml"/>
  <Override PartName="/ppt/slideLayouts/slideLayout19.xml" ContentType="application/vnd.openxmlformats-officedocument.presentationml.slideLayout+xml"/>
  <Override PartName="/ppt/theme/theme6.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2" r:id="rId5"/>
    <p:sldMasterId id="2147484012" r:id="rId6"/>
    <p:sldMasterId id="2147484078" r:id="rId7"/>
    <p:sldMasterId id="2147484096" r:id="rId8"/>
    <p:sldMasterId id="2147484099" r:id="rId9"/>
    <p:sldMasterId id="2147484057" r:id="rId10"/>
    <p:sldMasterId id="2147484091" r:id="rId11"/>
  </p:sldMasterIdLst>
  <p:notesMasterIdLst>
    <p:notesMasterId r:id="rId56"/>
  </p:notesMasterIdLst>
  <p:handoutMasterIdLst>
    <p:handoutMasterId r:id="rId57"/>
  </p:handoutMasterIdLst>
  <p:sldIdLst>
    <p:sldId id="256" r:id="rId12"/>
    <p:sldId id="257" r:id="rId13"/>
    <p:sldId id="265" r:id="rId14"/>
    <p:sldId id="273" r:id="rId15"/>
    <p:sldId id="274" r:id="rId16"/>
    <p:sldId id="275" r:id="rId17"/>
    <p:sldId id="276" r:id="rId18"/>
    <p:sldId id="272" r:id="rId19"/>
    <p:sldId id="296" r:id="rId20"/>
    <p:sldId id="266" r:id="rId21"/>
    <p:sldId id="306" r:id="rId22"/>
    <p:sldId id="309" r:id="rId23"/>
    <p:sldId id="310" r:id="rId24"/>
    <p:sldId id="308" r:id="rId25"/>
    <p:sldId id="294" r:id="rId26"/>
    <p:sldId id="268" r:id="rId27"/>
    <p:sldId id="269" r:id="rId28"/>
    <p:sldId id="270" r:id="rId29"/>
    <p:sldId id="277" r:id="rId30"/>
    <p:sldId id="278" r:id="rId31"/>
    <p:sldId id="279" r:id="rId32"/>
    <p:sldId id="280" r:id="rId33"/>
    <p:sldId id="281" r:id="rId34"/>
    <p:sldId id="282" r:id="rId35"/>
    <p:sldId id="283" r:id="rId36"/>
    <p:sldId id="284" r:id="rId37"/>
    <p:sldId id="285" r:id="rId38"/>
    <p:sldId id="286" r:id="rId39"/>
    <p:sldId id="287" r:id="rId40"/>
    <p:sldId id="289" r:id="rId41"/>
    <p:sldId id="290" r:id="rId42"/>
    <p:sldId id="291" r:id="rId43"/>
    <p:sldId id="297" r:id="rId44"/>
    <p:sldId id="292" r:id="rId45"/>
    <p:sldId id="299" r:id="rId46"/>
    <p:sldId id="300" r:id="rId47"/>
    <p:sldId id="301" r:id="rId48"/>
    <p:sldId id="302" r:id="rId49"/>
    <p:sldId id="298" r:id="rId50"/>
    <p:sldId id="293" r:id="rId51"/>
    <p:sldId id="303" r:id="rId52"/>
    <p:sldId id="304" r:id="rId53"/>
    <p:sldId id="305" r:id="rId54"/>
    <p:sldId id="267" r:id="rId55"/>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lissa Prusher" initials="MP" lastIdx="2" clrIdx="0">
    <p:extLst>
      <p:ext uri="{19B8F6BF-5375-455C-9EA6-DF929625EA0E}">
        <p15:presenceInfo xmlns:p15="http://schemas.microsoft.com/office/powerpoint/2012/main" userId="S::melissa.prusher@avaap.com::070c6267-8f48-4ef8-9835-891acb428c46" providerId="AD"/>
      </p:ext>
    </p:extLst>
  </p:cmAuthor>
  <p:cmAuthor id="2" name="Steven Knurr" initials="SK" lastIdx="3" clrIdx="1">
    <p:extLst>
      <p:ext uri="{19B8F6BF-5375-455C-9EA6-DF929625EA0E}">
        <p15:presenceInfo xmlns:p15="http://schemas.microsoft.com/office/powerpoint/2012/main" userId="S::steven.knurr@avaap.com::543b9a02-f127-48e8-99c9-3c34ab347cbe" providerId="AD"/>
      </p:ext>
    </p:extLst>
  </p:cmAuthor>
  <p:cmAuthor id="3" name="Brett Weiss" initials="BW" lastIdx="1" clrIdx="2">
    <p:extLst>
      <p:ext uri="{19B8F6BF-5375-455C-9EA6-DF929625EA0E}">
        <p15:presenceInfo xmlns:p15="http://schemas.microsoft.com/office/powerpoint/2012/main" userId="S::brett.weiss@avaap.com::87286efe-91d1-4586-a788-408fbb9dd3e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EBE1"/>
    <a:srgbClr val="D2DDE8"/>
    <a:srgbClr val="F7C85E"/>
    <a:srgbClr val="9FE2D8"/>
    <a:srgbClr val="89DBCF"/>
    <a:srgbClr val="7D94A6"/>
    <a:srgbClr val="808083"/>
    <a:srgbClr val="E7792B"/>
    <a:srgbClr val="EE9F2D"/>
    <a:srgbClr val="F9E661"/>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B227CF-35A8-46BB-99F2-7EAF42DC20AA}" vWet="2" dt="2023-06-07T14:31:21.206"/>
    <p1510:client id="{F05ED660-76D5-4D3A-B278-FC35F5AFA48E}" v="104" dt="2023-06-07T17:00:12.8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slide" Target="slides/slide44.xml"/><Relationship Id="rId63" Type="http://schemas.microsoft.com/office/2015/10/relationships/revisionInfo" Target="revisionInfo.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7.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commentAuthors" Target="commentAuthors.xml"/><Relationship Id="rId5" Type="http://schemas.openxmlformats.org/officeDocument/2006/relationships/slideMaster" Target="slideMasters/slideMaster1.xml"/><Relationship Id="rId61" Type="http://schemas.openxmlformats.org/officeDocument/2006/relationships/theme" Target="theme/theme1.xml"/><Relationship Id="rId19" Type="http://schemas.openxmlformats.org/officeDocument/2006/relationships/slide" Target="slides/slide8.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notesMaster" Target="notesMasters/notesMaster1.xml"/><Relationship Id="rId8" Type="http://schemas.openxmlformats.org/officeDocument/2006/relationships/slideMaster" Target="slideMasters/slideMaster4.xml"/><Relationship Id="rId51" Type="http://schemas.openxmlformats.org/officeDocument/2006/relationships/slide" Target="slides/slide40.xml"/><Relationship Id="rId3" Type="http://schemas.openxmlformats.org/officeDocument/2006/relationships/customXml" Target="../customXml/item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presProps" Target="presProps.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handoutMaster" Target="handoutMasters/handoutMaster1.xml"/><Relationship Id="rId10" Type="http://schemas.openxmlformats.org/officeDocument/2006/relationships/slideMaster" Target="slideMasters/slideMaster6.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935FD3-E027-4F48-83ED-3BCC6AE89F46}"/>
              </a:ext>
            </a:extLst>
          </p:cNvPr>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a:extLst>
              <a:ext uri="{FF2B5EF4-FFF2-40B4-BE49-F238E27FC236}">
                <a16:creationId xmlns:a16="http://schemas.microsoft.com/office/drawing/2014/main" id="{93AE9256-7B3E-4DB1-8569-7F9364117867}"/>
              </a:ext>
            </a:extLst>
          </p:cNvPr>
          <p:cNvSpPr>
            <a:spLocks noGrp="1"/>
          </p:cNvSpPr>
          <p:nvPr>
            <p:ph type="dt" sz="quarter" idx="1"/>
          </p:nvPr>
        </p:nvSpPr>
        <p:spPr>
          <a:xfrm>
            <a:off x="4008705" y="0"/>
            <a:ext cx="3066733" cy="469780"/>
          </a:xfrm>
          <a:prstGeom prst="rect">
            <a:avLst/>
          </a:prstGeom>
        </p:spPr>
        <p:txBody>
          <a:bodyPr vert="horz" lIns="93936" tIns="46968" rIns="93936" bIns="46968" rtlCol="0"/>
          <a:lstStyle>
            <a:lvl1pPr algn="r">
              <a:defRPr sz="1200"/>
            </a:lvl1pPr>
          </a:lstStyle>
          <a:p>
            <a:fld id="{6DCB5D3D-C12B-412F-BCD2-85704B9FC75F}" type="datetimeFigureOut">
              <a:rPr lang="en-US" smtClean="0"/>
              <a:t>8/26/2024</a:t>
            </a:fld>
            <a:endParaRPr lang="en-US"/>
          </a:p>
        </p:txBody>
      </p:sp>
      <p:sp>
        <p:nvSpPr>
          <p:cNvPr id="4" name="Footer Placeholder 3">
            <a:extLst>
              <a:ext uri="{FF2B5EF4-FFF2-40B4-BE49-F238E27FC236}">
                <a16:creationId xmlns:a16="http://schemas.microsoft.com/office/drawing/2014/main" id="{9D3D04A7-99DB-4F99-A170-EFC04FE93124}"/>
              </a:ext>
            </a:extLst>
          </p:cNvPr>
          <p:cNvSpPr>
            <a:spLocks noGrp="1"/>
          </p:cNvSpPr>
          <p:nvPr>
            <p:ph type="ftr" sz="quarter" idx="2"/>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C1B65C0-9E5B-4094-ABFE-2407709354A7}"/>
              </a:ext>
            </a:extLst>
          </p:cNvPr>
          <p:cNvSpPr>
            <a:spLocks noGrp="1"/>
          </p:cNvSpPr>
          <p:nvPr>
            <p:ph type="sldNum" sz="quarter" idx="3"/>
          </p:nvPr>
        </p:nvSpPr>
        <p:spPr>
          <a:xfrm>
            <a:off x="4008705" y="8893297"/>
            <a:ext cx="3066733" cy="469779"/>
          </a:xfrm>
          <a:prstGeom prst="rect">
            <a:avLst/>
          </a:prstGeom>
        </p:spPr>
        <p:txBody>
          <a:bodyPr vert="horz" lIns="93936" tIns="46968" rIns="93936" bIns="46968" rtlCol="0" anchor="b"/>
          <a:lstStyle>
            <a:lvl1pPr algn="r">
              <a:defRPr sz="1200"/>
            </a:lvl1pPr>
          </a:lstStyle>
          <a:p>
            <a:fld id="{01D1BD61-02A7-4C07-A97E-4F7BA025204D}" type="slidenum">
              <a:rPr lang="en-US" smtClean="0"/>
              <a:t>‹#›</a:t>
            </a:fld>
            <a:endParaRPr lang="en-US"/>
          </a:p>
        </p:txBody>
      </p:sp>
    </p:spTree>
    <p:extLst>
      <p:ext uri="{BB962C8B-B14F-4D97-AF65-F5344CB8AC3E}">
        <p14:creationId xmlns:p14="http://schemas.microsoft.com/office/powerpoint/2010/main" val="1273741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75216131-7224-4CC3-B34D-CF3208C365F3}" type="datetimeFigureOut">
              <a:rPr lang="en-US" smtClean="0"/>
              <a:t>8/26/2024</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D0708491-E9D3-4A93-AFAA-3F10490D0AC2}" type="slidenum">
              <a:rPr lang="en-US" smtClean="0"/>
              <a:t>‹#›</a:t>
            </a:fld>
            <a:endParaRPr lang="en-US"/>
          </a:p>
        </p:txBody>
      </p:sp>
    </p:spTree>
    <p:extLst>
      <p:ext uri="{BB962C8B-B14F-4D97-AF65-F5344CB8AC3E}">
        <p14:creationId xmlns:p14="http://schemas.microsoft.com/office/powerpoint/2010/main" val="28782275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1">
    <p:spTree>
      <p:nvGrpSpPr>
        <p:cNvPr id="1" name=""/>
        <p:cNvGrpSpPr/>
        <p:nvPr/>
      </p:nvGrpSpPr>
      <p:grpSpPr>
        <a:xfrm>
          <a:off x="0" y="0"/>
          <a:ext cx="0" cy="0"/>
          <a:chOff x="0" y="0"/>
          <a:chExt cx="0" cy="0"/>
        </a:xfrm>
      </p:grpSpPr>
      <p:pic>
        <p:nvPicPr>
          <p:cNvPr id="2" name="Picture 1" descr="Background pattern&#10;&#10;Description automatically generated">
            <a:extLst>
              <a:ext uri="{FF2B5EF4-FFF2-40B4-BE49-F238E27FC236}">
                <a16:creationId xmlns:a16="http://schemas.microsoft.com/office/drawing/2014/main" id="{CE340A11-8447-925E-7C82-C9BA2CDA93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495" y="0"/>
            <a:ext cx="12214577" cy="6858000"/>
          </a:xfrm>
          <a:prstGeom prst="rect">
            <a:avLst/>
          </a:prstGeom>
        </p:spPr>
      </p:pic>
      <p:sp>
        <p:nvSpPr>
          <p:cNvPr id="7" name="Freeform 10">
            <a:extLst>
              <a:ext uri="{FF2B5EF4-FFF2-40B4-BE49-F238E27FC236}">
                <a16:creationId xmlns:a16="http://schemas.microsoft.com/office/drawing/2014/main" id="{67A65717-E8B1-FDE1-B8DD-CB91FBE99908}"/>
              </a:ext>
            </a:extLst>
          </p:cNvPr>
          <p:cNvSpPr/>
          <p:nvPr userDrawn="1"/>
        </p:nvSpPr>
        <p:spPr>
          <a:xfrm>
            <a:off x="6449932" y="2432957"/>
            <a:ext cx="5742068" cy="4425043"/>
          </a:xfrm>
          <a:custGeom>
            <a:avLst/>
            <a:gdLst>
              <a:gd name="connsiteX0" fmla="*/ 4334933 w 4334933"/>
              <a:gd name="connsiteY0" fmla="*/ 0 h 4334933"/>
              <a:gd name="connsiteX1" fmla="*/ 0 w 4334933"/>
              <a:gd name="connsiteY1" fmla="*/ 4334933 h 4334933"/>
              <a:gd name="connsiteX2" fmla="*/ 4301066 w 4334933"/>
              <a:gd name="connsiteY2" fmla="*/ 4334933 h 4334933"/>
              <a:gd name="connsiteX3" fmla="*/ 4334933 w 4334933"/>
              <a:gd name="connsiteY3" fmla="*/ 0 h 4334933"/>
              <a:gd name="connsiteX0" fmla="*/ 4334933 w 4334933"/>
              <a:gd name="connsiteY0" fmla="*/ 0 h 4334933"/>
              <a:gd name="connsiteX1" fmla="*/ 0 w 4334933"/>
              <a:gd name="connsiteY1" fmla="*/ 4334933 h 4334933"/>
              <a:gd name="connsiteX2" fmla="*/ 4326666 w 4334933"/>
              <a:gd name="connsiteY2" fmla="*/ 4334933 h 4334933"/>
              <a:gd name="connsiteX3" fmla="*/ 4334933 w 4334933"/>
              <a:gd name="connsiteY3" fmla="*/ 0 h 4334933"/>
              <a:gd name="connsiteX0" fmla="*/ 4327167 w 4327524"/>
              <a:gd name="connsiteY0" fmla="*/ 0 h 4334933"/>
              <a:gd name="connsiteX1" fmla="*/ 0 w 4327524"/>
              <a:gd name="connsiteY1" fmla="*/ 4334933 h 4334933"/>
              <a:gd name="connsiteX2" fmla="*/ 4326666 w 4327524"/>
              <a:gd name="connsiteY2" fmla="*/ 4334933 h 4334933"/>
              <a:gd name="connsiteX3" fmla="*/ 4327167 w 4327524"/>
              <a:gd name="connsiteY3" fmla="*/ 0 h 4334933"/>
              <a:gd name="connsiteX0" fmla="*/ 4327167 w 4327524"/>
              <a:gd name="connsiteY0" fmla="*/ 0 h 4339987"/>
              <a:gd name="connsiteX1" fmla="*/ 0 w 4327524"/>
              <a:gd name="connsiteY1" fmla="*/ 4339987 h 4339987"/>
              <a:gd name="connsiteX2" fmla="*/ 4326666 w 4327524"/>
              <a:gd name="connsiteY2" fmla="*/ 4339987 h 4339987"/>
              <a:gd name="connsiteX3" fmla="*/ 4327167 w 4327524"/>
              <a:gd name="connsiteY3" fmla="*/ 0 h 4339987"/>
              <a:gd name="connsiteX0" fmla="*/ 4333178 w 4333178"/>
              <a:gd name="connsiteY0" fmla="*/ 0 h 4339987"/>
              <a:gd name="connsiteX1" fmla="*/ 0 w 4333178"/>
              <a:gd name="connsiteY1" fmla="*/ 4339987 h 4339987"/>
              <a:gd name="connsiteX2" fmla="*/ 4326666 w 4333178"/>
              <a:gd name="connsiteY2" fmla="*/ 4339987 h 4339987"/>
              <a:gd name="connsiteX3" fmla="*/ 4333178 w 4333178"/>
              <a:gd name="connsiteY3" fmla="*/ 0 h 4339987"/>
              <a:gd name="connsiteX0" fmla="*/ 4333178 w 4333178"/>
              <a:gd name="connsiteY0" fmla="*/ 0 h 4339987"/>
              <a:gd name="connsiteX1" fmla="*/ 0 w 4333178"/>
              <a:gd name="connsiteY1" fmla="*/ 4339987 h 4339987"/>
              <a:gd name="connsiteX2" fmla="*/ 4331174 w 4333178"/>
              <a:gd name="connsiteY2" fmla="*/ 4339987 h 4339987"/>
              <a:gd name="connsiteX3" fmla="*/ 4333178 w 4333178"/>
              <a:gd name="connsiteY3" fmla="*/ 0 h 4339987"/>
            </a:gdLst>
            <a:ahLst/>
            <a:cxnLst>
              <a:cxn ang="0">
                <a:pos x="connsiteX0" y="connsiteY0"/>
              </a:cxn>
              <a:cxn ang="0">
                <a:pos x="connsiteX1" y="connsiteY1"/>
              </a:cxn>
              <a:cxn ang="0">
                <a:pos x="connsiteX2" y="connsiteY2"/>
              </a:cxn>
              <a:cxn ang="0">
                <a:pos x="connsiteX3" y="connsiteY3"/>
              </a:cxn>
            </a:cxnLst>
            <a:rect l="l" t="t" r="r" b="b"/>
            <a:pathLst>
              <a:path w="4333178" h="4339987">
                <a:moveTo>
                  <a:pt x="4333178" y="0"/>
                </a:moveTo>
                <a:lnTo>
                  <a:pt x="0" y="4339987"/>
                </a:lnTo>
                <a:lnTo>
                  <a:pt x="4331174" y="4339987"/>
                </a:lnTo>
                <a:cubicBezTo>
                  <a:pt x="4333930" y="2895009"/>
                  <a:pt x="4330422" y="1444978"/>
                  <a:pt x="4333178" y="0"/>
                </a:cubicBezTo>
                <a:close/>
              </a:path>
            </a:pathLst>
          </a:cu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Freeform 8">
            <a:extLst>
              <a:ext uri="{FF2B5EF4-FFF2-40B4-BE49-F238E27FC236}">
                <a16:creationId xmlns:a16="http://schemas.microsoft.com/office/drawing/2014/main" id="{09DB0B16-4247-560B-7754-7C91CECACF08}"/>
              </a:ext>
            </a:extLst>
          </p:cNvPr>
          <p:cNvSpPr/>
          <p:nvPr userDrawn="1"/>
        </p:nvSpPr>
        <p:spPr>
          <a:xfrm>
            <a:off x="-29062" y="1"/>
            <a:ext cx="11087611" cy="6858000"/>
          </a:xfrm>
          <a:custGeom>
            <a:avLst/>
            <a:gdLst>
              <a:gd name="connsiteX0" fmla="*/ 0 w 8271933"/>
              <a:gd name="connsiteY0" fmla="*/ 0 h 6874933"/>
              <a:gd name="connsiteX1" fmla="*/ 0 w 8271933"/>
              <a:gd name="connsiteY1" fmla="*/ 6874933 h 6874933"/>
              <a:gd name="connsiteX2" fmla="*/ 8271933 w 8271933"/>
              <a:gd name="connsiteY2" fmla="*/ 6874933 h 6874933"/>
              <a:gd name="connsiteX3" fmla="*/ 1405467 w 8271933"/>
              <a:gd name="connsiteY3" fmla="*/ 8467 h 6874933"/>
              <a:gd name="connsiteX4" fmla="*/ 0 w 8271933"/>
              <a:gd name="connsiteY4" fmla="*/ 0 h 6874933"/>
              <a:gd name="connsiteX0" fmla="*/ 0 w 8271933"/>
              <a:gd name="connsiteY0" fmla="*/ 1833 h 6876766"/>
              <a:gd name="connsiteX1" fmla="*/ 0 w 8271933"/>
              <a:gd name="connsiteY1" fmla="*/ 6876766 h 6876766"/>
              <a:gd name="connsiteX2" fmla="*/ 8271933 w 8271933"/>
              <a:gd name="connsiteY2" fmla="*/ 6876766 h 6876766"/>
              <a:gd name="connsiteX3" fmla="*/ 1397762 w 8271933"/>
              <a:gd name="connsiteY3" fmla="*/ 0 h 6876766"/>
              <a:gd name="connsiteX4" fmla="*/ 0 w 8271933"/>
              <a:gd name="connsiteY4" fmla="*/ 1833 h 6876766"/>
              <a:gd name="connsiteX0" fmla="*/ 0 w 8271933"/>
              <a:gd name="connsiteY0" fmla="*/ 0 h 6874933"/>
              <a:gd name="connsiteX1" fmla="*/ 0 w 8271933"/>
              <a:gd name="connsiteY1" fmla="*/ 6874933 h 6874933"/>
              <a:gd name="connsiteX2" fmla="*/ 8271933 w 8271933"/>
              <a:gd name="connsiteY2" fmla="*/ 6874933 h 6874933"/>
              <a:gd name="connsiteX3" fmla="*/ 1394780 w 8271933"/>
              <a:gd name="connsiteY3" fmla="*/ 2153 h 6874933"/>
              <a:gd name="connsiteX4" fmla="*/ 0 w 8271933"/>
              <a:gd name="connsiteY4" fmla="*/ 0 h 6874933"/>
              <a:gd name="connsiteX0" fmla="*/ 0 w 8271933"/>
              <a:gd name="connsiteY0" fmla="*/ 0 h 6874933"/>
              <a:gd name="connsiteX1" fmla="*/ 0 w 8271933"/>
              <a:gd name="connsiteY1" fmla="*/ 6874933 h 6874933"/>
              <a:gd name="connsiteX2" fmla="*/ 8271933 w 8271933"/>
              <a:gd name="connsiteY2" fmla="*/ 6874933 h 6874933"/>
              <a:gd name="connsiteX3" fmla="*/ 1394780 w 8271933"/>
              <a:gd name="connsiteY3" fmla="*/ 2153 h 6874933"/>
              <a:gd name="connsiteX4" fmla="*/ 0 w 8271933"/>
              <a:gd name="connsiteY4" fmla="*/ 0 h 6874933"/>
              <a:gd name="connsiteX0" fmla="*/ 0 w 8315708"/>
              <a:gd name="connsiteY0" fmla="*/ 0 h 6874933"/>
              <a:gd name="connsiteX1" fmla="*/ 0 w 8315708"/>
              <a:gd name="connsiteY1" fmla="*/ 6874933 h 6874933"/>
              <a:gd name="connsiteX2" fmla="*/ 8315708 w 8315708"/>
              <a:gd name="connsiteY2" fmla="*/ 6874933 h 6874933"/>
              <a:gd name="connsiteX3" fmla="*/ 1394780 w 8315708"/>
              <a:gd name="connsiteY3" fmla="*/ 2153 h 6874933"/>
              <a:gd name="connsiteX4" fmla="*/ 0 w 8315708"/>
              <a:gd name="connsiteY4" fmla="*/ 0 h 6874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15708" h="6874933">
                <a:moveTo>
                  <a:pt x="0" y="0"/>
                </a:moveTo>
                <a:lnTo>
                  <a:pt x="0" y="6874933"/>
                </a:lnTo>
                <a:lnTo>
                  <a:pt x="8315708" y="6874933"/>
                </a:lnTo>
                <a:lnTo>
                  <a:pt x="1394780" y="2153"/>
                </a:lnTo>
                <a:lnTo>
                  <a:pt x="0" y="0"/>
                </a:lnTo>
                <a:close/>
              </a:path>
            </a:pathLst>
          </a:cu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Isosceles Triangle 4">
            <a:extLst>
              <a:ext uri="{FF2B5EF4-FFF2-40B4-BE49-F238E27FC236}">
                <a16:creationId xmlns:a16="http://schemas.microsoft.com/office/drawing/2014/main" id="{C818EAFE-3667-E73A-BB2C-86CAF85E02D2}"/>
              </a:ext>
            </a:extLst>
          </p:cNvPr>
          <p:cNvSpPr/>
          <p:nvPr userDrawn="1"/>
        </p:nvSpPr>
        <p:spPr>
          <a:xfrm>
            <a:off x="6454706" y="5138579"/>
            <a:ext cx="4549421" cy="1719422"/>
          </a:xfrm>
          <a:prstGeom prst="triangle">
            <a:avLst>
              <a:gd name="adj" fmla="val 49551"/>
            </a:avLst>
          </a:prstGeom>
          <a:solidFill>
            <a:srgbClr val="9FE2D8"/>
          </a:solidFill>
          <a:ln>
            <a:solidFill>
              <a:srgbClr val="9FE2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aseline="-25000"/>
          </a:p>
        </p:txBody>
      </p:sp>
      <p:pic>
        <p:nvPicPr>
          <p:cNvPr id="6" name="Picture 5">
            <a:extLst>
              <a:ext uri="{FF2B5EF4-FFF2-40B4-BE49-F238E27FC236}">
                <a16:creationId xmlns:a16="http://schemas.microsoft.com/office/drawing/2014/main" id="{C4AC93C2-B91F-3062-A53C-F2EB09A0F2DD}"/>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9718238" y="4849978"/>
            <a:ext cx="2149826" cy="503151"/>
          </a:xfrm>
          <a:prstGeom prst="rect">
            <a:avLst/>
          </a:prstGeom>
        </p:spPr>
      </p:pic>
      <p:sp>
        <p:nvSpPr>
          <p:cNvPr id="8" name="Text Placeholder 7">
            <a:extLst>
              <a:ext uri="{FF2B5EF4-FFF2-40B4-BE49-F238E27FC236}">
                <a16:creationId xmlns:a16="http://schemas.microsoft.com/office/drawing/2014/main" id="{F83C2C29-5B3A-3020-096F-099096E32E88}"/>
              </a:ext>
            </a:extLst>
          </p:cNvPr>
          <p:cNvSpPr>
            <a:spLocks noGrp="1"/>
          </p:cNvSpPr>
          <p:nvPr>
            <p:ph type="body" sz="quarter" idx="10" hasCustomPrompt="1"/>
          </p:nvPr>
        </p:nvSpPr>
        <p:spPr>
          <a:xfrm>
            <a:off x="658317" y="4565282"/>
            <a:ext cx="6400800" cy="665086"/>
          </a:xfrm>
          <a:prstGeom prst="rect">
            <a:avLst/>
          </a:prstGeom>
        </p:spPr>
        <p:txBody>
          <a:bodyPr anchor="ctr"/>
          <a:lstStyle>
            <a:lvl1pPr marL="0" indent="0">
              <a:buNone/>
              <a:defRPr sz="3200" b="1">
                <a:solidFill>
                  <a:schemeClr val="bg2"/>
                </a:solidFill>
              </a:defRPr>
            </a:lvl1pPr>
            <a:lvl2pPr>
              <a:defRPr sz="3200" b="1">
                <a:solidFill>
                  <a:schemeClr val="bg2"/>
                </a:solidFill>
              </a:defRPr>
            </a:lvl2pPr>
            <a:lvl3pPr>
              <a:defRPr sz="3200" b="1">
                <a:solidFill>
                  <a:schemeClr val="bg2"/>
                </a:solidFill>
              </a:defRPr>
            </a:lvl3pPr>
            <a:lvl4pPr>
              <a:defRPr sz="3200" b="1">
                <a:solidFill>
                  <a:schemeClr val="bg2"/>
                </a:solidFill>
              </a:defRPr>
            </a:lvl4pPr>
            <a:lvl5pPr>
              <a:defRPr sz="3200" b="1">
                <a:solidFill>
                  <a:schemeClr val="bg2"/>
                </a:solidFill>
              </a:defRPr>
            </a:lvl5pPr>
          </a:lstStyle>
          <a:p>
            <a:pPr lvl="0"/>
            <a:r>
              <a:rPr lang="en-US"/>
              <a:t>Title</a:t>
            </a:r>
          </a:p>
        </p:txBody>
      </p:sp>
      <p:sp>
        <p:nvSpPr>
          <p:cNvPr id="10" name="Text Placeholder 9">
            <a:extLst>
              <a:ext uri="{FF2B5EF4-FFF2-40B4-BE49-F238E27FC236}">
                <a16:creationId xmlns:a16="http://schemas.microsoft.com/office/drawing/2014/main" id="{9F54796A-6007-337C-D2CE-D6A1B66EEA3D}"/>
              </a:ext>
            </a:extLst>
          </p:cNvPr>
          <p:cNvSpPr>
            <a:spLocks noGrp="1"/>
          </p:cNvSpPr>
          <p:nvPr>
            <p:ph type="body" sz="quarter" idx="11" hasCustomPrompt="1"/>
          </p:nvPr>
        </p:nvSpPr>
        <p:spPr>
          <a:xfrm>
            <a:off x="658813" y="5249862"/>
            <a:ext cx="2743200" cy="415925"/>
          </a:xfrm>
          <a:prstGeom prst="rect">
            <a:avLst/>
          </a:prstGeom>
        </p:spPr>
        <p:txBody>
          <a:bodyPr anchor="ctr"/>
          <a:lstStyle>
            <a:lvl1pPr marL="0" indent="0">
              <a:buNone/>
              <a:defRPr sz="1800" b="1">
                <a:solidFill>
                  <a:schemeClr val="bg2"/>
                </a:solidFill>
              </a:defRPr>
            </a:lvl1pPr>
          </a:lstStyle>
          <a:p>
            <a:pPr lvl="0"/>
            <a:r>
              <a:rPr lang="en-US"/>
              <a:t>Sub header</a:t>
            </a:r>
          </a:p>
        </p:txBody>
      </p:sp>
    </p:spTree>
    <p:extLst>
      <p:ext uri="{BB962C8B-B14F-4D97-AF65-F5344CB8AC3E}">
        <p14:creationId xmlns:p14="http://schemas.microsoft.com/office/powerpoint/2010/main" val="287577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Content">
    <p:spTree>
      <p:nvGrpSpPr>
        <p:cNvPr id="1" name=""/>
        <p:cNvGrpSpPr/>
        <p:nvPr/>
      </p:nvGrpSpPr>
      <p:grpSpPr>
        <a:xfrm>
          <a:off x="0" y="0"/>
          <a:ext cx="0" cy="0"/>
          <a:chOff x="0" y="0"/>
          <a:chExt cx="0" cy="0"/>
        </a:xfrm>
      </p:grpSpPr>
      <p:sp>
        <p:nvSpPr>
          <p:cNvPr id="11" name="Content Placeholder 4"/>
          <p:cNvSpPr>
            <a:spLocks noGrp="1"/>
          </p:cNvSpPr>
          <p:nvPr>
            <p:ph sz="quarter" idx="20" hasCustomPrompt="1"/>
          </p:nvPr>
        </p:nvSpPr>
        <p:spPr>
          <a:xfrm>
            <a:off x="838196" y="3778394"/>
            <a:ext cx="5156200" cy="2535754"/>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2"/>
              </a:buClr>
              <a:buFont typeface="Wingdings" panose="05000000000000000000" pitchFamily="2" charset="2"/>
              <a:buChar char="§"/>
              <a:defRPr lang="en-US" sz="1400" kern="1200" dirty="0">
                <a:solidFill>
                  <a:schemeClr val="tx1"/>
                </a:solidFill>
                <a:latin typeface="+mn-lt"/>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a:t>Second level</a:t>
            </a:r>
          </a:p>
          <a:p>
            <a:pPr marL="1200150" lvl="2" indent="-285750" algn="l" defTabSz="914400" rtl="0" eaLnBrk="1" latinLnBrk="0" hangingPunct="1">
              <a:lnSpc>
                <a:spcPct val="90000"/>
              </a:lnSpc>
              <a:spcBef>
                <a:spcPts val="500"/>
              </a:spcBef>
              <a:buClr>
                <a:schemeClr val="accent2"/>
              </a:buClr>
              <a:buFont typeface="Arial" panose="020B0604020202020204" pitchFamily="34" charset="0"/>
              <a:buChar char="•"/>
            </a:pPr>
            <a:r>
              <a:rPr lang="en-US"/>
              <a:t>Third level</a:t>
            </a:r>
          </a:p>
        </p:txBody>
      </p:sp>
      <p:sp>
        <p:nvSpPr>
          <p:cNvPr id="16" name="Content Placeholder 4"/>
          <p:cNvSpPr>
            <a:spLocks noGrp="1"/>
          </p:cNvSpPr>
          <p:nvPr>
            <p:ph sz="quarter" idx="21" hasCustomPrompt="1"/>
          </p:nvPr>
        </p:nvSpPr>
        <p:spPr>
          <a:xfrm>
            <a:off x="6197596" y="3778393"/>
            <a:ext cx="5156200" cy="2535754"/>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2"/>
              </a:buClr>
              <a:buFont typeface="Wingdings" panose="05000000000000000000" pitchFamily="2" charset="2"/>
              <a:buChar char="§"/>
              <a:defRPr lang="en-US" sz="1400" kern="1200" dirty="0">
                <a:solidFill>
                  <a:schemeClr val="tx1"/>
                </a:solidFill>
                <a:latin typeface="+mn-lt"/>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a:t>Second level</a:t>
            </a:r>
          </a:p>
          <a:p>
            <a:pPr marL="1200150" lvl="2" indent="-285750" algn="l" defTabSz="914400" rtl="0" eaLnBrk="1" latinLnBrk="0" hangingPunct="1">
              <a:lnSpc>
                <a:spcPct val="90000"/>
              </a:lnSpc>
              <a:spcBef>
                <a:spcPts val="500"/>
              </a:spcBef>
              <a:buClr>
                <a:schemeClr val="accent2"/>
              </a:buClr>
              <a:buFont typeface="Arial" panose="020B0604020202020204" pitchFamily="34" charset="0"/>
              <a:buChar char="•"/>
            </a:pPr>
            <a:r>
              <a:rPr lang="en-US"/>
              <a:t>Third level</a:t>
            </a:r>
          </a:p>
        </p:txBody>
      </p:sp>
      <p:sp>
        <p:nvSpPr>
          <p:cNvPr id="9" name="Content Placeholder 4"/>
          <p:cNvSpPr>
            <a:spLocks noGrp="1"/>
          </p:cNvSpPr>
          <p:nvPr>
            <p:ph sz="quarter" idx="14" hasCustomPrompt="1"/>
          </p:nvPr>
        </p:nvSpPr>
        <p:spPr>
          <a:xfrm>
            <a:off x="838200" y="1060588"/>
            <a:ext cx="5156200" cy="2535754"/>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2"/>
              </a:buClr>
              <a:buFont typeface="Wingdings" panose="05000000000000000000" pitchFamily="2" charset="2"/>
              <a:buChar char="§"/>
              <a:defRPr lang="en-US" sz="1400" kern="1200" dirty="0">
                <a:solidFill>
                  <a:schemeClr val="tx1"/>
                </a:solidFill>
                <a:latin typeface="+mn-lt"/>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a:t>Second level</a:t>
            </a:r>
          </a:p>
          <a:p>
            <a:pPr marL="1200150" lvl="2" indent="-285750" algn="l" defTabSz="914400" rtl="0" eaLnBrk="1" latinLnBrk="0" hangingPunct="1">
              <a:lnSpc>
                <a:spcPct val="90000"/>
              </a:lnSpc>
              <a:spcBef>
                <a:spcPts val="500"/>
              </a:spcBef>
              <a:buClr>
                <a:schemeClr val="accent2"/>
              </a:buClr>
              <a:buFont typeface="Arial" panose="020B0604020202020204" pitchFamily="34" charset="0"/>
              <a:buChar char="•"/>
            </a:pPr>
            <a:r>
              <a:rPr lang="en-US"/>
              <a:t>Third level</a:t>
            </a:r>
          </a:p>
        </p:txBody>
      </p:sp>
      <p:sp>
        <p:nvSpPr>
          <p:cNvPr id="10" name="Content Placeholder 4"/>
          <p:cNvSpPr>
            <a:spLocks noGrp="1"/>
          </p:cNvSpPr>
          <p:nvPr>
            <p:ph sz="quarter" idx="19" hasCustomPrompt="1"/>
          </p:nvPr>
        </p:nvSpPr>
        <p:spPr>
          <a:xfrm>
            <a:off x="6197596" y="1060587"/>
            <a:ext cx="5156200" cy="2535754"/>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2"/>
              </a:buClr>
              <a:buFont typeface="Wingdings" panose="05000000000000000000" pitchFamily="2" charset="2"/>
              <a:buChar char="§"/>
              <a:defRPr lang="en-US" sz="1400" kern="1200" dirty="0">
                <a:solidFill>
                  <a:schemeClr val="tx1"/>
                </a:solidFill>
                <a:latin typeface="+mn-lt"/>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a:t>Second level</a:t>
            </a:r>
          </a:p>
          <a:p>
            <a:pPr marL="1200150" lvl="2" indent="-285750" algn="l" defTabSz="914400" rtl="0" eaLnBrk="1" latinLnBrk="0" hangingPunct="1">
              <a:lnSpc>
                <a:spcPct val="90000"/>
              </a:lnSpc>
              <a:spcBef>
                <a:spcPts val="500"/>
              </a:spcBef>
              <a:buClr>
                <a:schemeClr val="accent2"/>
              </a:buClr>
              <a:buFont typeface="Arial" panose="020B0604020202020204" pitchFamily="34" charset="0"/>
              <a:buChar char="•"/>
            </a:pPr>
            <a:r>
              <a:rPr lang="en-US"/>
              <a:t>Third level</a:t>
            </a:r>
          </a:p>
        </p:txBody>
      </p:sp>
      <p:sp>
        <p:nvSpPr>
          <p:cNvPr id="8" name="Title 1"/>
          <p:cNvSpPr>
            <a:spLocks noGrp="1"/>
          </p:cNvSpPr>
          <p:nvPr>
            <p:ph type="title" hasCustomPrompt="1"/>
          </p:nvPr>
        </p:nvSpPr>
        <p:spPr>
          <a:xfrm>
            <a:off x="838200" y="391250"/>
            <a:ext cx="10515600" cy="455271"/>
          </a:xfrm>
          <a:prstGeom prst="rect">
            <a:avLst/>
          </a:prstGeom>
        </p:spPr>
        <p:txBody>
          <a:bodyPr/>
          <a:lstStyle>
            <a:lvl1pPr algn="l" defTabSz="914400" rtl="0" eaLnBrk="1" latinLnBrk="0" hangingPunct="1">
              <a:lnSpc>
                <a:spcPct val="90000"/>
              </a:lnSpc>
              <a:spcBef>
                <a:spcPct val="0"/>
              </a:spcBef>
              <a:buNone/>
              <a:defRPr lang="en-US" sz="2400" b="1" kern="1200" dirty="0">
                <a:solidFill>
                  <a:schemeClr val="tx1"/>
                </a:solidFill>
                <a:latin typeface="+mj-lt"/>
                <a:ea typeface="+mj-ea"/>
                <a:cs typeface="Times New Roman" panose="02020603050405020304" pitchFamily="18" charset="0"/>
              </a:defRPr>
            </a:lvl1pPr>
          </a:lstStyle>
          <a:p>
            <a:r>
              <a:rPr lang="en-US"/>
              <a:t>Click To Edit Master Title Style</a:t>
            </a:r>
          </a:p>
        </p:txBody>
      </p:sp>
    </p:spTree>
    <p:extLst>
      <p:ext uri="{BB962C8B-B14F-4D97-AF65-F5344CB8AC3E}">
        <p14:creationId xmlns:p14="http://schemas.microsoft.com/office/powerpoint/2010/main" val="1870256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Smart Art, Three Text Box">
    <p:spTree>
      <p:nvGrpSpPr>
        <p:cNvPr id="1" name=""/>
        <p:cNvGrpSpPr/>
        <p:nvPr/>
      </p:nvGrpSpPr>
      <p:grpSpPr>
        <a:xfrm>
          <a:off x="0" y="0"/>
          <a:ext cx="0" cy="0"/>
          <a:chOff x="0" y="0"/>
          <a:chExt cx="0" cy="0"/>
        </a:xfrm>
      </p:grpSpPr>
      <p:sp>
        <p:nvSpPr>
          <p:cNvPr id="9" name="Content Placeholder 2"/>
          <p:cNvSpPr>
            <a:spLocks noGrp="1"/>
          </p:cNvSpPr>
          <p:nvPr>
            <p:ph idx="13" hasCustomPrompt="1"/>
          </p:nvPr>
        </p:nvSpPr>
        <p:spPr>
          <a:xfrm>
            <a:off x="838201" y="4606184"/>
            <a:ext cx="2648484" cy="1716287"/>
          </a:xfrm>
          <a:prstGeom prst="rect">
            <a:avLst/>
          </a:prstGeom>
        </p:spPr>
        <p:txBody>
          <a:bodyPr/>
          <a:lstStyle>
            <a:lvl1pPr marL="0" indent="0">
              <a:buNone/>
              <a:defRPr sz="1800">
                <a:solidFill>
                  <a:schemeClr val="tx1"/>
                </a:solidFill>
                <a:latin typeface="+mn-lt"/>
                <a:cs typeface="Arial" panose="020B0604020202020204" pitchFamily="34" charset="0"/>
              </a:defRPr>
            </a:lvl1pPr>
            <a:lvl2pPr>
              <a:defRPr>
                <a:solidFill>
                  <a:srgbClr val="555555"/>
                </a:solidFill>
                <a:latin typeface="Arial Narrow" panose="020B0606020202030204" pitchFamily="34" charset="0"/>
              </a:defRPr>
            </a:lvl2pPr>
            <a:lvl3pPr>
              <a:defRPr>
                <a:solidFill>
                  <a:srgbClr val="555555"/>
                </a:solidFill>
                <a:latin typeface="Arial Narrow" panose="020B0606020202030204" pitchFamily="34" charset="0"/>
              </a:defRPr>
            </a:lvl3pPr>
            <a:lvl4pPr>
              <a:defRPr>
                <a:solidFill>
                  <a:srgbClr val="555555"/>
                </a:solidFill>
                <a:latin typeface="Arial Narrow" panose="020B0606020202030204" pitchFamily="34" charset="0"/>
              </a:defRPr>
            </a:lvl4pPr>
            <a:lvl5pPr>
              <a:defRPr>
                <a:solidFill>
                  <a:srgbClr val="555555"/>
                </a:solidFill>
                <a:latin typeface="Arial Narrow" panose="020B0606020202030204" pitchFamily="34" charset="0"/>
              </a:defRPr>
            </a:lvl5pPr>
          </a:lstStyle>
          <a:p>
            <a:pPr lvl="0"/>
            <a:r>
              <a:rPr lang="en-US"/>
              <a:t>Text</a:t>
            </a:r>
          </a:p>
        </p:txBody>
      </p:sp>
      <p:sp>
        <p:nvSpPr>
          <p:cNvPr id="8" name="Content Placeholder 2"/>
          <p:cNvSpPr>
            <a:spLocks noGrp="1"/>
          </p:cNvSpPr>
          <p:nvPr>
            <p:ph idx="14" hasCustomPrompt="1"/>
          </p:nvPr>
        </p:nvSpPr>
        <p:spPr>
          <a:xfrm>
            <a:off x="4771758" y="4606184"/>
            <a:ext cx="2648484" cy="1716287"/>
          </a:xfrm>
          <a:prstGeom prst="rect">
            <a:avLst/>
          </a:prstGeom>
        </p:spPr>
        <p:txBody>
          <a:bodyPr/>
          <a:lstStyle>
            <a:lvl1pPr marL="0" indent="0">
              <a:buNone/>
              <a:defRPr sz="1800">
                <a:solidFill>
                  <a:schemeClr val="tx1"/>
                </a:solidFill>
                <a:latin typeface="+mn-lt"/>
                <a:cs typeface="Arial" panose="020B0604020202020204" pitchFamily="34" charset="0"/>
              </a:defRPr>
            </a:lvl1pPr>
            <a:lvl2pPr>
              <a:defRPr>
                <a:solidFill>
                  <a:srgbClr val="555555"/>
                </a:solidFill>
                <a:latin typeface="Arial Narrow" panose="020B0606020202030204" pitchFamily="34" charset="0"/>
              </a:defRPr>
            </a:lvl2pPr>
            <a:lvl3pPr>
              <a:defRPr>
                <a:solidFill>
                  <a:srgbClr val="555555"/>
                </a:solidFill>
                <a:latin typeface="Arial Narrow" panose="020B0606020202030204" pitchFamily="34" charset="0"/>
              </a:defRPr>
            </a:lvl3pPr>
            <a:lvl4pPr>
              <a:defRPr>
                <a:solidFill>
                  <a:srgbClr val="555555"/>
                </a:solidFill>
                <a:latin typeface="Arial Narrow" panose="020B0606020202030204" pitchFamily="34" charset="0"/>
              </a:defRPr>
            </a:lvl4pPr>
            <a:lvl5pPr>
              <a:defRPr>
                <a:solidFill>
                  <a:srgbClr val="555555"/>
                </a:solidFill>
                <a:latin typeface="Arial Narrow" panose="020B0606020202030204" pitchFamily="34" charset="0"/>
              </a:defRPr>
            </a:lvl5pPr>
          </a:lstStyle>
          <a:p>
            <a:pPr lvl="0"/>
            <a:r>
              <a:rPr lang="en-US"/>
              <a:t>Text</a:t>
            </a:r>
          </a:p>
        </p:txBody>
      </p:sp>
      <p:sp>
        <p:nvSpPr>
          <p:cNvPr id="11" name="Content Placeholder 2"/>
          <p:cNvSpPr>
            <a:spLocks noGrp="1"/>
          </p:cNvSpPr>
          <p:nvPr>
            <p:ph idx="15" hasCustomPrompt="1"/>
          </p:nvPr>
        </p:nvSpPr>
        <p:spPr>
          <a:xfrm>
            <a:off x="8705315" y="4606184"/>
            <a:ext cx="2648484" cy="1716287"/>
          </a:xfrm>
          <a:prstGeom prst="rect">
            <a:avLst/>
          </a:prstGeom>
        </p:spPr>
        <p:txBody>
          <a:bodyPr/>
          <a:lstStyle>
            <a:lvl1pPr marL="0" indent="0">
              <a:buNone/>
              <a:defRPr sz="1800">
                <a:solidFill>
                  <a:schemeClr val="tx1"/>
                </a:solidFill>
                <a:latin typeface="+mn-lt"/>
                <a:cs typeface="Arial" panose="020B0604020202020204" pitchFamily="34" charset="0"/>
              </a:defRPr>
            </a:lvl1pPr>
            <a:lvl2pPr>
              <a:defRPr>
                <a:solidFill>
                  <a:srgbClr val="555555"/>
                </a:solidFill>
                <a:latin typeface="Arial Narrow" panose="020B0606020202030204" pitchFamily="34" charset="0"/>
              </a:defRPr>
            </a:lvl2pPr>
            <a:lvl3pPr>
              <a:defRPr>
                <a:solidFill>
                  <a:srgbClr val="555555"/>
                </a:solidFill>
                <a:latin typeface="Arial Narrow" panose="020B0606020202030204" pitchFamily="34" charset="0"/>
              </a:defRPr>
            </a:lvl3pPr>
            <a:lvl4pPr>
              <a:defRPr>
                <a:solidFill>
                  <a:srgbClr val="555555"/>
                </a:solidFill>
                <a:latin typeface="Arial Narrow" panose="020B0606020202030204" pitchFamily="34" charset="0"/>
              </a:defRPr>
            </a:lvl4pPr>
            <a:lvl5pPr>
              <a:defRPr>
                <a:solidFill>
                  <a:srgbClr val="555555"/>
                </a:solidFill>
                <a:latin typeface="Arial Narrow" panose="020B0606020202030204" pitchFamily="34" charset="0"/>
              </a:defRPr>
            </a:lvl5pPr>
          </a:lstStyle>
          <a:p>
            <a:pPr lvl="0"/>
            <a:r>
              <a:rPr lang="en-US"/>
              <a:t>Text</a:t>
            </a:r>
          </a:p>
        </p:txBody>
      </p:sp>
      <p:sp>
        <p:nvSpPr>
          <p:cNvPr id="13" name="Text Placeholder 12"/>
          <p:cNvSpPr>
            <a:spLocks noGrp="1"/>
          </p:cNvSpPr>
          <p:nvPr>
            <p:ph type="body" sz="quarter" idx="17" hasCustomPrompt="1"/>
          </p:nvPr>
        </p:nvSpPr>
        <p:spPr>
          <a:xfrm>
            <a:off x="838200" y="1060586"/>
            <a:ext cx="10515600" cy="1119188"/>
          </a:xfrm>
          <a:prstGeom prst="rect">
            <a:avLst/>
          </a:prstGeom>
        </p:spPr>
        <p:txBody>
          <a:bodyPr/>
          <a:lstStyle>
            <a:lvl1pPr marL="0" indent="0">
              <a:buNone/>
              <a:defRPr sz="1800">
                <a:solidFill>
                  <a:schemeClr val="tx1"/>
                </a:solidFill>
                <a:latin typeface="+mn-lt"/>
                <a:cs typeface="Arial" panose="020B0604020202020204" pitchFamily="34" charset="0"/>
              </a:defRPr>
            </a:lvl1pPr>
          </a:lstStyle>
          <a:p>
            <a:pPr lvl="0"/>
            <a:r>
              <a:rPr lang="en-US"/>
              <a:t>Text</a:t>
            </a:r>
          </a:p>
        </p:txBody>
      </p:sp>
      <p:sp>
        <p:nvSpPr>
          <p:cNvPr id="10" name="Title 1"/>
          <p:cNvSpPr>
            <a:spLocks noGrp="1"/>
          </p:cNvSpPr>
          <p:nvPr>
            <p:ph type="title" hasCustomPrompt="1"/>
          </p:nvPr>
        </p:nvSpPr>
        <p:spPr>
          <a:xfrm>
            <a:off x="838200" y="391250"/>
            <a:ext cx="10515600" cy="455271"/>
          </a:xfrm>
          <a:prstGeom prst="rect">
            <a:avLst/>
          </a:prstGeom>
        </p:spPr>
        <p:txBody>
          <a:bodyPr/>
          <a:lstStyle>
            <a:lvl1pPr algn="l" defTabSz="914400" rtl="0" eaLnBrk="1" latinLnBrk="0" hangingPunct="1">
              <a:lnSpc>
                <a:spcPct val="90000"/>
              </a:lnSpc>
              <a:spcBef>
                <a:spcPct val="0"/>
              </a:spcBef>
              <a:buNone/>
              <a:defRPr lang="en-US" sz="2400" b="1" kern="1200" dirty="0">
                <a:solidFill>
                  <a:schemeClr val="tx1"/>
                </a:solidFill>
                <a:latin typeface="+mj-lt"/>
                <a:ea typeface="+mj-ea"/>
                <a:cs typeface="Times New Roman" panose="02020603050405020304" pitchFamily="18" charset="0"/>
              </a:defRPr>
            </a:lvl1pPr>
          </a:lstStyle>
          <a:p>
            <a:r>
              <a:rPr lang="en-US"/>
              <a:t>Click To Edit Master Title Style</a:t>
            </a:r>
          </a:p>
        </p:txBody>
      </p:sp>
      <p:sp>
        <p:nvSpPr>
          <p:cNvPr id="3" name="Content Placeholder 2"/>
          <p:cNvSpPr>
            <a:spLocks noGrp="1"/>
          </p:cNvSpPr>
          <p:nvPr>
            <p:ph sz="quarter" idx="18"/>
          </p:nvPr>
        </p:nvSpPr>
        <p:spPr>
          <a:xfrm>
            <a:off x="846666" y="2419964"/>
            <a:ext cx="10507133" cy="1862138"/>
          </a:xfrm>
          <a:prstGeom prst="rect">
            <a:avLst/>
          </a:prstGeom>
        </p:spPr>
        <p:txBody>
          <a:bodyPr/>
          <a:lstStyle>
            <a:lvl1pPr>
              <a:defRPr lang="en-US" sz="1800" kern="1200" dirty="0" smtClean="0">
                <a:solidFill>
                  <a:schemeClr val="tx1"/>
                </a:solidFill>
                <a:latin typeface="+mn-lt"/>
                <a:ea typeface="+mn-ea"/>
                <a:cs typeface="Arial" panose="020B0604020202020204" pitchFamily="34" charset="0"/>
              </a:defRPr>
            </a:lvl1pPr>
            <a:lvl2pPr marL="685800" indent="-228600">
              <a:defRPr lang="en-US" sz="1600" kern="1200" dirty="0" smtClean="0">
                <a:solidFill>
                  <a:schemeClr val="tx1"/>
                </a:solidFill>
                <a:latin typeface="+mn-lt"/>
                <a:ea typeface="+mn-ea"/>
                <a:cs typeface="Arial" panose="020B0604020202020204" pitchFamily="34" charset="0"/>
              </a:defRPr>
            </a:lvl2pPr>
            <a:lvl3pPr marL="1143000" indent="-228600">
              <a:defRPr lang="en-US" sz="1400" kern="1200" dirty="0" smtClean="0">
                <a:solidFill>
                  <a:schemeClr val="tx1"/>
                </a:solidFill>
                <a:latin typeface="+mn-lt"/>
                <a:ea typeface="+mn-ea"/>
                <a:cs typeface="Arial" panose="020B0604020202020204" pitchFamily="34" charset="0"/>
              </a:defRPr>
            </a:lvl3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p:txBody>
      </p:sp>
    </p:spTree>
    <p:extLst>
      <p:ext uri="{BB962C8B-B14F-4D97-AF65-F5344CB8AC3E}">
        <p14:creationId xmlns:p14="http://schemas.microsoft.com/office/powerpoint/2010/main" val="306270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ase Stories Slide">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AF62A88-FCA4-796D-1489-889CF807BBD2}"/>
              </a:ext>
            </a:extLst>
          </p:cNvPr>
          <p:cNvSpPr/>
          <p:nvPr userDrawn="1"/>
        </p:nvSpPr>
        <p:spPr>
          <a:xfrm>
            <a:off x="4545231" y="1265147"/>
            <a:ext cx="1076356" cy="1076356"/>
          </a:xfrm>
          <a:prstGeom prst="ellipse">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err="1"/>
          </a:p>
        </p:txBody>
      </p:sp>
      <p:sp>
        <p:nvSpPr>
          <p:cNvPr id="18" name="Oval 17">
            <a:extLst>
              <a:ext uri="{FF2B5EF4-FFF2-40B4-BE49-F238E27FC236}">
                <a16:creationId xmlns:a16="http://schemas.microsoft.com/office/drawing/2014/main" id="{C3F1E416-1A61-7068-1511-A0DB0CDACA24}"/>
              </a:ext>
            </a:extLst>
          </p:cNvPr>
          <p:cNvSpPr/>
          <p:nvPr userDrawn="1"/>
        </p:nvSpPr>
        <p:spPr>
          <a:xfrm>
            <a:off x="921963" y="1265147"/>
            <a:ext cx="1076356" cy="1076356"/>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err="1"/>
          </a:p>
        </p:txBody>
      </p:sp>
      <p:sp>
        <p:nvSpPr>
          <p:cNvPr id="32" name="Oval 31">
            <a:extLst>
              <a:ext uri="{FF2B5EF4-FFF2-40B4-BE49-F238E27FC236}">
                <a16:creationId xmlns:a16="http://schemas.microsoft.com/office/drawing/2014/main" id="{859D01EF-30FA-520A-4AEA-C1792F08313F}"/>
              </a:ext>
            </a:extLst>
          </p:cNvPr>
          <p:cNvSpPr/>
          <p:nvPr userDrawn="1"/>
        </p:nvSpPr>
        <p:spPr>
          <a:xfrm>
            <a:off x="8167887" y="1261669"/>
            <a:ext cx="1076356" cy="1076356"/>
          </a:xfrm>
          <a:prstGeom prst="ellipse">
            <a:avLst/>
          </a:prstGeom>
          <a:solidFill>
            <a:schemeClr val="accent5"/>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err="1"/>
          </a:p>
        </p:txBody>
      </p:sp>
      <p:cxnSp>
        <p:nvCxnSpPr>
          <p:cNvPr id="3" name="Straight Connector 2">
            <a:extLst>
              <a:ext uri="{FF2B5EF4-FFF2-40B4-BE49-F238E27FC236}">
                <a16:creationId xmlns:a16="http://schemas.microsoft.com/office/drawing/2014/main" id="{22842B94-68F5-B67C-7838-82DC3D2098FB}"/>
              </a:ext>
            </a:extLst>
          </p:cNvPr>
          <p:cNvCxnSpPr>
            <a:cxnSpLocks/>
            <a:endCxn id="17" idx="0"/>
          </p:cNvCxnSpPr>
          <p:nvPr userDrawn="1"/>
        </p:nvCxnSpPr>
        <p:spPr>
          <a:xfrm>
            <a:off x="8481269" y="2207045"/>
            <a:ext cx="6110" cy="3705936"/>
          </a:xfrm>
          <a:prstGeom prst="line">
            <a:avLst/>
          </a:prstGeom>
          <a:ln w="12700">
            <a:solidFill>
              <a:schemeClr val="accent5"/>
            </a:solidFill>
            <a:prstDash val="sys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1A6152E-4179-7782-9003-F05E3230694D}"/>
              </a:ext>
            </a:extLst>
          </p:cNvPr>
          <p:cNvCxnSpPr/>
          <p:nvPr userDrawn="1"/>
        </p:nvCxnSpPr>
        <p:spPr>
          <a:xfrm>
            <a:off x="1172587" y="2180122"/>
            <a:ext cx="0" cy="3843428"/>
          </a:xfrm>
          <a:prstGeom prst="line">
            <a:avLst/>
          </a:prstGeom>
          <a:noFill/>
          <a:ln w="12700" cap="flat" cmpd="sng" algn="ctr">
            <a:solidFill>
              <a:srgbClr val="37B3A2"/>
            </a:solidFill>
            <a:prstDash val="sysDash"/>
            <a:miter lim="800000"/>
          </a:ln>
          <a:effectLst/>
        </p:spPr>
      </p:cxnSp>
      <p:sp>
        <p:nvSpPr>
          <p:cNvPr id="6" name="Diamond 5">
            <a:extLst>
              <a:ext uri="{FF2B5EF4-FFF2-40B4-BE49-F238E27FC236}">
                <a16:creationId xmlns:a16="http://schemas.microsoft.com/office/drawing/2014/main" id="{3B001C89-AF3A-E665-0BA5-EDD9024D489D}"/>
              </a:ext>
            </a:extLst>
          </p:cNvPr>
          <p:cNvSpPr/>
          <p:nvPr userDrawn="1"/>
        </p:nvSpPr>
        <p:spPr>
          <a:xfrm>
            <a:off x="1105227" y="2784098"/>
            <a:ext cx="137160" cy="135488"/>
          </a:xfrm>
          <a:prstGeom prst="diamond">
            <a:avLst/>
          </a:prstGeom>
          <a:solidFill>
            <a:srgbClr val="37B3A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prstClr val="white"/>
              </a:solidFill>
              <a:effectLst/>
              <a:uLnTx/>
              <a:uFillTx/>
              <a:latin typeface="Arial" panose="020B0604020202020204"/>
              <a:ea typeface="+mn-ea"/>
              <a:cs typeface="+mn-cs"/>
            </a:endParaRPr>
          </a:p>
        </p:txBody>
      </p:sp>
      <p:sp>
        <p:nvSpPr>
          <p:cNvPr id="7" name="Diamond 6">
            <a:extLst>
              <a:ext uri="{FF2B5EF4-FFF2-40B4-BE49-F238E27FC236}">
                <a16:creationId xmlns:a16="http://schemas.microsoft.com/office/drawing/2014/main" id="{778957E4-9163-DCBF-8EE1-1388179C7D2C}"/>
              </a:ext>
            </a:extLst>
          </p:cNvPr>
          <p:cNvSpPr/>
          <p:nvPr userDrawn="1"/>
        </p:nvSpPr>
        <p:spPr>
          <a:xfrm>
            <a:off x="1105227" y="4289730"/>
            <a:ext cx="137160" cy="135488"/>
          </a:xfrm>
          <a:prstGeom prst="diamond">
            <a:avLst/>
          </a:prstGeom>
          <a:solidFill>
            <a:srgbClr val="37B3A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prstClr val="white"/>
              </a:solidFill>
              <a:effectLst/>
              <a:uLnTx/>
              <a:uFillTx/>
              <a:latin typeface="Arial" panose="020B0604020202020204"/>
              <a:ea typeface="+mn-ea"/>
              <a:cs typeface="+mn-cs"/>
            </a:endParaRPr>
          </a:p>
        </p:txBody>
      </p:sp>
      <p:sp>
        <p:nvSpPr>
          <p:cNvPr id="8" name="Diamond 7">
            <a:extLst>
              <a:ext uri="{FF2B5EF4-FFF2-40B4-BE49-F238E27FC236}">
                <a16:creationId xmlns:a16="http://schemas.microsoft.com/office/drawing/2014/main" id="{355C597A-24FA-B08A-DA55-2C45CCD86719}"/>
              </a:ext>
            </a:extLst>
          </p:cNvPr>
          <p:cNvSpPr/>
          <p:nvPr userDrawn="1"/>
        </p:nvSpPr>
        <p:spPr>
          <a:xfrm>
            <a:off x="1105227" y="5914779"/>
            <a:ext cx="137160" cy="135488"/>
          </a:xfrm>
          <a:prstGeom prst="diamond">
            <a:avLst/>
          </a:prstGeom>
          <a:solidFill>
            <a:srgbClr val="37B3A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prstClr val="white"/>
              </a:solidFill>
              <a:effectLst/>
              <a:uLnTx/>
              <a:uFillTx/>
              <a:latin typeface="Arial" panose="020B0604020202020204"/>
              <a:ea typeface="+mn-ea"/>
              <a:cs typeface="+mn-cs"/>
            </a:endParaRPr>
          </a:p>
        </p:txBody>
      </p:sp>
      <p:cxnSp>
        <p:nvCxnSpPr>
          <p:cNvPr id="9" name="Straight Connector 8">
            <a:extLst>
              <a:ext uri="{FF2B5EF4-FFF2-40B4-BE49-F238E27FC236}">
                <a16:creationId xmlns:a16="http://schemas.microsoft.com/office/drawing/2014/main" id="{D85522D6-B481-41F5-FF58-0E090D42DCF2}"/>
              </a:ext>
            </a:extLst>
          </p:cNvPr>
          <p:cNvCxnSpPr/>
          <p:nvPr userDrawn="1"/>
        </p:nvCxnSpPr>
        <p:spPr>
          <a:xfrm>
            <a:off x="4824265" y="2182248"/>
            <a:ext cx="0" cy="3850001"/>
          </a:xfrm>
          <a:prstGeom prst="line">
            <a:avLst/>
          </a:prstGeom>
          <a:noFill/>
          <a:ln w="12700" cap="flat" cmpd="sng" algn="ctr">
            <a:solidFill>
              <a:srgbClr val="44546A"/>
            </a:solidFill>
            <a:prstDash val="sysDash"/>
            <a:miter lim="800000"/>
          </a:ln>
          <a:effectLst/>
        </p:spPr>
      </p:cxnSp>
      <p:sp>
        <p:nvSpPr>
          <p:cNvPr id="11" name="Diamond 10">
            <a:extLst>
              <a:ext uri="{FF2B5EF4-FFF2-40B4-BE49-F238E27FC236}">
                <a16:creationId xmlns:a16="http://schemas.microsoft.com/office/drawing/2014/main" id="{ACDBF14F-7542-07C8-DE90-54E369CD42B2}"/>
              </a:ext>
            </a:extLst>
          </p:cNvPr>
          <p:cNvSpPr/>
          <p:nvPr userDrawn="1"/>
        </p:nvSpPr>
        <p:spPr>
          <a:xfrm>
            <a:off x="4756905" y="2785636"/>
            <a:ext cx="137160" cy="135488"/>
          </a:xfrm>
          <a:prstGeom prst="diamond">
            <a:avLst/>
          </a:prstGeom>
          <a:solidFill>
            <a:srgbClr val="44546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prstClr val="white"/>
              </a:solidFill>
              <a:effectLst/>
              <a:uLnTx/>
              <a:uFillTx/>
              <a:latin typeface="Arial" panose="020B0604020202020204"/>
              <a:ea typeface="+mn-ea"/>
              <a:cs typeface="+mn-cs"/>
            </a:endParaRPr>
          </a:p>
        </p:txBody>
      </p:sp>
      <p:sp>
        <p:nvSpPr>
          <p:cNvPr id="12" name="Diamond 11">
            <a:extLst>
              <a:ext uri="{FF2B5EF4-FFF2-40B4-BE49-F238E27FC236}">
                <a16:creationId xmlns:a16="http://schemas.microsoft.com/office/drawing/2014/main" id="{FA1F269C-29E2-BB52-D696-14F7BF4A62D5}"/>
              </a:ext>
            </a:extLst>
          </p:cNvPr>
          <p:cNvSpPr/>
          <p:nvPr userDrawn="1"/>
        </p:nvSpPr>
        <p:spPr>
          <a:xfrm>
            <a:off x="4756905" y="4289730"/>
            <a:ext cx="137160" cy="135488"/>
          </a:xfrm>
          <a:prstGeom prst="diamond">
            <a:avLst/>
          </a:prstGeom>
          <a:solidFill>
            <a:srgbClr val="44546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prstClr val="white"/>
              </a:solidFill>
              <a:effectLst/>
              <a:uLnTx/>
              <a:uFillTx/>
              <a:latin typeface="Arial" panose="020B0604020202020204"/>
              <a:ea typeface="+mn-ea"/>
              <a:cs typeface="+mn-cs"/>
            </a:endParaRPr>
          </a:p>
        </p:txBody>
      </p:sp>
      <p:sp>
        <p:nvSpPr>
          <p:cNvPr id="13" name="Diamond 12">
            <a:extLst>
              <a:ext uri="{FF2B5EF4-FFF2-40B4-BE49-F238E27FC236}">
                <a16:creationId xmlns:a16="http://schemas.microsoft.com/office/drawing/2014/main" id="{B13EA2DF-F453-90A4-2EE4-0D1FCD033B6A}"/>
              </a:ext>
            </a:extLst>
          </p:cNvPr>
          <p:cNvSpPr/>
          <p:nvPr userDrawn="1"/>
        </p:nvSpPr>
        <p:spPr>
          <a:xfrm>
            <a:off x="4756905" y="5912981"/>
            <a:ext cx="137160" cy="135488"/>
          </a:xfrm>
          <a:prstGeom prst="diamond">
            <a:avLst/>
          </a:prstGeom>
          <a:solidFill>
            <a:srgbClr val="44546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prstClr val="white"/>
              </a:solidFill>
              <a:effectLst/>
              <a:uLnTx/>
              <a:uFillTx/>
              <a:latin typeface="Arial" panose="020B0604020202020204"/>
              <a:ea typeface="+mn-ea"/>
              <a:cs typeface="+mn-cs"/>
            </a:endParaRPr>
          </a:p>
        </p:txBody>
      </p:sp>
      <p:sp>
        <p:nvSpPr>
          <p:cNvPr id="15" name="Diamond 14">
            <a:extLst>
              <a:ext uri="{FF2B5EF4-FFF2-40B4-BE49-F238E27FC236}">
                <a16:creationId xmlns:a16="http://schemas.microsoft.com/office/drawing/2014/main" id="{837AC767-3732-70A2-1136-202A59F5747F}"/>
              </a:ext>
            </a:extLst>
          </p:cNvPr>
          <p:cNvSpPr/>
          <p:nvPr userDrawn="1"/>
        </p:nvSpPr>
        <p:spPr>
          <a:xfrm>
            <a:off x="8418799" y="2785636"/>
            <a:ext cx="137160" cy="135488"/>
          </a:xfrm>
          <a:prstGeom prst="diamond">
            <a:avLst/>
          </a:prstGeom>
          <a:solidFill>
            <a:srgbClr val="EE9F2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prstClr val="white"/>
              </a:solidFill>
              <a:effectLst/>
              <a:uLnTx/>
              <a:uFillTx/>
              <a:latin typeface="Arial" panose="020B0604020202020204"/>
              <a:ea typeface="+mn-ea"/>
              <a:cs typeface="+mn-cs"/>
            </a:endParaRPr>
          </a:p>
        </p:txBody>
      </p:sp>
      <p:sp>
        <p:nvSpPr>
          <p:cNvPr id="16" name="Diamond 15">
            <a:extLst>
              <a:ext uri="{FF2B5EF4-FFF2-40B4-BE49-F238E27FC236}">
                <a16:creationId xmlns:a16="http://schemas.microsoft.com/office/drawing/2014/main" id="{A7BF7254-8E5B-C89D-04CA-8C6CC3124863}"/>
              </a:ext>
            </a:extLst>
          </p:cNvPr>
          <p:cNvSpPr/>
          <p:nvPr userDrawn="1"/>
        </p:nvSpPr>
        <p:spPr>
          <a:xfrm>
            <a:off x="8418799" y="4289730"/>
            <a:ext cx="137160" cy="135488"/>
          </a:xfrm>
          <a:prstGeom prst="diamond">
            <a:avLst/>
          </a:prstGeom>
          <a:solidFill>
            <a:srgbClr val="EE9F2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prstClr val="white"/>
              </a:solidFill>
              <a:effectLst/>
              <a:uLnTx/>
              <a:uFillTx/>
              <a:latin typeface="Arial" panose="020B0604020202020204"/>
              <a:ea typeface="+mn-ea"/>
              <a:cs typeface="+mn-cs"/>
            </a:endParaRPr>
          </a:p>
        </p:txBody>
      </p:sp>
      <p:sp>
        <p:nvSpPr>
          <p:cNvPr id="17" name="Diamond 16">
            <a:extLst>
              <a:ext uri="{FF2B5EF4-FFF2-40B4-BE49-F238E27FC236}">
                <a16:creationId xmlns:a16="http://schemas.microsoft.com/office/drawing/2014/main" id="{630546DC-A0A8-71DF-86D8-849D58B83A8C}"/>
              </a:ext>
            </a:extLst>
          </p:cNvPr>
          <p:cNvSpPr/>
          <p:nvPr userDrawn="1"/>
        </p:nvSpPr>
        <p:spPr>
          <a:xfrm>
            <a:off x="8418799" y="5912981"/>
            <a:ext cx="137160" cy="135488"/>
          </a:xfrm>
          <a:prstGeom prst="diamond">
            <a:avLst/>
          </a:prstGeom>
          <a:solidFill>
            <a:srgbClr val="EE9F2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prstClr val="white"/>
              </a:solidFill>
              <a:effectLst/>
              <a:uLnTx/>
              <a:uFillTx/>
              <a:latin typeface="Arial" panose="020B0604020202020204"/>
              <a:ea typeface="+mn-ea"/>
              <a:cs typeface="+mn-cs"/>
            </a:endParaRPr>
          </a:p>
        </p:txBody>
      </p:sp>
      <p:sp>
        <p:nvSpPr>
          <p:cNvPr id="19" name="Title 1">
            <a:extLst>
              <a:ext uri="{FF2B5EF4-FFF2-40B4-BE49-F238E27FC236}">
                <a16:creationId xmlns:a16="http://schemas.microsoft.com/office/drawing/2014/main" id="{571E9E37-4601-E57A-64B0-FFB6324289C5}"/>
              </a:ext>
            </a:extLst>
          </p:cNvPr>
          <p:cNvSpPr>
            <a:spLocks noGrp="1"/>
          </p:cNvSpPr>
          <p:nvPr>
            <p:ph type="title" hasCustomPrompt="1"/>
          </p:nvPr>
        </p:nvSpPr>
        <p:spPr>
          <a:xfrm>
            <a:off x="838200" y="393193"/>
            <a:ext cx="10515600" cy="455271"/>
          </a:xfrm>
          <a:prstGeom prst="rect">
            <a:avLst/>
          </a:prstGeom>
        </p:spPr>
        <p:txBody>
          <a:bodyPr/>
          <a:lstStyle>
            <a:lvl1pPr>
              <a:defRPr sz="2400" b="1">
                <a:solidFill>
                  <a:schemeClr val="accent1"/>
                </a:solidFill>
                <a:latin typeface="+mj-lt"/>
                <a:cs typeface="Times New Roman" panose="02020603050405020304" pitchFamily="18" charset="0"/>
              </a:defRPr>
            </a:lvl1pPr>
          </a:lstStyle>
          <a:p>
            <a:r>
              <a:rPr lang="en-US"/>
              <a:t>Click To Edit Master Title Style</a:t>
            </a:r>
          </a:p>
        </p:txBody>
      </p:sp>
      <p:sp>
        <p:nvSpPr>
          <p:cNvPr id="20" name="Text Placeholder 8">
            <a:extLst>
              <a:ext uri="{FF2B5EF4-FFF2-40B4-BE49-F238E27FC236}">
                <a16:creationId xmlns:a16="http://schemas.microsoft.com/office/drawing/2014/main" id="{2A0D5C1F-579F-B3AA-09E5-F6DFD20882B4}"/>
              </a:ext>
            </a:extLst>
          </p:cNvPr>
          <p:cNvSpPr>
            <a:spLocks noGrp="1"/>
          </p:cNvSpPr>
          <p:nvPr>
            <p:ph type="body" sz="quarter" idx="10" hasCustomPrompt="1"/>
          </p:nvPr>
        </p:nvSpPr>
        <p:spPr>
          <a:xfrm>
            <a:off x="9333257" y="1433942"/>
            <a:ext cx="1801397" cy="842963"/>
          </a:xfrm>
          <a:prstGeom prst="rect">
            <a:avLst/>
          </a:prstGeom>
        </p:spPr>
        <p:txBody>
          <a:bodyPr anchor="ctr"/>
          <a:lstStyle>
            <a:lvl1pPr marL="0" marR="0" indent="0" defTabSz="457200" rtl="0" eaLnBrk="1" fontAlgn="auto" latinLnBrk="0" hangingPunct="1">
              <a:lnSpc>
                <a:spcPct val="100000"/>
              </a:lnSpc>
              <a:spcBef>
                <a:spcPts val="0"/>
              </a:spcBef>
              <a:spcAft>
                <a:spcPts val="0"/>
              </a:spcAft>
              <a:buClrTx/>
              <a:buSzTx/>
              <a:buFontTx/>
              <a:buNone/>
              <a:tabLst/>
              <a:defRPr sz="1400" b="1" baseline="0">
                <a:solidFill>
                  <a:schemeClr val="accent4"/>
                </a:solidFill>
              </a:defRPr>
            </a:lvl1p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EE9F2D"/>
                </a:solidFill>
                <a:effectLst/>
                <a:uLnTx/>
                <a:uFillTx/>
                <a:latin typeface="Arial" panose="020B0604020202020204" pitchFamily="34" charset="0"/>
                <a:ea typeface="+mn-ea"/>
                <a:cs typeface="Arial" panose="020B0604020202020204" pitchFamily="34" charset="0"/>
              </a:rPr>
              <a:t>Case Study Title</a:t>
            </a:r>
            <a:endParaRPr lang="en-US"/>
          </a:p>
        </p:txBody>
      </p:sp>
      <p:sp>
        <p:nvSpPr>
          <p:cNvPr id="21" name="Text Placeholder 11">
            <a:extLst>
              <a:ext uri="{FF2B5EF4-FFF2-40B4-BE49-F238E27FC236}">
                <a16:creationId xmlns:a16="http://schemas.microsoft.com/office/drawing/2014/main" id="{988F65BD-337C-A386-A4F4-9AAE3339E46C}"/>
              </a:ext>
            </a:extLst>
          </p:cNvPr>
          <p:cNvSpPr>
            <a:spLocks noGrp="1"/>
          </p:cNvSpPr>
          <p:nvPr>
            <p:ph type="body" sz="quarter" idx="11" hasCustomPrompt="1"/>
          </p:nvPr>
        </p:nvSpPr>
        <p:spPr>
          <a:xfrm>
            <a:off x="5712717" y="1433940"/>
            <a:ext cx="1801283" cy="842963"/>
          </a:xfrm>
          <a:prstGeom prst="rect">
            <a:avLst/>
          </a:prstGeom>
        </p:spPr>
        <p:txBody>
          <a:bodyPr anchor="ctr"/>
          <a:lstStyle>
            <a:lvl1pPr marL="0" indent="0">
              <a:buNone/>
              <a:defRPr sz="1400" b="1" baseline="0"/>
            </a:lvl1pPr>
          </a:lstStyle>
          <a:p>
            <a:pPr lvl="0"/>
            <a:r>
              <a:rPr lang="en-US" b="1"/>
              <a:t>Case Study Title</a:t>
            </a:r>
            <a:endParaRPr lang="en-US"/>
          </a:p>
        </p:txBody>
      </p:sp>
      <p:sp>
        <p:nvSpPr>
          <p:cNvPr id="22" name="Text Placeholder 11">
            <a:extLst>
              <a:ext uri="{FF2B5EF4-FFF2-40B4-BE49-F238E27FC236}">
                <a16:creationId xmlns:a16="http://schemas.microsoft.com/office/drawing/2014/main" id="{2D0EBF2A-122B-760A-E1DD-5EE92F72857F}"/>
              </a:ext>
            </a:extLst>
          </p:cNvPr>
          <p:cNvSpPr>
            <a:spLocks noGrp="1"/>
          </p:cNvSpPr>
          <p:nvPr>
            <p:ph type="body" sz="quarter" idx="12" hasCustomPrompt="1"/>
          </p:nvPr>
        </p:nvSpPr>
        <p:spPr>
          <a:xfrm>
            <a:off x="2085905" y="1433940"/>
            <a:ext cx="1801283" cy="842963"/>
          </a:xfrm>
          <a:prstGeom prst="rect">
            <a:avLst/>
          </a:prstGeom>
        </p:spPr>
        <p:txBody>
          <a:bodyPr anchor="ctr"/>
          <a:lstStyle>
            <a:lvl1pPr marL="0" indent="0">
              <a:buNone/>
              <a:defRPr sz="1400" b="1" baseline="0">
                <a:solidFill>
                  <a:schemeClr val="accent3"/>
                </a:solidFill>
              </a:defRPr>
            </a:lvl1pPr>
          </a:lstStyle>
          <a:p>
            <a:pPr lvl="0"/>
            <a:r>
              <a:rPr lang="en-US" b="1"/>
              <a:t>Case Study Title</a:t>
            </a:r>
            <a:endParaRPr lang="en-US"/>
          </a:p>
        </p:txBody>
      </p:sp>
      <p:sp>
        <p:nvSpPr>
          <p:cNvPr id="25" name="Text Placeholder 13">
            <a:extLst>
              <a:ext uri="{FF2B5EF4-FFF2-40B4-BE49-F238E27FC236}">
                <a16:creationId xmlns:a16="http://schemas.microsoft.com/office/drawing/2014/main" id="{7C4B90EB-9400-E57A-5B73-780105FA4D97}"/>
              </a:ext>
            </a:extLst>
          </p:cNvPr>
          <p:cNvSpPr>
            <a:spLocks noGrp="1"/>
          </p:cNvSpPr>
          <p:nvPr>
            <p:ph type="body" sz="quarter" idx="15" hasCustomPrompt="1"/>
          </p:nvPr>
        </p:nvSpPr>
        <p:spPr>
          <a:xfrm>
            <a:off x="5034916" y="2786255"/>
            <a:ext cx="2694517" cy="1348653"/>
          </a:xfrm>
          <a:prstGeom prst="rect">
            <a:avLst/>
          </a:prstGeom>
        </p:spPr>
        <p:txBody>
          <a:bodyPr/>
          <a:lstStyle>
            <a:lvl1pPr marL="0" indent="0">
              <a:buNone/>
              <a:defRPr sz="1100"/>
            </a:lvl1pPr>
          </a:lstStyle>
          <a:p>
            <a:pPr lvl="0"/>
            <a:r>
              <a:rPr lang="en-US"/>
              <a:t>Text</a:t>
            </a:r>
          </a:p>
        </p:txBody>
      </p:sp>
      <p:sp>
        <p:nvSpPr>
          <p:cNvPr id="26" name="Text Placeholder 13">
            <a:extLst>
              <a:ext uri="{FF2B5EF4-FFF2-40B4-BE49-F238E27FC236}">
                <a16:creationId xmlns:a16="http://schemas.microsoft.com/office/drawing/2014/main" id="{B4D2B705-99FE-3EF9-6FD5-5C79DE7D5629}"/>
              </a:ext>
            </a:extLst>
          </p:cNvPr>
          <p:cNvSpPr>
            <a:spLocks noGrp="1"/>
          </p:cNvSpPr>
          <p:nvPr>
            <p:ph type="body" sz="quarter" idx="16" hasCustomPrompt="1"/>
          </p:nvPr>
        </p:nvSpPr>
        <p:spPr>
          <a:xfrm>
            <a:off x="5034917" y="4288942"/>
            <a:ext cx="2690169" cy="1610111"/>
          </a:xfrm>
          <a:prstGeom prst="rect">
            <a:avLst/>
          </a:prstGeom>
        </p:spPr>
        <p:txBody>
          <a:bodyPr/>
          <a:lstStyle>
            <a:lvl1pPr marL="0" indent="0">
              <a:buNone/>
              <a:defRPr sz="1100"/>
            </a:lvl1pPr>
          </a:lstStyle>
          <a:p>
            <a:pPr lvl="0"/>
            <a:r>
              <a:rPr lang="en-US"/>
              <a:t>Text</a:t>
            </a:r>
          </a:p>
        </p:txBody>
      </p:sp>
      <p:sp>
        <p:nvSpPr>
          <p:cNvPr id="27" name="Text Placeholder 13">
            <a:extLst>
              <a:ext uri="{FF2B5EF4-FFF2-40B4-BE49-F238E27FC236}">
                <a16:creationId xmlns:a16="http://schemas.microsoft.com/office/drawing/2014/main" id="{777F1914-6AFA-4BD4-54C4-718612D552C6}"/>
              </a:ext>
            </a:extLst>
          </p:cNvPr>
          <p:cNvSpPr>
            <a:spLocks noGrp="1"/>
          </p:cNvSpPr>
          <p:nvPr>
            <p:ph type="body" sz="quarter" idx="17" hasCustomPrompt="1"/>
          </p:nvPr>
        </p:nvSpPr>
        <p:spPr>
          <a:xfrm>
            <a:off x="8689031" y="2786255"/>
            <a:ext cx="2694517" cy="1348653"/>
          </a:xfrm>
          <a:prstGeom prst="rect">
            <a:avLst/>
          </a:prstGeom>
        </p:spPr>
        <p:txBody>
          <a:bodyPr/>
          <a:lstStyle>
            <a:lvl1pPr marL="0" indent="0">
              <a:buNone/>
              <a:defRPr sz="1100"/>
            </a:lvl1pPr>
          </a:lstStyle>
          <a:p>
            <a:pPr lvl="0"/>
            <a:r>
              <a:rPr lang="en-US"/>
              <a:t>Text</a:t>
            </a:r>
          </a:p>
        </p:txBody>
      </p:sp>
      <p:sp>
        <p:nvSpPr>
          <p:cNvPr id="28" name="Text Placeholder 13">
            <a:extLst>
              <a:ext uri="{FF2B5EF4-FFF2-40B4-BE49-F238E27FC236}">
                <a16:creationId xmlns:a16="http://schemas.microsoft.com/office/drawing/2014/main" id="{A3E9562E-6D3E-892D-7C89-A34608C14677}"/>
              </a:ext>
            </a:extLst>
          </p:cNvPr>
          <p:cNvSpPr>
            <a:spLocks noGrp="1"/>
          </p:cNvSpPr>
          <p:nvPr>
            <p:ph type="body" sz="quarter" idx="18" hasCustomPrompt="1"/>
          </p:nvPr>
        </p:nvSpPr>
        <p:spPr>
          <a:xfrm>
            <a:off x="8689031" y="4288942"/>
            <a:ext cx="2694517" cy="1610111"/>
          </a:xfrm>
          <a:prstGeom prst="rect">
            <a:avLst/>
          </a:prstGeom>
        </p:spPr>
        <p:txBody>
          <a:bodyPr/>
          <a:lstStyle>
            <a:lvl1pPr marL="0" indent="0">
              <a:buNone/>
              <a:defRPr sz="1100"/>
            </a:lvl1pPr>
          </a:lstStyle>
          <a:p>
            <a:pPr lvl="0"/>
            <a:r>
              <a:rPr lang="en-US"/>
              <a:t>Text</a:t>
            </a:r>
          </a:p>
        </p:txBody>
      </p:sp>
      <p:sp>
        <p:nvSpPr>
          <p:cNvPr id="29" name="Picture Placeholder 42">
            <a:extLst>
              <a:ext uri="{FF2B5EF4-FFF2-40B4-BE49-F238E27FC236}">
                <a16:creationId xmlns:a16="http://schemas.microsoft.com/office/drawing/2014/main" id="{E21AB1FF-6A35-1475-88FA-C189331A3EC7}"/>
              </a:ext>
            </a:extLst>
          </p:cNvPr>
          <p:cNvSpPr>
            <a:spLocks noGrp="1"/>
          </p:cNvSpPr>
          <p:nvPr>
            <p:ph type="pic" sz="quarter" idx="19" hasCustomPrompt="1"/>
          </p:nvPr>
        </p:nvSpPr>
        <p:spPr>
          <a:xfrm>
            <a:off x="1009549" y="1469569"/>
            <a:ext cx="890016" cy="667512"/>
          </a:xfrm>
          <a:prstGeom prst="rect">
            <a:avLst/>
          </a:prstGeom>
        </p:spPr>
        <p:txBody>
          <a:bodyPr anchor="ctr"/>
          <a:lstStyle>
            <a:lvl1pPr marL="0" indent="0" algn="ctr">
              <a:buNone/>
              <a:defRPr sz="1400" baseline="0">
                <a:solidFill>
                  <a:schemeClr val="bg1"/>
                </a:solidFill>
              </a:defRPr>
            </a:lvl1pPr>
          </a:lstStyle>
          <a:p>
            <a:r>
              <a:rPr lang="en-US"/>
              <a:t>Insert Icon Here</a:t>
            </a:r>
          </a:p>
        </p:txBody>
      </p:sp>
      <p:sp>
        <p:nvSpPr>
          <p:cNvPr id="30" name="Picture Placeholder 42">
            <a:extLst>
              <a:ext uri="{FF2B5EF4-FFF2-40B4-BE49-F238E27FC236}">
                <a16:creationId xmlns:a16="http://schemas.microsoft.com/office/drawing/2014/main" id="{338894BF-6259-B903-5EA6-2BE7D6B5C059}"/>
              </a:ext>
            </a:extLst>
          </p:cNvPr>
          <p:cNvSpPr>
            <a:spLocks noGrp="1"/>
          </p:cNvSpPr>
          <p:nvPr>
            <p:ph type="pic" sz="quarter" idx="20" hasCustomPrompt="1"/>
          </p:nvPr>
        </p:nvSpPr>
        <p:spPr>
          <a:xfrm>
            <a:off x="4642403" y="1469569"/>
            <a:ext cx="890016" cy="667512"/>
          </a:xfrm>
          <a:prstGeom prst="rect">
            <a:avLst/>
          </a:prstGeom>
        </p:spPr>
        <p:txBody>
          <a:bodyPr anchor="ctr"/>
          <a:lstStyle>
            <a:lvl1pPr marL="0" indent="0" algn="ctr">
              <a:buNone/>
              <a:defRPr sz="1400" baseline="0">
                <a:solidFill>
                  <a:schemeClr val="bg1"/>
                </a:solidFill>
              </a:defRPr>
            </a:lvl1pPr>
          </a:lstStyle>
          <a:p>
            <a:r>
              <a:rPr lang="en-US"/>
              <a:t>Insert Icon Here</a:t>
            </a:r>
          </a:p>
        </p:txBody>
      </p:sp>
      <p:sp>
        <p:nvSpPr>
          <p:cNvPr id="31" name="Picture Placeholder 42">
            <a:extLst>
              <a:ext uri="{FF2B5EF4-FFF2-40B4-BE49-F238E27FC236}">
                <a16:creationId xmlns:a16="http://schemas.microsoft.com/office/drawing/2014/main" id="{F3D6167C-7669-25E6-9E18-31C097FD3813}"/>
              </a:ext>
            </a:extLst>
          </p:cNvPr>
          <p:cNvSpPr>
            <a:spLocks noGrp="1"/>
          </p:cNvSpPr>
          <p:nvPr>
            <p:ph type="pic" sz="quarter" idx="21" hasCustomPrompt="1"/>
          </p:nvPr>
        </p:nvSpPr>
        <p:spPr>
          <a:xfrm>
            <a:off x="8256901" y="1469569"/>
            <a:ext cx="890016" cy="667512"/>
          </a:xfrm>
          <a:prstGeom prst="rect">
            <a:avLst/>
          </a:prstGeom>
        </p:spPr>
        <p:txBody>
          <a:bodyPr anchor="ctr"/>
          <a:lstStyle>
            <a:lvl1pPr marL="0" indent="0" algn="ctr">
              <a:buNone/>
              <a:defRPr sz="1400" baseline="0">
                <a:solidFill>
                  <a:schemeClr val="bg1"/>
                </a:solidFill>
              </a:defRPr>
            </a:lvl1pPr>
          </a:lstStyle>
          <a:p>
            <a:r>
              <a:rPr lang="en-US"/>
              <a:t>Insert Icon Here</a:t>
            </a:r>
          </a:p>
        </p:txBody>
      </p:sp>
      <p:sp>
        <p:nvSpPr>
          <p:cNvPr id="36" name="Text Placeholder 13">
            <a:extLst>
              <a:ext uri="{FF2B5EF4-FFF2-40B4-BE49-F238E27FC236}">
                <a16:creationId xmlns:a16="http://schemas.microsoft.com/office/drawing/2014/main" id="{797F1A16-952C-086B-6612-75DFAF1F4686}"/>
              </a:ext>
            </a:extLst>
          </p:cNvPr>
          <p:cNvSpPr>
            <a:spLocks noGrp="1"/>
          </p:cNvSpPr>
          <p:nvPr>
            <p:ph type="body" sz="quarter" idx="24" hasCustomPrompt="1"/>
          </p:nvPr>
        </p:nvSpPr>
        <p:spPr>
          <a:xfrm>
            <a:off x="1377912" y="2788009"/>
            <a:ext cx="2694517" cy="1348653"/>
          </a:xfrm>
          <a:prstGeom prst="rect">
            <a:avLst/>
          </a:prstGeom>
        </p:spPr>
        <p:txBody>
          <a:bodyPr/>
          <a:lstStyle>
            <a:lvl1pPr marL="0" indent="0">
              <a:buNone/>
              <a:defRPr sz="1100"/>
            </a:lvl1pPr>
          </a:lstStyle>
          <a:p>
            <a:pPr lvl="0"/>
            <a:r>
              <a:rPr lang="en-US"/>
              <a:t>Text</a:t>
            </a:r>
          </a:p>
        </p:txBody>
      </p:sp>
      <p:sp>
        <p:nvSpPr>
          <p:cNvPr id="37" name="Text Placeholder 13">
            <a:extLst>
              <a:ext uri="{FF2B5EF4-FFF2-40B4-BE49-F238E27FC236}">
                <a16:creationId xmlns:a16="http://schemas.microsoft.com/office/drawing/2014/main" id="{4C20B923-602A-5525-3B55-A2BDBF56DE57}"/>
              </a:ext>
            </a:extLst>
          </p:cNvPr>
          <p:cNvSpPr>
            <a:spLocks noGrp="1"/>
          </p:cNvSpPr>
          <p:nvPr>
            <p:ph type="body" sz="quarter" idx="25" hasCustomPrompt="1"/>
          </p:nvPr>
        </p:nvSpPr>
        <p:spPr>
          <a:xfrm>
            <a:off x="1377912" y="4289730"/>
            <a:ext cx="2694517" cy="1610111"/>
          </a:xfrm>
          <a:prstGeom prst="rect">
            <a:avLst/>
          </a:prstGeom>
        </p:spPr>
        <p:txBody>
          <a:bodyPr/>
          <a:lstStyle>
            <a:lvl1pPr marL="0" indent="0">
              <a:buNone/>
              <a:defRPr sz="1100"/>
            </a:lvl1pPr>
          </a:lstStyle>
          <a:p>
            <a:pPr lvl="0"/>
            <a:r>
              <a:rPr lang="en-US"/>
              <a:t>Text</a:t>
            </a:r>
          </a:p>
        </p:txBody>
      </p:sp>
    </p:spTree>
    <p:extLst>
      <p:ext uri="{BB962C8B-B14F-4D97-AF65-F5344CB8AC3E}">
        <p14:creationId xmlns:p14="http://schemas.microsoft.com/office/powerpoint/2010/main" val="187460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io Slide">
    <p:spTree>
      <p:nvGrpSpPr>
        <p:cNvPr id="1" name=""/>
        <p:cNvGrpSpPr/>
        <p:nvPr/>
      </p:nvGrpSpPr>
      <p:grpSpPr>
        <a:xfrm>
          <a:off x="0" y="0"/>
          <a:ext cx="0" cy="0"/>
          <a:chOff x="0" y="0"/>
          <a:chExt cx="0" cy="0"/>
        </a:xfrm>
      </p:grpSpPr>
      <p:sp>
        <p:nvSpPr>
          <p:cNvPr id="6" name="Content Placeholder 1"/>
          <p:cNvSpPr>
            <a:spLocks noGrp="1"/>
          </p:cNvSpPr>
          <p:nvPr>
            <p:ph sz="quarter" idx="20" hasCustomPrompt="1"/>
          </p:nvPr>
        </p:nvSpPr>
        <p:spPr>
          <a:xfrm>
            <a:off x="838199" y="5491164"/>
            <a:ext cx="1498601" cy="1219200"/>
          </a:xfrm>
          <a:prstGeom prst="rect">
            <a:avLst/>
          </a:prstGeom>
        </p:spPr>
        <p:txBody>
          <a:bodyPr anchor="ctr"/>
          <a:lstStyle>
            <a:lvl1pPr marL="0" indent="0" algn="ctr">
              <a:buNone/>
              <a:defRPr baseline="0">
                <a:solidFill>
                  <a:schemeClr val="tx2"/>
                </a:solidFill>
                <a:latin typeface="Arial" panose="020B0604020202020204" pitchFamily="34" charset="0"/>
                <a:cs typeface="Arial" panose="020B0604020202020204" pitchFamily="34" charset="0"/>
              </a:defRPr>
            </a:lvl1pPr>
          </a:lstStyle>
          <a:p>
            <a:r>
              <a:rPr lang="en-US"/>
              <a:t>Picture Here</a:t>
            </a:r>
          </a:p>
        </p:txBody>
      </p:sp>
      <p:sp>
        <p:nvSpPr>
          <p:cNvPr id="7" name="Content Placeholder 3"/>
          <p:cNvSpPr>
            <a:spLocks noGrp="1"/>
          </p:cNvSpPr>
          <p:nvPr>
            <p:ph idx="1" hasCustomPrompt="1"/>
          </p:nvPr>
        </p:nvSpPr>
        <p:spPr>
          <a:xfrm>
            <a:off x="2540001" y="914401"/>
            <a:ext cx="8813800" cy="1219200"/>
          </a:xfrm>
          <a:prstGeom prst="rect">
            <a:avLst/>
          </a:prstGeom>
        </p:spPr>
        <p:txBody>
          <a:bodyPr/>
          <a:lstStyle>
            <a:lvl1pPr marL="0" indent="0">
              <a:buNone/>
              <a:defRPr sz="1400">
                <a:solidFill>
                  <a:schemeClr val="accent1"/>
                </a:solidFill>
                <a:latin typeface="+mn-lt"/>
                <a:cs typeface="Arial" panose="020B0604020202020204" pitchFamily="34" charset="0"/>
              </a:defRPr>
            </a:lvl1pPr>
          </a:lstStyle>
          <a:p>
            <a:r>
              <a:rPr lang="en-US"/>
              <a:t>Text</a:t>
            </a:r>
          </a:p>
          <a:p>
            <a:endParaRPr lang="en-US"/>
          </a:p>
        </p:txBody>
      </p:sp>
      <p:sp>
        <p:nvSpPr>
          <p:cNvPr id="9" name="Content Placeholder 4"/>
          <p:cNvSpPr>
            <a:spLocks noGrp="1"/>
          </p:cNvSpPr>
          <p:nvPr>
            <p:ph idx="12" hasCustomPrompt="1"/>
          </p:nvPr>
        </p:nvSpPr>
        <p:spPr>
          <a:xfrm>
            <a:off x="2540000" y="5943600"/>
            <a:ext cx="8834988" cy="533400"/>
          </a:xfrm>
          <a:prstGeom prst="rect">
            <a:avLst/>
          </a:prstGeom>
        </p:spPr>
        <p:txBody>
          <a:bodyPr anchor="ctr"/>
          <a:lstStyle>
            <a:lvl1pPr marL="0" indent="0" algn="ctr">
              <a:buNone/>
              <a:defRPr sz="1600" baseline="0">
                <a:solidFill>
                  <a:schemeClr val="accent1"/>
                </a:solidFill>
                <a:latin typeface="+mn-lt"/>
                <a:cs typeface="Arial" panose="020B0604020202020204" pitchFamily="34" charset="0"/>
              </a:defRPr>
            </a:lvl1pPr>
          </a:lstStyle>
          <a:p>
            <a:r>
              <a:rPr lang="en-US"/>
              <a:t>Name | Title | (###) ###-####</a:t>
            </a:r>
          </a:p>
        </p:txBody>
      </p:sp>
      <p:sp>
        <p:nvSpPr>
          <p:cNvPr id="10" name="Content Placeholder 5"/>
          <p:cNvSpPr>
            <a:spLocks noGrp="1"/>
          </p:cNvSpPr>
          <p:nvPr>
            <p:ph idx="13" hasCustomPrompt="1"/>
          </p:nvPr>
        </p:nvSpPr>
        <p:spPr>
          <a:xfrm>
            <a:off x="838200" y="914401"/>
            <a:ext cx="1498600" cy="1219200"/>
          </a:xfrm>
          <a:prstGeom prst="rect">
            <a:avLst/>
          </a:prstGeom>
        </p:spPr>
        <p:txBody>
          <a:bodyPr anchor="ctr"/>
          <a:lstStyle>
            <a:lvl1pPr marL="0" indent="0" algn="ctr">
              <a:buNone/>
              <a:defRPr sz="1800" b="1">
                <a:solidFill>
                  <a:schemeClr val="accent1"/>
                </a:solidFill>
                <a:latin typeface="+mj-lt"/>
                <a:cs typeface="Arial" panose="020B0604020202020204" pitchFamily="34" charset="0"/>
              </a:defRPr>
            </a:lvl1pPr>
          </a:lstStyle>
          <a:p>
            <a:r>
              <a:rPr lang="en-US"/>
              <a:t>Role at      Apex</a:t>
            </a:r>
          </a:p>
        </p:txBody>
      </p:sp>
      <p:sp>
        <p:nvSpPr>
          <p:cNvPr id="11" name="Content Placeholder 6"/>
          <p:cNvSpPr>
            <a:spLocks noGrp="1"/>
          </p:cNvSpPr>
          <p:nvPr>
            <p:ph idx="16" hasCustomPrompt="1"/>
          </p:nvPr>
        </p:nvSpPr>
        <p:spPr>
          <a:xfrm>
            <a:off x="2540001" y="2286001"/>
            <a:ext cx="8813800" cy="1219200"/>
          </a:xfrm>
          <a:prstGeom prst="rect">
            <a:avLst/>
          </a:prstGeom>
        </p:spPr>
        <p:txBody>
          <a:bodyPr/>
          <a:lstStyle>
            <a:lvl1pPr marL="0" indent="0">
              <a:buNone/>
              <a:defRPr sz="1400">
                <a:solidFill>
                  <a:schemeClr val="accent1"/>
                </a:solidFill>
                <a:latin typeface="+mn-lt"/>
                <a:cs typeface="Arial" panose="020B0604020202020204" pitchFamily="34" charset="0"/>
              </a:defRPr>
            </a:lvl1pPr>
          </a:lstStyle>
          <a:p>
            <a:r>
              <a:rPr lang="en-US"/>
              <a:t>Text</a:t>
            </a:r>
          </a:p>
        </p:txBody>
      </p:sp>
      <p:sp>
        <p:nvSpPr>
          <p:cNvPr id="12" name="Content Placeholder 7"/>
          <p:cNvSpPr>
            <a:spLocks noGrp="1"/>
          </p:cNvSpPr>
          <p:nvPr>
            <p:ph idx="17" hasCustomPrompt="1"/>
          </p:nvPr>
        </p:nvSpPr>
        <p:spPr>
          <a:xfrm>
            <a:off x="838200" y="2286001"/>
            <a:ext cx="1498600" cy="1219200"/>
          </a:xfrm>
          <a:prstGeom prst="rect">
            <a:avLst/>
          </a:prstGeom>
        </p:spPr>
        <p:txBody>
          <a:bodyPr anchor="ctr"/>
          <a:lstStyle>
            <a:lvl1pPr marL="0" indent="0" algn="ctr">
              <a:buNone/>
              <a:defRPr sz="1800" b="1" baseline="0">
                <a:solidFill>
                  <a:schemeClr val="accent1"/>
                </a:solidFill>
                <a:latin typeface="Arial" panose="020B0604020202020204" pitchFamily="34" charset="0"/>
                <a:cs typeface="Arial" panose="020B0604020202020204" pitchFamily="34" charset="0"/>
              </a:defRPr>
            </a:lvl1pPr>
          </a:lstStyle>
          <a:p>
            <a:r>
              <a:rPr lang="en-US"/>
              <a:t>Role with Client</a:t>
            </a:r>
          </a:p>
        </p:txBody>
      </p:sp>
      <p:sp>
        <p:nvSpPr>
          <p:cNvPr id="13" name="Content Placeholder 8"/>
          <p:cNvSpPr>
            <a:spLocks noGrp="1"/>
          </p:cNvSpPr>
          <p:nvPr>
            <p:ph idx="18" hasCustomPrompt="1"/>
          </p:nvPr>
        </p:nvSpPr>
        <p:spPr>
          <a:xfrm>
            <a:off x="2540001" y="3657601"/>
            <a:ext cx="8813800" cy="2133600"/>
          </a:xfrm>
          <a:prstGeom prst="rect">
            <a:avLst/>
          </a:prstGeom>
        </p:spPr>
        <p:txBody>
          <a:bodyPr/>
          <a:lstStyle>
            <a:lvl1pPr marL="0" indent="0">
              <a:buNone/>
              <a:defRPr sz="1400">
                <a:solidFill>
                  <a:schemeClr val="accent1"/>
                </a:solidFill>
                <a:latin typeface="+mn-lt"/>
                <a:cs typeface="Arial" panose="020B0604020202020204" pitchFamily="34" charset="0"/>
              </a:defRPr>
            </a:lvl1pPr>
          </a:lstStyle>
          <a:p>
            <a:r>
              <a:rPr lang="en-US"/>
              <a:t>Text</a:t>
            </a:r>
          </a:p>
        </p:txBody>
      </p:sp>
      <p:sp>
        <p:nvSpPr>
          <p:cNvPr id="14" name="Content Placeholder 9"/>
          <p:cNvSpPr>
            <a:spLocks noGrp="1"/>
          </p:cNvSpPr>
          <p:nvPr>
            <p:ph idx="19" hasCustomPrompt="1"/>
          </p:nvPr>
        </p:nvSpPr>
        <p:spPr>
          <a:xfrm>
            <a:off x="838200" y="3657601"/>
            <a:ext cx="1498600" cy="1600199"/>
          </a:xfrm>
          <a:prstGeom prst="rect">
            <a:avLst/>
          </a:prstGeom>
        </p:spPr>
        <p:txBody>
          <a:bodyPr anchor="ctr"/>
          <a:lstStyle>
            <a:lvl1pPr marL="0" indent="0" algn="ctr">
              <a:buNone/>
              <a:defRPr sz="1800" b="1" baseline="0">
                <a:solidFill>
                  <a:schemeClr val="accent1"/>
                </a:solidFill>
                <a:latin typeface="+mj-lt"/>
                <a:cs typeface="Arial" panose="020B0604020202020204" pitchFamily="34" charset="0"/>
              </a:defRPr>
            </a:lvl1pPr>
          </a:lstStyle>
          <a:p>
            <a:r>
              <a:rPr lang="en-US"/>
              <a:t>Previous Experience</a:t>
            </a:r>
          </a:p>
        </p:txBody>
      </p:sp>
      <p:sp>
        <p:nvSpPr>
          <p:cNvPr id="15" name="Title 1"/>
          <p:cNvSpPr>
            <a:spLocks noGrp="1"/>
          </p:cNvSpPr>
          <p:nvPr>
            <p:ph type="title" hasCustomPrompt="1"/>
          </p:nvPr>
        </p:nvSpPr>
        <p:spPr>
          <a:xfrm>
            <a:off x="838200" y="393193"/>
            <a:ext cx="10515600" cy="455271"/>
          </a:xfrm>
          <a:prstGeom prst="rect">
            <a:avLst/>
          </a:prstGeom>
        </p:spPr>
        <p:txBody>
          <a:bodyPr/>
          <a:lstStyle>
            <a:lvl1pPr>
              <a:defRPr sz="2400" b="1">
                <a:solidFill>
                  <a:schemeClr val="accent1"/>
                </a:solidFill>
                <a:latin typeface="+mj-lt"/>
                <a:cs typeface="Times New Roman" panose="02020603050405020304" pitchFamily="18" charset="0"/>
              </a:defRPr>
            </a:lvl1pPr>
          </a:lstStyle>
          <a:p>
            <a:r>
              <a:rPr lang="en-US"/>
              <a:t>Click To Edit Master Title Style</a:t>
            </a:r>
          </a:p>
        </p:txBody>
      </p:sp>
    </p:spTree>
    <p:extLst>
      <p:ext uri="{BB962C8B-B14F-4D97-AF65-F5344CB8AC3E}">
        <p14:creationId xmlns:p14="http://schemas.microsoft.com/office/powerpoint/2010/main" val="1837684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reaker Slide">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5DF434AA-2F7F-4083-BC59-37BAE38DFEC9}"/>
              </a:ext>
            </a:extLst>
          </p:cNvPr>
          <p:cNvGrpSpPr/>
          <p:nvPr userDrawn="1"/>
        </p:nvGrpSpPr>
        <p:grpSpPr>
          <a:xfrm>
            <a:off x="310280" y="283403"/>
            <a:ext cx="374861" cy="368650"/>
            <a:chOff x="4444647" y="4104609"/>
            <a:chExt cx="374861" cy="368650"/>
          </a:xfrm>
        </p:grpSpPr>
        <p:cxnSp>
          <p:nvCxnSpPr>
            <p:cNvPr id="31" name="Straight Connector 30">
              <a:extLst>
                <a:ext uri="{FF2B5EF4-FFF2-40B4-BE49-F238E27FC236}">
                  <a16:creationId xmlns:a16="http://schemas.microsoft.com/office/drawing/2014/main" id="{8973EE7F-703B-4F78-8115-F29DA46A784D}"/>
                </a:ext>
              </a:extLst>
            </p:cNvPr>
            <p:cNvCxnSpPr/>
            <p:nvPr userDrawn="1"/>
          </p:nvCxnSpPr>
          <p:spPr>
            <a:xfrm flipV="1">
              <a:off x="4444647" y="4104609"/>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cxnSp>
          <p:nvCxnSpPr>
            <p:cNvPr id="32" name="Straight Connector 31">
              <a:extLst>
                <a:ext uri="{FF2B5EF4-FFF2-40B4-BE49-F238E27FC236}">
                  <a16:creationId xmlns:a16="http://schemas.microsoft.com/office/drawing/2014/main" id="{CEE5A416-7D03-45C8-AF61-262759FB4ACE}"/>
                </a:ext>
              </a:extLst>
            </p:cNvPr>
            <p:cNvCxnSpPr/>
            <p:nvPr userDrawn="1"/>
          </p:nvCxnSpPr>
          <p:spPr>
            <a:xfrm flipV="1">
              <a:off x="4501309" y="4166451"/>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cxnSp>
          <p:nvCxnSpPr>
            <p:cNvPr id="33" name="Straight Connector 32">
              <a:extLst>
                <a:ext uri="{FF2B5EF4-FFF2-40B4-BE49-F238E27FC236}">
                  <a16:creationId xmlns:a16="http://schemas.microsoft.com/office/drawing/2014/main" id="{5FFE1F8E-C3E4-42D7-9BCC-6CCDE44F37A7}"/>
                </a:ext>
              </a:extLst>
            </p:cNvPr>
            <p:cNvCxnSpPr/>
            <p:nvPr userDrawn="1"/>
          </p:nvCxnSpPr>
          <p:spPr>
            <a:xfrm flipV="1">
              <a:off x="4557340" y="4227492"/>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grpSp>
      <p:sp>
        <p:nvSpPr>
          <p:cNvPr id="80" name="Text Placeholder 2">
            <a:extLst>
              <a:ext uri="{FF2B5EF4-FFF2-40B4-BE49-F238E27FC236}">
                <a16:creationId xmlns:a16="http://schemas.microsoft.com/office/drawing/2014/main" id="{709CFF2D-55C2-456A-AACD-9E0B21D47844}"/>
              </a:ext>
            </a:extLst>
          </p:cNvPr>
          <p:cNvSpPr>
            <a:spLocks noGrp="1"/>
          </p:cNvSpPr>
          <p:nvPr>
            <p:ph type="body" sz="quarter" idx="10"/>
          </p:nvPr>
        </p:nvSpPr>
        <p:spPr>
          <a:xfrm>
            <a:off x="896989" y="3002263"/>
            <a:ext cx="3836677" cy="1173036"/>
          </a:xfrm>
          <a:prstGeom prst="rect">
            <a:avLst/>
          </a:prstGeom>
        </p:spPr>
        <p:txBody>
          <a:bodyPr/>
          <a:lstStyle>
            <a:lvl1pPr marL="0" indent="0">
              <a:buNone/>
              <a:defRPr sz="2200" b="1">
                <a:solidFill>
                  <a:schemeClr val="bg2"/>
                </a:solidFill>
              </a:defRPr>
            </a:lvl1pPr>
          </a:lstStyle>
          <a:p>
            <a:pPr lvl="0"/>
            <a:endParaRPr lang="en-US"/>
          </a:p>
        </p:txBody>
      </p:sp>
      <p:cxnSp>
        <p:nvCxnSpPr>
          <p:cNvPr id="81" name="Straight Connector 80">
            <a:extLst>
              <a:ext uri="{FF2B5EF4-FFF2-40B4-BE49-F238E27FC236}">
                <a16:creationId xmlns:a16="http://schemas.microsoft.com/office/drawing/2014/main" id="{A3E097B4-61BD-4FFC-8677-10584B1DFBBC}"/>
              </a:ext>
            </a:extLst>
          </p:cNvPr>
          <p:cNvCxnSpPr/>
          <p:nvPr userDrawn="1"/>
        </p:nvCxnSpPr>
        <p:spPr>
          <a:xfrm flipV="1">
            <a:off x="0" y="1"/>
            <a:ext cx="2004060" cy="1859279"/>
          </a:xfrm>
          <a:prstGeom prst="line">
            <a:avLst/>
          </a:prstGeom>
          <a:ln cap="rnd">
            <a:solidFill>
              <a:srgbClr val="9FE2D8"/>
            </a:solidFill>
            <a:round/>
          </a:ln>
        </p:spPr>
        <p:style>
          <a:lnRef idx="2">
            <a:schemeClr val="accent6"/>
          </a:lnRef>
          <a:fillRef idx="0">
            <a:schemeClr val="accent6"/>
          </a:fillRef>
          <a:effectRef idx="1">
            <a:schemeClr val="accent6"/>
          </a:effectRef>
          <a:fontRef idx="minor">
            <a:schemeClr val="tx1"/>
          </a:fontRef>
        </p:style>
      </p:cxnSp>
      <p:cxnSp>
        <p:nvCxnSpPr>
          <p:cNvPr id="82" name="Straight Connector 81">
            <a:extLst>
              <a:ext uri="{FF2B5EF4-FFF2-40B4-BE49-F238E27FC236}">
                <a16:creationId xmlns:a16="http://schemas.microsoft.com/office/drawing/2014/main" id="{63E1071C-8A76-442C-9172-08E3AABD5D02}"/>
              </a:ext>
            </a:extLst>
          </p:cNvPr>
          <p:cNvCxnSpPr/>
          <p:nvPr userDrawn="1"/>
        </p:nvCxnSpPr>
        <p:spPr>
          <a:xfrm>
            <a:off x="0" y="0"/>
            <a:ext cx="995422" cy="935457"/>
          </a:xfrm>
          <a:prstGeom prst="line">
            <a:avLst/>
          </a:prstGeom>
          <a:ln cap="rnd">
            <a:solidFill>
              <a:srgbClr val="9FE2D8"/>
            </a:solidFill>
          </a:ln>
        </p:spPr>
        <p:style>
          <a:lnRef idx="2">
            <a:schemeClr val="accent6"/>
          </a:lnRef>
          <a:fillRef idx="0">
            <a:schemeClr val="accent6"/>
          </a:fillRef>
          <a:effectRef idx="1">
            <a:schemeClr val="accent6"/>
          </a:effectRef>
          <a:fontRef idx="minor">
            <a:schemeClr val="tx1"/>
          </a:fontRef>
        </p:style>
      </p:cxnSp>
      <p:grpSp>
        <p:nvGrpSpPr>
          <p:cNvPr id="84" name="Group 83">
            <a:extLst>
              <a:ext uri="{FF2B5EF4-FFF2-40B4-BE49-F238E27FC236}">
                <a16:creationId xmlns:a16="http://schemas.microsoft.com/office/drawing/2014/main" id="{3BFD5D24-98F1-4EA9-AA8F-E0330297FE40}"/>
              </a:ext>
            </a:extLst>
          </p:cNvPr>
          <p:cNvGrpSpPr/>
          <p:nvPr userDrawn="1"/>
        </p:nvGrpSpPr>
        <p:grpSpPr>
          <a:xfrm>
            <a:off x="5273842" y="313883"/>
            <a:ext cx="6918158" cy="6549797"/>
            <a:chOff x="2225842" y="322242"/>
            <a:chExt cx="6918158" cy="6549797"/>
          </a:xfrm>
        </p:grpSpPr>
        <p:cxnSp>
          <p:nvCxnSpPr>
            <p:cNvPr id="85" name="Straight Connector 84">
              <a:extLst>
                <a:ext uri="{FF2B5EF4-FFF2-40B4-BE49-F238E27FC236}">
                  <a16:creationId xmlns:a16="http://schemas.microsoft.com/office/drawing/2014/main" id="{4EEF73FF-5194-4E97-8E19-518CECA24FEF}"/>
                </a:ext>
              </a:extLst>
            </p:cNvPr>
            <p:cNvCxnSpPr/>
            <p:nvPr userDrawn="1"/>
          </p:nvCxnSpPr>
          <p:spPr>
            <a:xfrm flipV="1">
              <a:off x="2225842" y="322242"/>
              <a:ext cx="6918158" cy="6549797"/>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86" name="Straight Connector 85">
              <a:extLst>
                <a:ext uri="{FF2B5EF4-FFF2-40B4-BE49-F238E27FC236}">
                  <a16:creationId xmlns:a16="http://schemas.microsoft.com/office/drawing/2014/main" id="{B4AF7A84-C99F-4EE3-8A81-B5F352044136}"/>
                </a:ext>
              </a:extLst>
            </p:cNvPr>
            <p:cNvCxnSpPr/>
            <p:nvPr userDrawn="1"/>
          </p:nvCxnSpPr>
          <p:spPr>
            <a:xfrm>
              <a:off x="6162852" y="3165315"/>
              <a:ext cx="2980689" cy="2772862"/>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87" name="Straight Connector 86">
              <a:extLst>
                <a:ext uri="{FF2B5EF4-FFF2-40B4-BE49-F238E27FC236}">
                  <a16:creationId xmlns:a16="http://schemas.microsoft.com/office/drawing/2014/main" id="{9954FCB0-775F-49F7-B89C-66E9D38428FB}"/>
                </a:ext>
              </a:extLst>
            </p:cNvPr>
            <p:cNvCxnSpPr/>
            <p:nvPr userDrawn="1"/>
          </p:nvCxnSpPr>
          <p:spPr>
            <a:xfrm flipV="1">
              <a:off x="4178425" y="2254102"/>
              <a:ext cx="4964467" cy="4603899"/>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88" name="Straight Connector 87">
              <a:extLst>
                <a:ext uri="{FF2B5EF4-FFF2-40B4-BE49-F238E27FC236}">
                  <a16:creationId xmlns:a16="http://schemas.microsoft.com/office/drawing/2014/main" id="{3B0E6005-1438-4A58-BE9E-7781408BC38D}"/>
                </a:ext>
              </a:extLst>
            </p:cNvPr>
            <p:cNvCxnSpPr/>
            <p:nvPr userDrawn="1"/>
          </p:nvCxnSpPr>
          <p:spPr>
            <a:xfrm flipV="1">
              <a:off x="6162851" y="4094419"/>
              <a:ext cx="2980690" cy="2769264"/>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89" name="Straight Connector 88">
              <a:extLst>
                <a:ext uri="{FF2B5EF4-FFF2-40B4-BE49-F238E27FC236}">
                  <a16:creationId xmlns:a16="http://schemas.microsoft.com/office/drawing/2014/main" id="{5EB084C8-24E7-4FCE-B7C7-EDEC99217C1F}"/>
                </a:ext>
              </a:extLst>
            </p:cNvPr>
            <p:cNvCxnSpPr/>
            <p:nvPr userDrawn="1"/>
          </p:nvCxnSpPr>
          <p:spPr>
            <a:xfrm>
              <a:off x="5166225" y="4081029"/>
              <a:ext cx="1976646" cy="1869011"/>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90" name="Straight Connector 89">
              <a:extLst>
                <a:ext uri="{FF2B5EF4-FFF2-40B4-BE49-F238E27FC236}">
                  <a16:creationId xmlns:a16="http://schemas.microsoft.com/office/drawing/2014/main" id="{3F613B7C-E999-4857-A14F-9FF604A5CF1F}"/>
                </a:ext>
              </a:extLst>
            </p:cNvPr>
            <p:cNvCxnSpPr/>
            <p:nvPr userDrawn="1"/>
          </p:nvCxnSpPr>
          <p:spPr>
            <a:xfrm>
              <a:off x="4178425" y="5021375"/>
              <a:ext cx="1984426" cy="1842308"/>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91" name="Straight Connector 90">
              <a:extLst>
                <a:ext uri="{FF2B5EF4-FFF2-40B4-BE49-F238E27FC236}">
                  <a16:creationId xmlns:a16="http://schemas.microsoft.com/office/drawing/2014/main" id="{1908A1BA-43D4-4FF7-8666-6649C36FAA15}"/>
                </a:ext>
              </a:extLst>
            </p:cNvPr>
            <p:cNvCxnSpPr/>
            <p:nvPr userDrawn="1"/>
          </p:nvCxnSpPr>
          <p:spPr>
            <a:xfrm>
              <a:off x="3198398" y="5943604"/>
              <a:ext cx="980027" cy="914396"/>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92" name="Straight Connector 91">
              <a:extLst>
                <a:ext uri="{FF2B5EF4-FFF2-40B4-BE49-F238E27FC236}">
                  <a16:creationId xmlns:a16="http://schemas.microsoft.com/office/drawing/2014/main" id="{92E23393-E396-430C-9AF8-DF329BC32738}"/>
                </a:ext>
              </a:extLst>
            </p:cNvPr>
            <p:cNvCxnSpPr/>
            <p:nvPr userDrawn="1"/>
          </p:nvCxnSpPr>
          <p:spPr>
            <a:xfrm>
              <a:off x="7142871" y="2215816"/>
              <a:ext cx="2000670" cy="1878603"/>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93" name="Straight Connector 92">
              <a:extLst>
                <a:ext uri="{FF2B5EF4-FFF2-40B4-BE49-F238E27FC236}">
                  <a16:creationId xmlns:a16="http://schemas.microsoft.com/office/drawing/2014/main" id="{B88DB694-F57F-4322-AFEB-B7FD6D9D1D00}"/>
                </a:ext>
              </a:extLst>
            </p:cNvPr>
            <p:cNvCxnSpPr/>
            <p:nvPr userDrawn="1"/>
          </p:nvCxnSpPr>
          <p:spPr>
            <a:xfrm flipH="1">
              <a:off x="6162852" y="3159631"/>
              <a:ext cx="1" cy="3698369"/>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94" name="Straight Connector 93">
              <a:extLst>
                <a:ext uri="{FF2B5EF4-FFF2-40B4-BE49-F238E27FC236}">
                  <a16:creationId xmlns:a16="http://schemas.microsoft.com/office/drawing/2014/main" id="{F2502431-A80F-4C44-9C6A-70EB071E3EA3}"/>
                </a:ext>
              </a:extLst>
            </p:cNvPr>
            <p:cNvCxnSpPr/>
            <p:nvPr userDrawn="1"/>
          </p:nvCxnSpPr>
          <p:spPr>
            <a:xfrm flipH="1">
              <a:off x="4178425" y="5023521"/>
              <a:ext cx="1" cy="1834479"/>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95" name="Straight Connector 94">
              <a:extLst>
                <a:ext uri="{FF2B5EF4-FFF2-40B4-BE49-F238E27FC236}">
                  <a16:creationId xmlns:a16="http://schemas.microsoft.com/office/drawing/2014/main" id="{4F99B31E-AC6E-483C-A0B7-FB402E609494}"/>
                </a:ext>
              </a:extLst>
            </p:cNvPr>
            <p:cNvCxnSpPr/>
            <p:nvPr userDrawn="1"/>
          </p:nvCxnSpPr>
          <p:spPr>
            <a:xfrm>
              <a:off x="8152695" y="1260764"/>
              <a:ext cx="688" cy="3762757"/>
            </a:xfrm>
            <a:prstGeom prst="line">
              <a:avLst/>
            </a:prstGeom>
            <a:ln cap="rnd">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96" name="Straight Connector 95">
              <a:extLst>
                <a:ext uri="{FF2B5EF4-FFF2-40B4-BE49-F238E27FC236}">
                  <a16:creationId xmlns:a16="http://schemas.microsoft.com/office/drawing/2014/main" id="{2A03D400-BE82-4991-A88F-2ED2F929F92C}"/>
                </a:ext>
              </a:extLst>
            </p:cNvPr>
            <p:cNvCxnSpPr/>
            <p:nvPr userDrawn="1"/>
          </p:nvCxnSpPr>
          <p:spPr>
            <a:xfrm>
              <a:off x="4182999" y="5023521"/>
              <a:ext cx="3978004" cy="0"/>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97" name="Straight Connector 96">
              <a:extLst>
                <a:ext uri="{FF2B5EF4-FFF2-40B4-BE49-F238E27FC236}">
                  <a16:creationId xmlns:a16="http://schemas.microsoft.com/office/drawing/2014/main" id="{2F30143E-F792-423A-AA35-4239E813764C}"/>
                </a:ext>
              </a:extLst>
            </p:cNvPr>
            <p:cNvCxnSpPr/>
            <p:nvPr userDrawn="1"/>
          </p:nvCxnSpPr>
          <p:spPr>
            <a:xfrm>
              <a:off x="6158843" y="3165316"/>
              <a:ext cx="1998150" cy="0"/>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grpSp>
          <p:nvGrpSpPr>
            <p:cNvPr id="98" name="Group 97">
              <a:extLst>
                <a:ext uri="{FF2B5EF4-FFF2-40B4-BE49-F238E27FC236}">
                  <a16:creationId xmlns:a16="http://schemas.microsoft.com/office/drawing/2014/main" id="{DF4841A6-B3EE-4A80-9109-DA4F6B470E5A}"/>
                </a:ext>
              </a:extLst>
            </p:cNvPr>
            <p:cNvGrpSpPr/>
            <p:nvPr userDrawn="1"/>
          </p:nvGrpSpPr>
          <p:grpSpPr>
            <a:xfrm>
              <a:off x="7369092" y="2439768"/>
              <a:ext cx="374861" cy="368650"/>
              <a:chOff x="4444647" y="4104609"/>
              <a:chExt cx="374861" cy="368650"/>
            </a:xfrm>
          </p:grpSpPr>
          <p:cxnSp>
            <p:nvCxnSpPr>
              <p:cNvPr id="104" name="Straight Connector 103">
                <a:extLst>
                  <a:ext uri="{FF2B5EF4-FFF2-40B4-BE49-F238E27FC236}">
                    <a16:creationId xmlns:a16="http://schemas.microsoft.com/office/drawing/2014/main" id="{8806D582-5B53-40CD-9C7A-7D46E0A4438A}"/>
                  </a:ext>
                </a:extLst>
              </p:cNvPr>
              <p:cNvCxnSpPr/>
              <p:nvPr userDrawn="1"/>
            </p:nvCxnSpPr>
            <p:spPr>
              <a:xfrm flipV="1">
                <a:off x="4444647" y="4104609"/>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cxnSp>
            <p:nvCxnSpPr>
              <p:cNvPr id="105" name="Straight Connector 104">
                <a:extLst>
                  <a:ext uri="{FF2B5EF4-FFF2-40B4-BE49-F238E27FC236}">
                    <a16:creationId xmlns:a16="http://schemas.microsoft.com/office/drawing/2014/main" id="{45C12DB9-5DFA-45CD-8567-DE4B81353009}"/>
                  </a:ext>
                </a:extLst>
              </p:cNvPr>
              <p:cNvCxnSpPr/>
              <p:nvPr userDrawn="1"/>
            </p:nvCxnSpPr>
            <p:spPr>
              <a:xfrm flipV="1">
                <a:off x="4501309" y="4166451"/>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cxnSp>
            <p:nvCxnSpPr>
              <p:cNvPr id="106" name="Straight Connector 105">
                <a:extLst>
                  <a:ext uri="{FF2B5EF4-FFF2-40B4-BE49-F238E27FC236}">
                    <a16:creationId xmlns:a16="http://schemas.microsoft.com/office/drawing/2014/main" id="{FE1B998F-9F49-4A9F-8D63-000CAD408E42}"/>
                  </a:ext>
                </a:extLst>
              </p:cNvPr>
              <p:cNvCxnSpPr/>
              <p:nvPr userDrawn="1"/>
            </p:nvCxnSpPr>
            <p:spPr>
              <a:xfrm flipV="1">
                <a:off x="4557340" y="4227492"/>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grpSp>
        <p:grpSp>
          <p:nvGrpSpPr>
            <p:cNvPr id="99" name="Group 98">
              <a:extLst>
                <a:ext uri="{FF2B5EF4-FFF2-40B4-BE49-F238E27FC236}">
                  <a16:creationId xmlns:a16="http://schemas.microsoft.com/office/drawing/2014/main" id="{DD60507C-B505-4621-96CA-7D8AB53EAC58}"/>
                </a:ext>
              </a:extLst>
            </p:cNvPr>
            <p:cNvGrpSpPr/>
            <p:nvPr userDrawn="1"/>
          </p:nvGrpSpPr>
          <p:grpSpPr>
            <a:xfrm>
              <a:off x="6542364" y="5369299"/>
              <a:ext cx="374861" cy="368650"/>
              <a:chOff x="4444647" y="4104609"/>
              <a:chExt cx="374861" cy="368650"/>
            </a:xfrm>
          </p:grpSpPr>
          <p:cxnSp>
            <p:nvCxnSpPr>
              <p:cNvPr id="101" name="Straight Connector 100">
                <a:extLst>
                  <a:ext uri="{FF2B5EF4-FFF2-40B4-BE49-F238E27FC236}">
                    <a16:creationId xmlns:a16="http://schemas.microsoft.com/office/drawing/2014/main" id="{5A4EE022-3465-41CB-86CA-FEF7F47D461E}"/>
                  </a:ext>
                </a:extLst>
              </p:cNvPr>
              <p:cNvCxnSpPr/>
              <p:nvPr userDrawn="1"/>
            </p:nvCxnSpPr>
            <p:spPr>
              <a:xfrm flipV="1">
                <a:off x="4444647" y="4104609"/>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cxnSp>
            <p:nvCxnSpPr>
              <p:cNvPr id="102" name="Straight Connector 101">
                <a:extLst>
                  <a:ext uri="{FF2B5EF4-FFF2-40B4-BE49-F238E27FC236}">
                    <a16:creationId xmlns:a16="http://schemas.microsoft.com/office/drawing/2014/main" id="{F89BD1C4-48DB-4BAE-BA8D-194C8C4F5E9F}"/>
                  </a:ext>
                </a:extLst>
              </p:cNvPr>
              <p:cNvCxnSpPr/>
              <p:nvPr userDrawn="1"/>
            </p:nvCxnSpPr>
            <p:spPr>
              <a:xfrm flipV="1">
                <a:off x="4501309" y="4166451"/>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cxnSp>
            <p:nvCxnSpPr>
              <p:cNvPr id="103" name="Straight Connector 102">
                <a:extLst>
                  <a:ext uri="{FF2B5EF4-FFF2-40B4-BE49-F238E27FC236}">
                    <a16:creationId xmlns:a16="http://schemas.microsoft.com/office/drawing/2014/main" id="{375BAE7B-B869-47EF-BB2B-B3B9DC740A61}"/>
                  </a:ext>
                </a:extLst>
              </p:cNvPr>
              <p:cNvCxnSpPr/>
              <p:nvPr userDrawn="1"/>
            </p:nvCxnSpPr>
            <p:spPr>
              <a:xfrm flipV="1">
                <a:off x="4557340" y="4227492"/>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grpSp>
        <p:cxnSp>
          <p:nvCxnSpPr>
            <p:cNvPr id="100" name="Straight Connector 99">
              <a:extLst>
                <a:ext uri="{FF2B5EF4-FFF2-40B4-BE49-F238E27FC236}">
                  <a16:creationId xmlns:a16="http://schemas.microsoft.com/office/drawing/2014/main" id="{BE832761-F2D0-469B-AA1B-B3168F14A503}"/>
                </a:ext>
              </a:extLst>
            </p:cNvPr>
            <p:cNvCxnSpPr/>
            <p:nvPr userDrawn="1"/>
          </p:nvCxnSpPr>
          <p:spPr>
            <a:xfrm>
              <a:off x="8152695" y="1263719"/>
              <a:ext cx="991305" cy="990382"/>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val="1703433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ories Slide">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AF62A88-FCA4-796D-1489-889CF807BBD2}"/>
              </a:ext>
            </a:extLst>
          </p:cNvPr>
          <p:cNvSpPr/>
          <p:nvPr userDrawn="1"/>
        </p:nvSpPr>
        <p:spPr>
          <a:xfrm>
            <a:off x="4545231" y="1265147"/>
            <a:ext cx="1076356" cy="1076356"/>
          </a:xfrm>
          <a:prstGeom prst="ellipse">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err="1"/>
          </a:p>
        </p:txBody>
      </p:sp>
      <p:sp>
        <p:nvSpPr>
          <p:cNvPr id="18" name="Oval 17">
            <a:extLst>
              <a:ext uri="{FF2B5EF4-FFF2-40B4-BE49-F238E27FC236}">
                <a16:creationId xmlns:a16="http://schemas.microsoft.com/office/drawing/2014/main" id="{C3F1E416-1A61-7068-1511-A0DB0CDACA24}"/>
              </a:ext>
            </a:extLst>
          </p:cNvPr>
          <p:cNvSpPr/>
          <p:nvPr userDrawn="1"/>
        </p:nvSpPr>
        <p:spPr>
          <a:xfrm>
            <a:off x="921963" y="1265147"/>
            <a:ext cx="1076356" cy="1076356"/>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err="1"/>
          </a:p>
        </p:txBody>
      </p:sp>
      <p:sp>
        <p:nvSpPr>
          <p:cNvPr id="32" name="Oval 31">
            <a:extLst>
              <a:ext uri="{FF2B5EF4-FFF2-40B4-BE49-F238E27FC236}">
                <a16:creationId xmlns:a16="http://schemas.microsoft.com/office/drawing/2014/main" id="{859D01EF-30FA-520A-4AEA-C1792F08313F}"/>
              </a:ext>
            </a:extLst>
          </p:cNvPr>
          <p:cNvSpPr/>
          <p:nvPr userDrawn="1"/>
        </p:nvSpPr>
        <p:spPr>
          <a:xfrm>
            <a:off x="8167887" y="1261669"/>
            <a:ext cx="1076356" cy="1076356"/>
          </a:xfrm>
          <a:prstGeom prst="ellipse">
            <a:avLst/>
          </a:prstGeom>
          <a:solidFill>
            <a:schemeClr val="accent5"/>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err="1"/>
          </a:p>
        </p:txBody>
      </p:sp>
      <p:cxnSp>
        <p:nvCxnSpPr>
          <p:cNvPr id="3" name="Straight Connector 2">
            <a:extLst>
              <a:ext uri="{FF2B5EF4-FFF2-40B4-BE49-F238E27FC236}">
                <a16:creationId xmlns:a16="http://schemas.microsoft.com/office/drawing/2014/main" id="{22842B94-68F5-B67C-7838-82DC3D2098FB}"/>
              </a:ext>
            </a:extLst>
          </p:cNvPr>
          <p:cNvCxnSpPr>
            <a:cxnSpLocks/>
            <a:endCxn id="17" idx="0"/>
          </p:cNvCxnSpPr>
          <p:nvPr userDrawn="1"/>
        </p:nvCxnSpPr>
        <p:spPr>
          <a:xfrm>
            <a:off x="8481269" y="2207045"/>
            <a:ext cx="6110" cy="3705936"/>
          </a:xfrm>
          <a:prstGeom prst="line">
            <a:avLst/>
          </a:prstGeom>
          <a:ln w="12700">
            <a:solidFill>
              <a:schemeClr val="accent5"/>
            </a:solidFill>
            <a:prstDash val="sys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1A6152E-4179-7782-9003-F05E3230694D}"/>
              </a:ext>
            </a:extLst>
          </p:cNvPr>
          <p:cNvCxnSpPr/>
          <p:nvPr userDrawn="1"/>
        </p:nvCxnSpPr>
        <p:spPr>
          <a:xfrm>
            <a:off x="1172587" y="2180122"/>
            <a:ext cx="0" cy="3843428"/>
          </a:xfrm>
          <a:prstGeom prst="line">
            <a:avLst/>
          </a:prstGeom>
          <a:noFill/>
          <a:ln w="12700" cap="flat" cmpd="sng" algn="ctr">
            <a:solidFill>
              <a:srgbClr val="37B3A2"/>
            </a:solidFill>
            <a:prstDash val="sysDash"/>
            <a:miter lim="800000"/>
          </a:ln>
          <a:effectLst/>
        </p:spPr>
      </p:cxnSp>
      <p:sp>
        <p:nvSpPr>
          <p:cNvPr id="6" name="Diamond 5">
            <a:extLst>
              <a:ext uri="{FF2B5EF4-FFF2-40B4-BE49-F238E27FC236}">
                <a16:creationId xmlns:a16="http://schemas.microsoft.com/office/drawing/2014/main" id="{3B001C89-AF3A-E665-0BA5-EDD9024D489D}"/>
              </a:ext>
            </a:extLst>
          </p:cNvPr>
          <p:cNvSpPr/>
          <p:nvPr userDrawn="1"/>
        </p:nvSpPr>
        <p:spPr>
          <a:xfrm>
            <a:off x="1105227" y="2784098"/>
            <a:ext cx="137160" cy="135488"/>
          </a:xfrm>
          <a:prstGeom prst="diamond">
            <a:avLst/>
          </a:prstGeom>
          <a:solidFill>
            <a:srgbClr val="37B3A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prstClr val="white"/>
              </a:solidFill>
              <a:effectLst/>
              <a:uLnTx/>
              <a:uFillTx/>
              <a:latin typeface="Arial" panose="020B0604020202020204"/>
              <a:ea typeface="+mn-ea"/>
              <a:cs typeface="+mn-cs"/>
            </a:endParaRPr>
          </a:p>
        </p:txBody>
      </p:sp>
      <p:sp>
        <p:nvSpPr>
          <p:cNvPr id="7" name="Diamond 6">
            <a:extLst>
              <a:ext uri="{FF2B5EF4-FFF2-40B4-BE49-F238E27FC236}">
                <a16:creationId xmlns:a16="http://schemas.microsoft.com/office/drawing/2014/main" id="{778957E4-9163-DCBF-8EE1-1388179C7D2C}"/>
              </a:ext>
            </a:extLst>
          </p:cNvPr>
          <p:cNvSpPr/>
          <p:nvPr userDrawn="1"/>
        </p:nvSpPr>
        <p:spPr>
          <a:xfrm>
            <a:off x="1105227" y="4289730"/>
            <a:ext cx="137160" cy="135488"/>
          </a:xfrm>
          <a:prstGeom prst="diamond">
            <a:avLst/>
          </a:prstGeom>
          <a:solidFill>
            <a:srgbClr val="37B3A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prstClr val="white"/>
              </a:solidFill>
              <a:effectLst/>
              <a:uLnTx/>
              <a:uFillTx/>
              <a:latin typeface="Arial" panose="020B0604020202020204"/>
              <a:ea typeface="+mn-ea"/>
              <a:cs typeface="+mn-cs"/>
            </a:endParaRPr>
          </a:p>
        </p:txBody>
      </p:sp>
      <p:sp>
        <p:nvSpPr>
          <p:cNvPr id="8" name="Diamond 7">
            <a:extLst>
              <a:ext uri="{FF2B5EF4-FFF2-40B4-BE49-F238E27FC236}">
                <a16:creationId xmlns:a16="http://schemas.microsoft.com/office/drawing/2014/main" id="{355C597A-24FA-B08A-DA55-2C45CCD86719}"/>
              </a:ext>
            </a:extLst>
          </p:cNvPr>
          <p:cNvSpPr/>
          <p:nvPr userDrawn="1"/>
        </p:nvSpPr>
        <p:spPr>
          <a:xfrm>
            <a:off x="1105227" y="5914779"/>
            <a:ext cx="137160" cy="135488"/>
          </a:xfrm>
          <a:prstGeom prst="diamond">
            <a:avLst/>
          </a:prstGeom>
          <a:solidFill>
            <a:srgbClr val="37B3A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prstClr val="white"/>
              </a:solidFill>
              <a:effectLst/>
              <a:uLnTx/>
              <a:uFillTx/>
              <a:latin typeface="Arial" panose="020B0604020202020204"/>
              <a:ea typeface="+mn-ea"/>
              <a:cs typeface="+mn-cs"/>
            </a:endParaRPr>
          </a:p>
        </p:txBody>
      </p:sp>
      <p:cxnSp>
        <p:nvCxnSpPr>
          <p:cNvPr id="9" name="Straight Connector 8">
            <a:extLst>
              <a:ext uri="{FF2B5EF4-FFF2-40B4-BE49-F238E27FC236}">
                <a16:creationId xmlns:a16="http://schemas.microsoft.com/office/drawing/2014/main" id="{D85522D6-B481-41F5-FF58-0E090D42DCF2}"/>
              </a:ext>
            </a:extLst>
          </p:cNvPr>
          <p:cNvCxnSpPr/>
          <p:nvPr userDrawn="1"/>
        </p:nvCxnSpPr>
        <p:spPr>
          <a:xfrm>
            <a:off x="4824265" y="2182248"/>
            <a:ext cx="0" cy="3850001"/>
          </a:xfrm>
          <a:prstGeom prst="line">
            <a:avLst/>
          </a:prstGeom>
          <a:noFill/>
          <a:ln w="12700" cap="flat" cmpd="sng" algn="ctr">
            <a:solidFill>
              <a:srgbClr val="44546A"/>
            </a:solidFill>
            <a:prstDash val="sysDash"/>
            <a:miter lim="800000"/>
          </a:ln>
          <a:effectLst/>
        </p:spPr>
      </p:cxnSp>
      <p:sp>
        <p:nvSpPr>
          <p:cNvPr id="11" name="Diamond 10">
            <a:extLst>
              <a:ext uri="{FF2B5EF4-FFF2-40B4-BE49-F238E27FC236}">
                <a16:creationId xmlns:a16="http://schemas.microsoft.com/office/drawing/2014/main" id="{ACDBF14F-7542-07C8-DE90-54E369CD42B2}"/>
              </a:ext>
            </a:extLst>
          </p:cNvPr>
          <p:cNvSpPr/>
          <p:nvPr userDrawn="1"/>
        </p:nvSpPr>
        <p:spPr>
          <a:xfrm>
            <a:off x="4756905" y="2785636"/>
            <a:ext cx="137160" cy="135488"/>
          </a:xfrm>
          <a:prstGeom prst="diamond">
            <a:avLst/>
          </a:prstGeom>
          <a:solidFill>
            <a:srgbClr val="44546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prstClr val="white"/>
              </a:solidFill>
              <a:effectLst/>
              <a:uLnTx/>
              <a:uFillTx/>
              <a:latin typeface="Arial" panose="020B0604020202020204"/>
              <a:ea typeface="+mn-ea"/>
              <a:cs typeface="+mn-cs"/>
            </a:endParaRPr>
          </a:p>
        </p:txBody>
      </p:sp>
      <p:sp>
        <p:nvSpPr>
          <p:cNvPr id="12" name="Diamond 11">
            <a:extLst>
              <a:ext uri="{FF2B5EF4-FFF2-40B4-BE49-F238E27FC236}">
                <a16:creationId xmlns:a16="http://schemas.microsoft.com/office/drawing/2014/main" id="{FA1F269C-29E2-BB52-D696-14F7BF4A62D5}"/>
              </a:ext>
            </a:extLst>
          </p:cNvPr>
          <p:cNvSpPr/>
          <p:nvPr userDrawn="1"/>
        </p:nvSpPr>
        <p:spPr>
          <a:xfrm>
            <a:off x="4756905" y="4289730"/>
            <a:ext cx="137160" cy="135488"/>
          </a:xfrm>
          <a:prstGeom prst="diamond">
            <a:avLst/>
          </a:prstGeom>
          <a:solidFill>
            <a:srgbClr val="44546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prstClr val="white"/>
              </a:solidFill>
              <a:effectLst/>
              <a:uLnTx/>
              <a:uFillTx/>
              <a:latin typeface="Arial" panose="020B0604020202020204"/>
              <a:ea typeface="+mn-ea"/>
              <a:cs typeface="+mn-cs"/>
            </a:endParaRPr>
          </a:p>
        </p:txBody>
      </p:sp>
      <p:sp>
        <p:nvSpPr>
          <p:cNvPr id="13" name="Diamond 12">
            <a:extLst>
              <a:ext uri="{FF2B5EF4-FFF2-40B4-BE49-F238E27FC236}">
                <a16:creationId xmlns:a16="http://schemas.microsoft.com/office/drawing/2014/main" id="{B13EA2DF-F453-90A4-2EE4-0D1FCD033B6A}"/>
              </a:ext>
            </a:extLst>
          </p:cNvPr>
          <p:cNvSpPr/>
          <p:nvPr userDrawn="1"/>
        </p:nvSpPr>
        <p:spPr>
          <a:xfrm>
            <a:off x="4756905" y="5912981"/>
            <a:ext cx="137160" cy="135488"/>
          </a:xfrm>
          <a:prstGeom prst="diamond">
            <a:avLst/>
          </a:prstGeom>
          <a:solidFill>
            <a:srgbClr val="44546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prstClr val="white"/>
              </a:solidFill>
              <a:effectLst/>
              <a:uLnTx/>
              <a:uFillTx/>
              <a:latin typeface="Arial" panose="020B0604020202020204"/>
              <a:ea typeface="+mn-ea"/>
              <a:cs typeface="+mn-cs"/>
            </a:endParaRPr>
          </a:p>
        </p:txBody>
      </p:sp>
      <p:sp>
        <p:nvSpPr>
          <p:cNvPr id="15" name="Diamond 14">
            <a:extLst>
              <a:ext uri="{FF2B5EF4-FFF2-40B4-BE49-F238E27FC236}">
                <a16:creationId xmlns:a16="http://schemas.microsoft.com/office/drawing/2014/main" id="{837AC767-3732-70A2-1136-202A59F5747F}"/>
              </a:ext>
            </a:extLst>
          </p:cNvPr>
          <p:cNvSpPr/>
          <p:nvPr userDrawn="1"/>
        </p:nvSpPr>
        <p:spPr>
          <a:xfrm>
            <a:off x="8418799" y="2785636"/>
            <a:ext cx="137160" cy="135488"/>
          </a:xfrm>
          <a:prstGeom prst="diamond">
            <a:avLst/>
          </a:prstGeom>
          <a:solidFill>
            <a:srgbClr val="EE9F2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prstClr val="white"/>
              </a:solidFill>
              <a:effectLst/>
              <a:uLnTx/>
              <a:uFillTx/>
              <a:latin typeface="Arial" panose="020B0604020202020204"/>
              <a:ea typeface="+mn-ea"/>
              <a:cs typeface="+mn-cs"/>
            </a:endParaRPr>
          </a:p>
        </p:txBody>
      </p:sp>
      <p:sp>
        <p:nvSpPr>
          <p:cNvPr id="16" name="Diamond 15">
            <a:extLst>
              <a:ext uri="{FF2B5EF4-FFF2-40B4-BE49-F238E27FC236}">
                <a16:creationId xmlns:a16="http://schemas.microsoft.com/office/drawing/2014/main" id="{A7BF7254-8E5B-C89D-04CA-8C6CC3124863}"/>
              </a:ext>
            </a:extLst>
          </p:cNvPr>
          <p:cNvSpPr/>
          <p:nvPr userDrawn="1"/>
        </p:nvSpPr>
        <p:spPr>
          <a:xfrm>
            <a:off x="8418799" y="4289730"/>
            <a:ext cx="137160" cy="135488"/>
          </a:xfrm>
          <a:prstGeom prst="diamond">
            <a:avLst/>
          </a:prstGeom>
          <a:solidFill>
            <a:srgbClr val="EE9F2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prstClr val="white"/>
              </a:solidFill>
              <a:effectLst/>
              <a:uLnTx/>
              <a:uFillTx/>
              <a:latin typeface="Arial" panose="020B0604020202020204"/>
              <a:ea typeface="+mn-ea"/>
              <a:cs typeface="+mn-cs"/>
            </a:endParaRPr>
          </a:p>
        </p:txBody>
      </p:sp>
      <p:sp>
        <p:nvSpPr>
          <p:cNvPr id="17" name="Diamond 16">
            <a:extLst>
              <a:ext uri="{FF2B5EF4-FFF2-40B4-BE49-F238E27FC236}">
                <a16:creationId xmlns:a16="http://schemas.microsoft.com/office/drawing/2014/main" id="{630546DC-A0A8-71DF-86D8-849D58B83A8C}"/>
              </a:ext>
            </a:extLst>
          </p:cNvPr>
          <p:cNvSpPr/>
          <p:nvPr userDrawn="1"/>
        </p:nvSpPr>
        <p:spPr>
          <a:xfrm>
            <a:off x="8418799" y="5912981"/>
            <a:ext cx="137160" cy="135488"/>
          </a:xfrm>
          <a:prstGeom prst="diamond">
            <a:avLst/>
          </a:prstGeom>
          <a:solidFill>
            <a:srgbClr val="EE9F2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prstClr val="white"/>
              </a:solidFill>
              <a:effectLst/>
              <a:uLnTx/>
              <a:uFillTx/>
              <a:latin typeface="Arial" panose="020B0604020202020204"/>
              <a:ea typeface="+mn-ea"/>
              <a:cs typeface="+mn-cs"/>
            </a:endParaRPr>
          </a:p>
        </p:txBody>
      </p:sp>
      <p:sp>
        <p:nvSpPr>
          <p:cNvPr id="19" name="Title 1">
            <a:extLst>
              <a:ext uri="{FF2B5EF4-FFF2-40B4-BE49-F238E27FC236}">
                <a16:creationId xmlns:a16="http://schemas.microsoft.com/office/drawing/2014/main" id="{571E9E37-4601-E57A-64B0-FFB6324289C5}"/>
              </a:ext>
            </a:extLst>
          </p:cNvPr>
          <p:cNvSpPr>
            <a:spLocks noGrp="1"/>
          </p:cNvSpPr>
          <p:nvPr>
            <p:ph type="title" hasCustomPrompt="1"/>
          </p:nvPr>
        </p:nvSpPr>
        <p:spPr>
          <a:xfrm>
            <a:off x="838200" y="393193"/>
            <a:ext cx="10515600" cy="455271"/>
          </a:xfrm>
          <a:prstGeom prst="rect">
            <a:avLst/>
          </a:prstGeom>
        </p:spPr>
        <p:txBody>
          <a:bodyPr/>
          <a:lstStyle>
            <a:lvl1pPr>
              <a:defRPr sz="2400" b="1">
                <a:solidFill>
                  <a:schemeClr val="accent1"/>
                </a:solidFill>
                <a:latin typeface="+mj-lt"/>
                <a:cs typeface="Times New Roman" panose="02020603050405020304" pitchFamily="18" charset="0"/>
              </a:defRPr>
            </a:lvl1pPr>
          </a:lstStyle>
          <a:p>
            <a:r>
              <a:rPr lang="en-US"/>
              <a:t>Click To Edit Master Title Style</a:t>
            </a:r>
          </a:p>
        </p:txBody>
      </p:sp>
      <p:sp>
        <p:nvSpPr>
          <p:cNvPr id="20" name="Text Placeholder 8">
            <a:extLst>
              <a:ext uri="{FF2B5EF4-FFF2-40B4-BE49-F238E27FC236}">
                <a16:creationId xmlns:a16="http://schemas.microsoft.com/office/drawing/2014/main" id="{2A0D5C1F-579F-B3AA-09E5-F6DFD20882B4}"/>
              </a:ext>
            </a:extLst>
          </p:cNvPr>
          <p:cNvSpPr>
            <a:spLocks noGrp="1"/>
          </p:cNvSpPr>
          <p:nvPr>
            <p:ph type="body" sz="quarter" idx="10" hasCustomPrompt="1"/>
          </p:nvPr>
        </p:nvSpPr>
        <p:spPr>
          <a:xfrm>
            <a:off x="9333257" y="1433942"/>
            <a:ext cx="1801397" cy="842963"/>
          </a:xfrm>
          <a:prstGeom prst="rect">
            <a:avLst/>
          </a:prstGeom>
        </p:spPr>
        <p:txBody>
          <a:bodyPr anchor="ctr"/>
          <a:lstStyle>
            <a:lvl1pPr marL="0" marR="0" indent="0" defTabSz="457200" rtl="0" eaLnBrk="1" fontAlgn="auto" latinLnBrk="0" hangingPunct="1">
              <a:lnSpc>
                <a:spcPct val="100000"/>
              </a:lnSpc>
              <a:spcBef>
                <a:spcPts val="0"/>
              </a:spcBef>
              <a:spcAft>
                <a:spcPts val="0"/>
              </a:spcAft>
              <a:buClrTx/>
              <a:buSzTx/>
              <a:buFontTx/>
              <a:buNone/>
              <a:tabLst/>
              <a:defRPr sz="1400" b="1" baseline="0">
                <a:solidFill>
                  <a:schemeClr val="accent4"/>
                </a:solidFill>
              </a:defRPr>
            </a:lvl1p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EE9F2D"/>
                </a:solidFill>
                <a:effectLst/>
                <a:uLnTx/>
                <a:uFillTx/>
                <a:latin typeface="Arial" panose="020B0604020202020204" pitchFamily="34" charset="0"/>
                <a:ea typeface="+mn-ea"/>
                <a:cs typeface="Arial" panose="020B0604020202020204" pitchFamily="34" charset="0"/>
              </a:rPr>
              <a:t>Case Study Title</a:t>
            </a:r>
            <a:endParaRPr lang="en-US"/>
          </a:p>
        </p:txBody>
      </p:sp>
      <p:sp>
        <p:nvSpPr>
          <p:cNvPr id="21" name="Text Placeholder 11">
            <a:extLst>
              <a:ext uri="{FF2B5EF4-FFF2-40B4-BE49-F238E27FC236}">
                <a16:creationId xmlns:a16="http://schemas.microsoft.com/office/drawing/2014/main" id="{988F65BD-337C-A386-A4F4-9AAE3339E46C}"/>
              </a:ext>
            </a:extLst>
          </p:cNvPr>
          <p:cNvSpPr>
            <a:spLocks noGrp="1"/>
          </p:cNvSpPr>
          <p:nvPr>
            <p:ph type="body" sz="quarter" idx="11" hasCustomPrompt="1"/>
          </p:nvPr>
        </p:nvSpPr>
        <p:spPr>
          <a:xfrm>
            <a:off x="5712717" y="1433940"/>
            <a:ext cx="1801283" cy="842963"/>
          </a:xfrm>
          <a:prstGeom prst="rect">
            <a:avLst/>
          </a:prstGeom>
        </p:spPr>
        <p:txBody>
          <a:bodyPr anchor="ctr"/>
          <a:lstStyle>
            <a:lvl1pPr marL="0" indent="0">
              <a:buNone/>
              <a:defRPr sz="1400" b="1" baseline="0"/>
            </a:lvl1pPr>
          </a:lstStyle>
          <a:p>
            <a:pPr lvl="0"/>
            <a:r>
              <a:rPr lang="en-US" b="1"/>
              <a:t>Case Study Title</a:t>
            </a:r>
            <a:endParaRPr lang="en-US"/>
          </a:p>
        </p:txBody>
      </p:sp>
      <p:sp>
        <p:nvSpPr>
          <p:cNvPr id="22" name="Text Placeholder 11">
            <a:extLst>
              <a:ext uri="{FF2B5EF4-FFF2-40B4-BE49-F238E27FC236}">
                <a16:creationId xmlns:a16="http://schemas.microsoft.com/office/drawing/2014/main" id="{2D0EBF2A-122B-760A-E1DD-5EE92F72857F}"/>
              </a:ext>
            </a:extLst>
          </p:cNvPr>
          <p:cNvSpPr>
            <a:spLocks noGrp="1"/>
          </p:cNvSpPr>
          <p:nvPr>
            <p:ph type="body" sz="quarter" idx="12" hasCustomPrompt="1"/>
          </p:nvPr>
        </p:nvSpPr>
        <p:spPr>
          <a:xfrm>
            <a:off x="2085905" y="1433940"/>
            <a:ext cx="1801283" cy="842963"/>
          </a:xfrm>
          <a:prstGeom prst="rect">
            <a:avLst/>
          </a:prstGeom>
        </p:spPr>
        <p:txBody>
          <a:bodyPr anchor="ctr"/>
          <a:lstStyle>
            <a:lvl1pPr marL="0" indent="0">
              <a:buNone/>
              <a:defRPr sz="1400" b="1" baseline="0">
                <a:solidFill>
                  <a:schemeClr val="accent3"/>
                </a:solidFill>
              </a:defRPr>
            </a:lvl1pPr>
          </a:lstStyle>
          <a:p>
            <a:pPr lvl="0"/>
            <a:r>
              <a:rPr lang="en-US" b="1"/>
              <a:t>Case Study Title</a:t>
            </a:r>
            <a:endParaRPr lang="en-US"/>
          </a:p>
        </p:txBody>
      </p:sp>
      <p:sp>
        <p:nvSpPr>
          <p:cNvPr id="25" name="Text Placeholder 13">
            <a:extLst>
              <a:ext uri="{FF2B5EF4-FFF2-40B4-BE49-F238E27FC236}">
                <a16:creationId xmlns:a16="http://schemas.microsoft.com/office/drawing/2014/main" id="{7C4B90EB-9400-E57A-5B73-780105FA4D97}"/>
              </a:ext>
            </a:extLst>
          </p:cNvPr>
          <p:cNvSpPr>
            <a:spLocks noGrp="1"/>
          </p:cNvSpPr>
          <p:nvPr>
            <p:ph type="body" sz="quarter" idx="15" hasCustomPrompt="1"/>
          </p:nvPr>
        </p:nvSpPr>
        <p:spPr>
          <a:xfrm>
            <a:off x="5034916" y="2786255"/>
            <a:ext cx="2694517" cy="1348653"/>
          </a:xfrm>
          <a:prstGeom prst="rect">
            <a:avLst/>
          </a:prstGeom>
        </p:spPr>
        <p:txBody>
          <a:bodyPr/>
          <a:lstStyle>
            <a:lvl1pPr marL="0" indent="0">
              <a:buNone/>
              <a:defRPr sz="1100"/>
            </a:lvl1pPr>
          </a:lstStyle>
          <a:p>
            <a:pPr lvl="0"/>
            <a:r>
              <a:rPr lang="en-US"/>
              <a:t>Text</a:t>
            </a:r>
          </a:p>
        </p:txBody>
      </p:sp>
      <p:sp>
        <p:nvSpPr>
          <p:cNvPr id="26" name="Text Placeholder 13">
            <a:extLst>
              <a:ext uri="{FF2B5EF4-FFF2-40B4-BE49-F238E27FC236}">
                <a16:creationId xmlns:a16="http://schemas.microsoft.com/office/drawing/2014/main" id="{B4D2B705-99FE-3EF9-6FD5-5C79DE7D5629}"/>
              </a:ext>
            </a:extLst>
          </p:cNvPr>
          <p:cNvSpPr>
            <a:spLocks noGrp="1"/>
          </p:cNvSpPr>
          <p:nvPr>
            <p:ph type="body" sz="quarter" idx="16" hasCustomPrompt="1"/>
          </p:nvPr>
        </p:nvSpPr>
        <p:spPr>
          <a:xfrm>
            <a:off x="5034917" y="4288942"/>
            <a:ext cx="2690169" cy="1610111"/>
          </a:xfrm>
          <a:prstGeom prst="rect">
            <a:avLst/>
          </a:prstGeom>
        </p:spPr>
        <p:txBody>
          <a:bodyPr/>
          <a:lstStyle>
            <a:lvl1pPr marL="0" indent="0">
              <a:buNone/>
              <a:defRPr sz="1100"/>
            </a:lvl1pPr>
          </a:lstStyle>
          <a:p>
            <a:pPr lvl="0"/>
            <a:r>
              <a:rPr lang="en-US"/>
              <a:t>Text</a:t>
            </a:r>
          </a:p>
        </p:txBody>
      </p:sp>
      <p:sp>
        <p:nvSpPr>
          <p:cNvPr id="27" name="Text Placeholder 13">
            <a:extLst>
              <a:ext uri="{FF2B5EF4-FFF2-40B4-BE49-F238E27FC236}">
                <a16:creationId xmlns:a16="http://schemas.microsoft.com/office/drawing/2014/main" id="{777F1914-6AFA-4BD4-54C4-718612D552C6}"/>
              </a:ext>
            </a:extLst>
          </p:cNvPr>
          <p:cNvSpPr>
            <a:spLocks noGrp="1"/>
          </p:cNvSpPr>
          <p:nvPr>
            <p:ph type="body" sz="quarter" idx="17" hasCustomPrompt="1"/>
          </p:nvPr>
        </p:nvSpPr>
        <p:spPr>
          <a:xfrm>
            <a:off x="8689031" y="2786255"/>
            <a:ext cx="2694517" cy="1348653"/>
          </a:xfrm>
          <a:prstGeom prst="rect">
            <a:avLst/>
          </a:prstGeom>
        </p:spPr>
        <p:txBody>
          <a:bodyPr/>
          <a:lstStyle>
            <a:lvl1pPr marL="0" indent="0">
              <a:buNone/>
              <a:defRPr sz="1100"/>
            </a:lvl1pPr>
          </a:lstStyle>
          <a:p>
            <a:pPr lvl="0"/>
            <a:r>
              <a:rPr lang="en-US"/>
              <a:t>Text</a:t>
            </a:r>
          </a:p>
        </p:txBody>
      </p:sp>
      <p:sp>
        <p:nvSpPr>
          <p:cNvPr id="28" name="Text Placeholder 13">
            <a:extLst>
              <a:ext uri="{FF2B5EF4-FFF2-40B4-BE49-F238E27FC236}">
                <a16:creationId xmlns:a16="http://schemas.microsoft.com/office/drawing/2014/main" id="{A3E9562E-6D3E-892D-7C89-A34608C14677}"/>
              </a:ext>
            </a:extLst>
          </p:cNvPr>
          <p:cNvSpPr>
            <a:spLocks noGrp="1"/>
          </p:cNvSpPr>
          <p:nvPr>
            <p:ph type="body" sz="quarter" idx="18" hasCustomPrompt="1"/>
          </p:nvPr>
        </p:nvSpPr>
        <p:spPr>
          <a:xfrm>
            <a:off x="8689031" y="4288942"/>
            <a:ext cx="2694517" cy="1610111"/>
          </a:xfrm>
          <a:prstGeom prst="rect">
            <a:avLst/>
          </a:prstGeom>
        </p:spPr>
        <p:txBody>
          <a:bodyPr/>
          <a:lstStyle>
            <a:lvl1pPr marL="0" indent="0">
              <a:buNone/>
              <a:defRPr sz="1100"/>
            </a:lvl1pPr>
          </a:lstStyle>
          <a:p>
            <a:pPr lvl="0"/>
            <a:r>
              <a:rPr lang="en-US"/>
              <a:t>Text</a:t>
            </a:r>
          </a:p>
        </p:txBody>
      </p:sp>
      <p:sp>
        <p:nvSpPr>
          <p:cNvPr id="29" name="Picture Placeholder 42">
            <a:extLst>
              <a:ext uri="{FF2B5EF4-FFF2-40B4-BE49-F238E27FC236}">
                <a16:creationId xmlns:a16="http://schemas.microsoft.com/office/drawing/2014/main" id="{E21AB1FF-6A35-1475-88FA-C189331A3EC7}"/>
              </a:ext>
            </a:extLst>
          </p:cNvPr>
          <p:cNvSpPr>
            <a:spLocks noGrp="1"/>
          </p:cNvSpPr>
          <p:nvPr>
            <p:ph type="pic" sz="quarter" idx="19" hasCustomPrompt="1"/>
          </p:nvPr>
        </p:nvSpPr>
        <p:spPr>
          <a:xfrm>
            <a:off x="1009549" y="1469569"/>
            <a:ext cx="890016" cy="667512"/>
          </a:xfrm>
          <a:prstGeom prst="rect">
            <a:avLst/>
          </a:prstGeom>
        </p:spPr>
        <p:txBody>
          <a:bodyPr anchor="ctr"/>
          <a:lstStyle>
            <a:lvl1pPr marL="0" indent="0" algn="ctr">
              <a:buNone/>
              <a:defRPr sz="1400" baseline="0">
                <a:solidFill>
                  <a:schemeClr val="bg1"/>
                </a:solidFill>
              </a:defRPr>
            </a:lvl1pPr>
          </a:lstStyle>
          <a:p>
            <a:r>
              <a:rPr lang="en-US"/>
              <a:t>Insert Icon Here</a:t>
            </a:r>
          </a:p>
        </p:txBody>
      </p:sp>
      <p:sp>
        <p:nvSpPr>
          <p:cNvPr id="30" name="Picture Placeholder 42">
            <a:extLst>
              <a:ext uri="{FF2B5EF4-FFF2-40B4-BE49-F238E27FC236}">
                <a16:creationId xmlns:a16="http://schemas.microsoft.com/office/drawing/2014/main" id="{338894BF-6259-B903-5EA6-2BE7D6B5C059}"/>
              </a:ext>
            </a:extLst>
          </p:cNvPr>
          <p:cNvSpPr>
            <a:spLocks noGrp="1"/>
          </p:cNvSpPr>
          <p:nvPr>
            <p:ph type="pic" sz="quarter" idx="20" hasCustomPrompt="1"/>
          </p:nvPr>
        </p:nvSpPr>
        <p:spPr>
          <a:xfrm>
            <a:off x="4642403" y="1469569"/>
            <a:ext cx="890016" cy="667512"/>
          </a:xfrm>
          <a:prstGeom prst="rect">
            <a:avLst/>
          </a:prstGeom>
        </p:spPr>
        <p:txBody>
          <a:bodyPr anchor="ctr"/>
          <a:lstStyle>
            <a:lvl1pPr marL="0" indent="0" algn="ctr">
              <a:buNone/>
              <a:defRPr sz="1400" baseline="0">
                <a:solidFill>
                  <a:schemeClr val="bg1"/>
                </a:solidFill>
              </a:defRPr>
            </a:lvl1pPr>
          </a:lstStyle>
          <a:p>
            <a:r>
              <a:rPr lang="en-US"/>
              <a:t>Insert Icon Here</a:t>
            </a:r>
          </a:p>
        </p:txBody>
      </p:sp>
      <p:sp>
        <p:nvSpPr>
          <p:cNvPr id="31" name="Picture Placeholder 42">
            <a:extLst>
              <a:ext uri="{FF2B5EF4-FFF2-40B4-BE49-F238E27FC236}">
                <a16:creationId xmlns:a16="http://schemas.microsoft.com/office/drawing/2014/main" id="{F3D6167C-7669-25E6-9E18-31C097FD3813}"/>
              </a:ext>
            </a:extLst>
          </p:cNvPr>
          <p:cNvSpPr>
            <a:spLocks noGrp="1"/>
          </p:cNvSpPr>
          <p:nvPr>
            <p:ph type="pic" sz="quarter" idx="21" hasCustomPrompt="1"/>
          </p:nvPr>
        </p:nvSpPr>
        <p:spPr>
          <a:xfrm>
            <a:off x="8256901" y="1469569"/>
            <a:ext cx="890016" cy="667512"/>
          </a:xfrm>
          <a:prstGeom prst="rect">
            <a:avLst/>
          </a:prstGeom>
        </p:spPr>
        <p:txBody>
          <a:bodyPr anchor="ctr"/>
          <a:lstStyle>
            <a:lvl1pPr marL="0" indent="0" algn="ctr">
              <a:buNone/>
              <a:defRPr sz="1400" baseline="0">
                <a:solidFill>
                  <a:schemeClr val="bg1"/>
                </a:solidFill>
              </a:defRPr>
            </a:lvl1pPr>
          </a:lstStyle>
          <a:p>
            <a:r>
              <a:rPr lang="en-US"/>
              <a:t>Insert Icon Here</a:t>
            </a:r>
          </a:p>
        </p:txBody>
      </p:sp>
      <p:sp>
        <p:nvSpPr>
          <p:cNvPr id="36" name="Text Placeholder 13">
            <a:extLst>
              <a:ext uri="{FF2B5EF4-FFF2-40B4-BE49-F238E27FC236}">
                <a16:creationId xmlns:a16="http://schemas.microsoft.com/office/drawing/2014/main" id="{797F1A16-952C-086B-6612-75DFAF1F4686}"/>
              </a:ext>
            </a:extLst>
          </p:cNvPr>
          <p:cNvSpPr>
            <a:spLocks noGrp="1"/>
          </p:cNvSpPr>
          <p:nvPr>
            <p:ph type="body" sz="quarter" idx="24" hasCustomPrompt="1"/>
          </p:nvPr>
        </p:nvSpPr>
        <p:spPr>
          <a:xfrm>
            <a:off x="1377912" y="2788009"/>
            <a:ext cx="2694517" cy="1348653"/>
          </a:xfrm>
          <a:prstGeom prst="rect">
            <a:avLst/>
          </a:prstGeom>
        </p:spPr>
        <p:txBody>
          <a:bodyPr/>
          <a:lstStyle>
            <a:lvl1pPr marL="0" indent="0">
              <a:buNone/>
              <a:defRPr sz="1100"/>
            </a:lvl1pPr>
          </a:lstStyle>
          <a:p>
            <a:pPr lvl="0"/>
            <a:r>
              <a:rPr lang="en-US"/>
              <a:t>Text</a:t>
            </a:r>
          </a:p>
        </p:txBody>
      </p:sp>
      <p:sp>
        <p:nvSpPr>
          <p:cNvPr id="37" name="Text Placeholder 13">
            <a:extLst>
              <a:ext uri="{FF2B5EF4-FFF2-40B4-BE49-F238E27FC236}">
                <a16:creationId xmlns:a16="http://schemas.microsoft.com/office/drawing/2014/main" id="{4C20B923-602A-5525-3B55-A2BDBF56DE57}"/>
              </a:ext>
            </a:extLst>
          </p:cNvPr>
          <p:cNvSpPr>
            <a:spLocks noGrp="1"/>
          </p:cNvSpPr>
          <p:nvPr>
            <p:ph type="body" sz="quarter" idx="25" hasCustomPrompt="1"/>
          </p:nvPr>
        </p:nvSpPr>
        <p:spPr>
          <a:xfrm>
            <a:off x="1377912" y="4289730"/>
            <a:ext cx="2694517" cy="1610111"/>
          </a:xfrm>
          <a:prstGeom prst="rect">
            <a:avLst/>
          </a:prstGeom>
        </p:spPr>
        <p:txBody>
          <a:bodyPr/>
          <a:lstStyle>
            <a:lvl1pPr marL="0" indent="0">
              <a:buNone/>
              <a:defRPr sz="1100"/>
            </a:lvl1pPr>
          </a:lstStyle>
          <a:p>
            <a:pPr lvl="0"/>
            <a:r>
              <a:rPr lang="en-US"/>
              <a:t>Text</a:t>
            </a:r>
          </a:p>
        </p:txBody>
      </p:sp>
    </p:spTree>
    <p:extLst>
      <p:ext uri="{BB962C8B-B14F-4D97-AF65-F5344CB8AC3E}">
        <p14:creationId xmlns:p14="http://schemas.microsoft.com/office/powerpoint/2010/main" val="53982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Main Content">
    <p:bg>
      <p:bgRef idx="1001">
        <a:schemeClr val="bg1"/>
      </p:bgRef>
    </p:bg>
    <p:spTree>
      <p:nvGrpSpPr>
        <p:cNvPr id="1" name=""/>
        <p:cNvGrpSpPr/>
        <p:nvPr/>
      </p:nvGrpSpPr>
      <p:grpSpPr>
        <a:xfrm>
          <a:off x="0" y="0"/>
          <a:ext cx="0" cy="0"/>
          <a:chOff x="0" y="0"/>
          <a:chExt cx="0" cy="0"/>
        </a:xfrm>
      </p:grpSpPr>
      <p:sp>
        <p:nvSpPr>
          <p:cNvPr id="4" name="Content Placeholder 4"/>
          <p:cNvSpPr>
            <a:spLocks noGrp="1"/>
          </p:cNvSpPr>
          <p:nvPr>
            <p:ph sz="quarter" idx="12" hasCustomPrompt="1"/>
          </p:nvPr>
        </p:nvSpPr>
        <p:spPr>
          <a:xfrm>
            <a:off x="838200" y="1063786"/>
            <a:ext cx="10515600" cy="5265297"/>
          </a:xfrm>
          <a:prstGeom prst="rect">
            <a:avLst/>
          </a:prstGeom>
        </p:spPr>
        <p:txBody>
          <a:bodyPr/>
          <a:lstStyle>
            <a:lvl1pPr marL="0" indent="0">
              <a:buNone/>
              <a:defRPr sz="1800" baseline="0">
                <a:solidFill>
                  <a:schemeClr val="tx1"/>
                </a:solidFill>
                <a:latin typeface="+mn-lt"/>
                <a:cs typeface="Arial" panose="020B0604020202020204" pitchFamily="34" charset="0"/>
              </a:defRPr>
            </a:lvl1pPr>
            <a:lvl2pPr marL="742950" indent="-285750">
              <a:buClr>
                <a:schemeClr val="accent3"/>
              </a:buClr>
              <a:buFont typeface="Wingdings" panose="05000000000000000000" pitchFamily="2" charset="2"/>
              <a:buChar char="§"/>
              <a:defRPr sz="1600" baseline="0">
                <a:solidFill>
                  <a:schemeClr val="tx1"/>
                </a:solidFill>
                <a:latin typeface="+mn-lt"/>
                <a:cs typeface="Arial" panose="020B0604020202020204" pitchFamily="34" charset="0"/>
              </a:defRPr>
            </a:lvl2pPr>
            <a:lvl3pPr marL="1200150" indent="-285750">
              <a:buClr>
                <a:schemeClr val="accent3"/>
              </a:buClr>
              <a:buFont typeface="Arial" panose="020B0604020202020204" pitchFamily="34" charset="0"/>
              <a:buChar char="•"/>
              <a:defRPr sz="1400" baseline="0">
                <a:solidFill>
                  <a:schemeClr val="tx1"/>
                </a:solidFill>
                <a:latin typeface="+mn-lt"/>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a:t>First line of text, Arial 18</a:t>
            </a:r>
          </a:p>
          <a:p>
            <a:pPr lvl="1"/>
            <a:r>
              <a:rPr lang="en-US"/>
              <a:t>First bullet, Arial 16</a:t>
            </a:r>
          </a:p>
          <a:p>
            <a:pPr lvl="2"/>
            <a:r>
              <a:rPr lang="en-US"/>
              <a:t>Second bullet, Arial 14</a:t>
            </a:r>
          </a:p>
        </p:txBody>
      </p:sp>
      <p:sp>
        <p:nvSpPr>
          <p:cNvPr id="2" name="Title 1"/>
          <p:cNvSpPr>
            <a:spLocks noGrp="1"/>
          </p:cNvSpPr>
          <p:nvPr>
            <p:ph type="title" hasCustomPrompt="1"/>
          </p:nvPr>
        </p:nvSpPr>
        <p:spPr>
          <a:xfrm>
            <a:off x="838200" y="391250"/>
            <a:ext cx="10515600" cy="455271"/>
          </a:xfrm>
          <a:prstGeom prst="rect">
            <a:avLst/>
          </a:prstGeom>
        </p:spPr>
        <p:txBody>
          <a:bodyPr/>
          <a:lstStyle>
            <a:lvl1pPr>
              <a:defRPr sz="2400" b="1" baseline="0">
                <a:solidFill>
                  <a:schemeClr val="tx1"/>
                </a:solidFill>
                <a:latin typeface="Arial" panose="020B0604020202020204" pitchFamily="34" charset="0"/>
                <a:cs typeface="Arial" panose="020B0604020202020204" pitchFamily="34" charset="0"/>
              </a:defRPr>
            </a:lvl1pPr>
          </a:lstStyle>
          <a:p>
            <a:r>
              <a:rPr lang="en-US"/>
              <a:t>Insert Title Here</a:t>
            </a:r>
          </a:p>
        </p:txBody>
      </p:sp>
    </p:spTree>
    <p:extLst>
      <p:ext uri="{BB962C8B-B14F-4D97-AF65-F5344CB8AC3E}">
        <p14:creationId xmlns:p14="http://schemas.microsoft.com/office/powerpoint/2010/main" val="23922175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ase Stories Slide">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AF62A88-FCA4-796D-1489-889CF807BBD2}"/>
              </a:ext>
            </a:extLst>
          </p:cNvPr>
          <p:cNvSpPr/>
          <p:nvPr userDrawn="1"/>
        </p:nvSpPr>
        <p:spPr>
          <a:xfrm>
            <a:off x="6291470" y="1265147"/>
            <a:ext cx="1076356" cy="1076356"/>
          </a:xfrm>
          <a:prstGeom prst="ellipse">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err="1"/>
          </a:p>
        </p:txBody>
      </p:sp>
      <p:sp>
        <p:nvSpPr>
          <p:cNvPr id="18" name="Oval 17">
            <a:extLst>
              <a:ext uri="{FF2B5EF4-FFF2-40B4-BE49-F238E27FC236}">
                <a16:creationId xmlns:a16="http://schemas.microsoft.com/office/drawing/2014/main" id="{C3F1E416-1A61-7068-1511-A0DB0CDACA24}"/>
              </a:ext>
            </a:extLst>
          </p:cNvPr>
          <p:cNvSpPr/>
          <p:nvPr userDrawn="1"/>
        </p:nvSpPr>
        <p:spPr>
          <a:xfrm>
            <a:off x="921963" y="1265147"/>
            <a:ext cx="1076356" cy="1076356"/>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err="1"/>
          </a:p>
        </p:txBody>
      </p:sp>
      <p:cxnSp>
        <p:nvCxnSpPr>
          <p:cNvPr id="4" name="Straight Connector 3">
            <a:extLst>
              <a:ext uri="{FF2B5EF4-FFF2-40B4-BE49-F238E27FC236}">
                <a16:creationId xmlns:a16="http://schemas.microsoft.com/office/drawing/2014/main" id="{B1A6152E-4179-7782-9003-F05E3230694D}"/>
              </a:ext>
            </a:extLst>
          </p:cNvPr>
          <p:cNvCxnSpPr/>
          <p:nvPr userDrawn="1"/>
        </p:nvCxnSpPr>
        <p:spPr>
          <a:xfrm>
            <a:off x="1172587" y="2180122"/>
            <a:ext cx="0" cy="3843428"/>
          </a:xfrm>
          <a:prstGeom prst="line">
            <a:avLst/>
          </a:prstGeom>
          <a:noFill/>
          <a:ln w="12700" cap="flat" cmpd="sng" algn="ctr">
            <a:solidFill>
              <a:srgbClr val="37B3A2"/>
            </a:solidFill>
            <a:prstDash val="sysDash"/>
            <a:miter lim="800000"/>
          </a:ln>
          <a:effectLst/>
        </p:spPr>
      </p:cxnSp>
      <p:sp>
        <p:nvSpPr>
          <p:cNvPr id="6" name="Diamond 5">
            <a:extLst>
              <a:ext uri="{FF2B5EF4-FFF2-40B4-BE49-F238E27FC236}">
                <a16:creationId xmlns:a16="http://schemas.microsoft.com/office/drawing/2014/main" id="{3B001C89-AF3A-E665-0BA5-EDD9024D489D}"/>
              </a:ext>
            </a:extLst>
          </p:cNvPr>
          <p:cNvSpPr/>
          <p:nvPr userDrawn="1"/>
        </p:nvSpPr>
        <p:spPr>
          <a:xfrm>
            <a:off x="1105227" y="2784098"/>
            <a:ext cx="137160" cy="135488"/>
          </a:xfrm>
          <a:prstGeom prst="diamond">
            <a:avLst/>
          </a:prstGeom>
          <a:solidFill>
            <a:srgbClr val="37B3A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prstClr val="white"/>
              </a:solidFill>
              <a:effectLst/>
              <a:uLnTx/>
              <a:uFillTx/>
              <a:latin typeface="Arial" panose="020B0604020202020204"/>
              <a:ea typeface="+mn-ea"/>
              <a:cs typeface="+mn-cs"/>
            </a:endParaRPr>
          </a:p>
        </p:txBody>
      </p:sp>
      <p:sp>
        <p:nvSpPr>
          <p:cNvPr id="7" name="Diamond 6">
            <a:extLst>
              <a:ext uri="{FF2B5EF4-FFF2-40B4-BE49-F238E27FC236}">
                <a16:creationId xmlns:a16="http://schemas.microsoft.com/office/drawing/2014/main" id="{778957E4-9163-DCBF-8EE1-1388179C7D2C}"/>
              </a:ext>
            </a:extLst>
          </p:cNvPr>
          <p:cNvSpPr/>
          <p:nvPr userDrawn="1"/>
        </p:nvSpPr>
        <p:spPr>
          <a:xfrm>
            <a:off x="1105227" y="4289730"/>
            <a:ext cx="137160" cy="135488"/>
          </a:xfrm>
          <a:prstGeom prst="diamond">
            <a:avLst/>
          </a:prstGeom>
          <a:solidFill>
            <a:srgbClr val="37B3A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prstClr val="white"/>
              </a:solidFill>
              <a:effectLst/>
              <a:uLnTx/>
              <a:uFillTx/>
              <a:latin typeface="Arial" panose="020B0604020202020204"/>
              <a:ea typeface="+mn-ea"/>
              <a:cs typeface="+mn-cs"/>
            </a:endParaRPr>
          </a:p>
        </p:txBody>
      </p:sp>
      <p:sp>
        <p:nvSpPr>
          <p:cNvPr id="8" name="Diamond 7">
            <a:extLst>
              <a:ext uri="{FF2B5EF4-FFF2-40B4-BE49-F238E27FC236}">
                <a16:creationId xmlns:a16="http://schemas.microsoft.com/office/drawing/2014/main" id="{355C597A-24FA-B08A-DA55-2C45CCD86719}"/>
              </a:ext>
            </a:extLst>
          </p:cNvPr>
          <p:cNvSpPr/>
          <p:nvPr userDrawn="1"/>
        </p:nvSpPr>
        <p:spPr>
          <a:xfrm>
            <a:off x="1105227" y="5914779"/>
            <a:ext cx="137160" cy="135488"/>
          </a:xfrm>
          <a:prstGeom prst="diamond">
            <a:avLst/>
          </a:prstGeom>
          <a:solidFill>
            <a:srgbClr val="37B3A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prstClr val="white"/>
              </a:solidFill>
              <a:effectLst/>
              <a:uLnTx/>
              <a:uFillTx/>
              <a:latin typeface="Arial" panose="020B0604020202020204"/>
              <a:ea typeface="+mn-ea"/>
              <a:cs typeface="+mn-cs"/>
            </a:endParaRPr>
          </a:p>
        </p:txBody>
      </p:sp>
      <p:cxnSp>
        <p:nvCxnSpPr>
          <p:cNvPr id="9" name="Straight Connector 8">
            <a:extLst>
              <a:ext uri="{FF2B5EF4-FFF2-40B4-BE49-F238E27FC236}">
                <a16:creationId xmlns:a16="http://schemas.microsoft.com/office/drawing/2014/main" id="{D85522D6-B481-41F5-FF58-0E090D42DCF2}"/>
              </a:ext>
            </a:extLst>
          </p:cNvPr>
          <p:cNvCxnSpPr/>
          <p:nvPr userDrawn="1"/>
        </p:nvCxnSpPr>
        <p:spPr>
          <a:xfrm>
            <a:off x="6570504" y="2182248"/>
            <a:ext cx="0" cy="3850001"/>
          </a:xfrm>
          <a:prstGeom prst="line">
            <a:avLst/>
          </a:prstGeom>
          <a:noFill/>
          <a:ln w="12700" cap="flat" cmpd="sng" algn="ctr">
            <a:solidFill>
              <a:srgbClr val="44546A"/>
            </a:solidFill>
            <a:prstDash val="sysDash"/>
            <a:miter lim="800000"/>
          </a:ln>
          <a:effectLst/>
        </p:spPr>
      </p:cxnSp>
      <p:sp>
        <p:nvSpPr>
          <p:cNvPr id="11" name="Diamond 10">
            <a:extLst>
              <a:ext uri="{FF2B5EF4-FFF2-40B4-BE49-F238E27FC236}">
                <a16:creationId xmlns:a16="http://schemas.microsoft.com/office/drawing/2014/main" id="{ACDBF14F-7542-07C8-DE90-54E369CD42B2}"/>
              </a:ext>
            </a:extLst>
          </p:cNvPr>
          <p:cNvSpPr/>
          <p:nvPr userDrawn="1"/>
        </p:nvSpPr>
        <p:spPr>
          <a:xfrm>
            <a:off x="6503144" y="2785636"/>
            <a:ext cx="137160" cy="135488"/>
          </a:xfrm>
          <a:prstGeom prst="diamond">
            <a:avLst/>
          </a:prstGeom>
          <a:solidFill>
            <a:srgbClr val="44546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prstClr val="white"/>
              </a:solidFill>
              <a:effectLst/>
              <a:uLnTx/>
              <a:uFillTx/>
              <a:latin typeface="Arial" panose="020B0604020202020204"/>
              <a:ea typeface="+mn-ea"/>
              <a:cs typeface="+mn-cs"/>
            </a:endParaRPr>
          </a:p>
        </p:txBody>
      </p:sp>
      <p:sp>
        <p:nvSpPr>
          <p:cNvPr id="12" name="Diamond 11">
            <a:extLst>
              <a:ext uri="{FF2B5EF4-FFF2-40B4-BE49-F238E27FC236}">
                <a16:creationId xmlns:a16="http://schemas.microsoft.com/office/drawing/2014/main" id="{FA1F269C-29E2-BB52-D696-14F7BF4A62D5}"/>
              </a:ext>
            </a:extLst>
          </p:cNvPr>
          <p:cNvSpPr/>
          <p:nvPr userDrawn="1"/>
        </p:nvSpPr>
        <p:spPr>
          <a:xfrm>
            <a:off x="6503144" y="4289730"/>
            <a:ext cx="137160" cy="135488"/>
          </a:xfrm>
          <a:prstGeom prst="diamond">
            <a:avLst/>
          </a:prstGeom>
          <a:solidFill>
            <a:srgbClr val="44546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prstClr val="white"/>
              </a:solidFill>
              <a:effectLst/>
              <a:uLnTx/>
              <a:uFillTx/>
              <a:latin typeface="Arial" panose="020B0604020202020204"/>
              <a:ea typeface="+mn-ea"/>
              <a:cs typeface="+mn-cs"/>
            </a:endParaRPr>
          </a:p>
        </p:txBody>
      </p:sp>
      <p:sp>
        <p:nvSpPr>
          <p:cNvPr id="13" name="Diamond 12">
            <a:extLst>
              <a:ext uri="{FF2B5EF4-FFF2-40B4-BE49-F238E27FC236}">
                <a16:creationId xmlns:a16="http://schemas.microsoft.com/office/drawing/2014/main" id="{B13EA2DF-F453-90A4-2EE4-0D1FCD033B6A}"/>
              </a:ext>
            </a:extLst>
          </p:cNvPr>
          <p:cNvSpPr/>
          <p:nvPr userDrawn="1"/>
        </p:nvSpPr>
        <p:spPr>
          <a:xfrm>
            <a:off x="6503144" y="5912981"/>
            <a:ext cx="137160" cy="135488"/>
          </a:xfrm>
          <a:prstGeom prst="diamond">
            <a:avLst/>
          </a:prstGeom>
          <a:solidFill>
            <a:srgbClr val="44546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err="1">
              <a:ln>
                <a:noFill/>
              </a:ln>
              <a:solidFill>
                <a:prstClr val="white"/>
              </a:solidFill>
              <a:effectLst/>
              <a:uLnTx/>
              <a:uFillTx/>
              <a:latin typeface="Arial" panose="020B0604020202020204"/>
              <a:ea typeface="+mn-ea"/>
              <a:cs typeface="+mn-cs"/>
            </a:endParaRPr>
          </a:p>
        </p:txBody>
      </p:sp>
      <p:sp>
        <p:nvSpPr>
          <p:cNvPr id="19" name="Title 1">
            <a:extLst>
              <a:ext uri="{FF2B5EF4-FFF2-40B4-BE49-F238E27FC236}">
                <a16:creationId xmlns:a16="http://schemas.microsoft.com/office/drawing/2014/main" id="{571E9E37-4601-E57A-64B0-FFB6324289C5}"/>
              </a:ext>
            </a:extLst>
          </p:cNvPr>
          <p:cNvSpPr>
            <a:spLocks noGrp="1"/>
          </p:cNvSpPr>
          <p:nvPr>
            <p:ph type="title" hasCustomPrompt="1"/>
          </p:nvPr>
        </p:nvSpPr>
        <p:spPr>
          <a:xfrm>
            <a:off x="838200" y="393193"/>
            <a:ext cx="10515600" cy="455271"/>
          </a:xfrm>
          <a:prstGeom prst="rect">
            <a:avLst/>
          </a:prstGeom>
        </p:spPr>
        <p:txBody>
          <a:bodyPr/>
          <a:lstStyle>
            <a:lvl1pPr>
              <a:defRPr sz="2400" b="1">
                <a:solidFill>
                  <a:schemeClr val="accent1"/>
                </a:solidFill>
                <a:latin typeface="+mj-lt"/>
                <a:cs typeface="Times New Roman" panose="02020603050405020304" pitchFamily="18" charset="0"/>
              </a:defRPr>
            </a:lvl1pPr>
          </a:lstStyle>
          <a:p>
            <a:r>
              <a:rPr lang="en-US"/>
              <a:t>Click To Edit Master Title Style</a:t>
            </a:r>
          </a:p>
        </p:txBody>
      </p:sp>
      <p:sp>
        <p:nvSpPr>
          <p:cNvPr id="21" name="Text Placeholder 11">
            <a:extLst>
              <a:ext uri="{FF2B5EF4-FFF2-40B4-BE49-F238E27FC236}">
                <a16:creationId xmlns:a16="http://schemas.microsoft.com/office/drawing/2014/main" id="{988F65BD-337C-A386-A4F4-9AAE3339E46C}"/>
              </a:ext>
            </a:extLst>
          </p:cNvPr>
          <p:cNvSpPr>
            <a:spLocks noGrp="1"/>
          </p:cNvSpPr>
          <p:nvPr>
            <p:ph type="body" sz="quarter" idx="11" hasCustomPrompt="1"/>
          </p:nvPr>
        </p:nvSpPr>
        <p:spPr>
          <a:xfrm>
            <a:off x="7523240" y="1433940"/>
            <a:ext cx="1801283" cy="842963"/>
          </a:xfrm>
          <a:prstGeom prst="rect">
            <a:avLst/>
          </a:prstGeom>
        </p:spPr>
        <p:txBody>
          <a:bodyPr anchor="ctr"/>
          <a:lstStyle>
            <a:lvl1pPr marL="0" indent="0">
              <a:buNone/>
              <a:defRPr sz="1400" b="1" baseline="0"/>
            </a:lvl1pPr>
          </a:lstStyle>
          <a:p>
            <a:pPr lvl="0"/>
            <a:r>
              <a:rPr lang="en-US" b="1"/>
              <a:t>Case Study Title</a:t>
            </a:r>
            <a:endParaRPr lang="en-US"/>
          </a:p>
        </p:txBody>
      </p:sp>
      <p:sp>
        <p:nvSpPr>
          <p:cNvPr id="22" name="Text Placeholder 11">
            <a:extLst>
              <a:ext uri="{FF2B5EF4-FFF2-40B4-BE49-F238E27FC236}">
                <a16:creationId xmlns:a16="http://schemas.microsoft.com/office/drawing/2014/main" id="{2D0EBF2A-122B-760A-E1DD-5EE92F72857F}"/>
              </a:ext>
            </a:extLst>
          </p:cNvPr>
          <p:cNvSpPr>
            <a:spLocks noGrp="1"/>
          </p:cNvSpPr>
          <p:nvPr>
            <p:ph type="body" sz="quarter" idx="12" hasCustomPrompt="1"/>
          </p:nvPr>
        </p:nvSpPr>
        <p:spPr>
          <a:xfrm>
            <a:off x="2150189" y="1433940"/>
            <a:ext cx="1801283" cy="842963"/>
          </a:xfrm>
          <a:prstGeom prst="rect">
            <a:avLst/>
          </a:prstGeom>
        </p:spPr>
        <p:txBody>
          <a:bodyPr anchor="ctr"/>
          <a:lstStyle>
            <a:lvl1pPr marL="0" indent="0">
              <a:buNone/>
              <a:defRPr sz="1400" b="1" baseline="0">
                <a:solidFill>
                  <a:schemeClr val="accent3"/>
                </a:solidFill>
              </a:defRPr>
            </a:lvl1pPr>
          </a:lstStyle>
          <a:p>
            <a:pPr lvl="0"/>
            <a:r>
              <a:rPr lang="en-US" b="1"/>
              <a:t>Case Study Title</a:t>
            </a:r>
            <a:endParaRPr lang="en-US"/>
          </a:p>
        </p:txBody>
      </p:sp>
      <p:sp>
        <p:nvSpPr>
          <p:cNvPr id="25" name="Text Placeholder 13">
            <a:extLst>
              <a:ext uri="{FF2B5EF4-FFF2-40B4-BE49-F238E27FC236}">
                <a16:creationId xmlns:a16="http://schemas.microsoft.com/office/drawing/2014/main" id="{7C4B90EB-9400-E57A-5B73-780105FA4D97}"/>
              </a:ext>
            </a:extLst>
          </p:cNvPr>
          <p:cNvSpPr>
            <a:spLocks noGrp="1"/>
          </p:cNvSpPr>
          <p:nvPr>
            <p:ph type="body" sz="quarter" idx="15" hasCustomPrompt="1"/>
          </p:nvPr>
        </p:nvSpPr>
        <p:spPr>
          <a:xfrm>
            <a:off x="6781155" y="2786255"/>
            <a:ext cx="4565685" cy="1348653"/>
          </a:xfrm>
          <a:prstGeom prst="rect">
            <a:avLst/>
          </a:prstGeom>
        </p:spPr>
        <p:txBody>
          <a:bodyPr/>
          <a:lstStyle>
            <a:lvl1pPr marL="0" indent="0">
              <a:buNone/>
              <a:defRPr sz="1100"/>
            </a:lvl1pPr>
          </a:lstStyle>
          <a:p>
            <a:pPr lvl="0"/>
            <a:r>
              <a:rPr lang="en-US"/>
              <a:t>Text</a:t>
            </a:r>
          </a:p>
        </p:txBody>
      </p:sp>
      <p:sp>
        <p:nvSpPr>
          <p:cNvPr id="26" name="Text Placeholder 13">
            <a:extLst>
              <a:ext uri="{FF2B5EF4-FFF2-40B4-BE49-F238E27FC236}">
                <a16:creationId xmlns:a16="http://schemas.microsoft.com/office/drawing/2014/main" id="{B4D2B705-99FE-3EF9-6FD5-5C79DE7D5629}"/>
              </a:ext>
            </a:extLst>
          </p:cNvPr>
          <p:cNvSpPr>
            <a:spLocks noGrp="1"/>
          </p:cNvSpPr>
          <p:nvPr>
            <p:ph type="body" sz="quarter" idx="16" hasCustomPrompt="1"/>
          </p:nvPr>
        </p:nvSpPr>
        <p:spPr>
          <a:xfrm>
            <a:off x="6781156" y="4288942"/>
            <a:ext cx="4558317" cy="1610111"/>
          </a:xfrm>
          <a:prstGeom prst="rect">
            <a:avLst/>
          </a:prstGeom>
        </p:spPr>
        <p:txBody>
          <a:bodyPr/>
          <a:lstStyle>
            <a:lvl1pPr marL="0" indent="0">
              <a:buNone/>
              <a:defRPr sz="1100"/>
            </a:lvl1pPr>
          </a:lstStyle>
          <a:p>
            <a:pPr lvl="0"/>
            <a:r>
              <a:rPr lang="en-US"/>
              <a:t>Text</a:t>
            </a:r>
          </a:p>
        </p:txBody>
      </p:sp>
      <p:sp>
        <p:nvSpPr>
          <p:cNvPr id="29" name="Picture Placeholder 42">
            <a:extLst>
              <a:ext uri="{FF2B5EF4-FFF2-40B4-BE49-F238E27FC236}">
                <a16:creationId xmlns:a16="http://schemas.microsoft.com/office/drawing/2014/main" id="{E21AB1FF-6A35-1475-88FA-C189331A3EC7}"/>
              </a:ext>
            </a:extLst>
          </p:cNvPr>
          <p:cNvSpPr>
            <a:spLocks noGrp="1"/>
          </p:cNvSpPr>
          <p:nvPr>
            <p:ph type="pic" sz="quarter" idx="19" hasCustomPrompt="1"/>
          </p:nvPr>
        </p:nvSpPr>
        <p:spPr>
          <a:xfrm>
            <a:off x="1009549" y="1469569"/>
            <a:ext cx="890016" cy="667512"/>
          </a:xfrm>
          <a:prstGeom prst="rect">
            <a:avLst/>
          </a:prstGeom>
        </p:spPr>
        <p:txBody>
          <a:bodyPr anchor="ctr"/>
          <a:lstStyle>
            <a:lvl1pPr marL="0" indent="0" algn="ctr">
              <a:buNone/>
              <a:defRPr sz="1400" baseline="0">
                <a:solidFill>
                  <a:schemeClr val="bg1"/>
                </a:solidFill>
              </a:defRPr>
            </a:lvl1pPr>
          </a:lstStyle>
          <a:p>
            <a:r>
              <a:rPr lang="en-US"/>
              <a:t>Insert Icon Here</a:t>
            </a:r>
          </a:p>
        </p:txBody>
      </p:sp>
      <p:sp>
        <p:nvSpPr>
          <p:cNvPr id="30" name="Picture Placeholder 42">
            <a:extLst>
              <a:ext uri="{FF2B5EF4-FFF2-40B4-BE49-F238E27FC236}">
                <a16:creationId xmlns:a16="http://schemas.microsoft.com/office/drawing/2014/main" id="{338894BF-6259-B903-5EA6-2BE7D6B5C059}"/>
              </a:ext>
            </a:extLst>
          </p:cNvPr>
          <p:cNvSpPr>
            <a:spLocks noGrp="1"/>
          </p:cNvSpPr>
          <p:nvPr>
            <p:ph type="pic" sz="quarter" idx="20" hasCustomPrompt="1"/>
          </p:nvPr>
        </p:nvSpPr>
        <p:spPr>
          <a:xfrm>
            <a:off x="6388642" y="1469569"/>
            <a:ext cx="890016" cy="667512"/>
          </a:xfrm>
          <a:prstGeom prst="rect">
            <a:avLst/>
          </a:prstGeom>
        </p:spPr>
        <p:txBody>
          <a:bodyPr anchor="ctr"/>
          <a:lstStyle>
            <a:lvl1pPr marL="0" indent="0" algn="ctr">
              <a:buNone/>
              <a:defRPr sz="1400" baseline="0">
                <a:solidFill>
                  <a:schemeClr val="bg1"/>
                </a:solidFill>
              </a:defRPr>
            </a:lvl1pPr>
          </a:lstStyle>
          <a:p>
            <a:r>
              <a:rPr lang="en-US"/>
              <a:t>Insert Icon Here</a:t>
            </a:r>
          </a:p>
        </p:txBody>
      </p:sp>
      <p:sp>
        <p:nvSpPr>
          <p:cNvPr id="36" name="Text Placeholder 13">
            <a:extLst>
              <a:ext uri="{FF2B5EF4-FFF2-40B4-BE49-F238E27FC236}">
                <a16:creationId xmlns:a16="http://schemas.microsoft.com/office/drawing/2014/main" id="{797F1A16-952C-086B-6612-75DFAF1F4686}"/>
              </a:ext>
            </a:extLst>
          </p:cNvPr>
          <p:cNvSpPr>
            <a:spLocks noGrp="1"/>
          </p:cNvSpPr>
          <p:nvPr>
            <p:ph type="body" sz="quarter" idx="24" hasCustomPrompt="1"/>
          </p:nvPr>
        </p:nvSpPr>
        <p:spPr>
          <a:xfrm>
            <a:off x="1377912" y="2788009"/>
            <a:ext cx="4565685" cy="1348653"/>
          </a:xfrm>
          <a:prstGeom prst="rect">
            <a:avLst/>
          </a:prstGeom>
        </p:spPr>
        <p:txBody>
          <a:bodyPr/>
          <a:lstStyle>
            <a:lvl1pPr marL="0" indent="0">
              <a:buNone/>
              <a:defRPr sz="1100"/>
            </a:lvl1pPr>
          </a:lstStyle>
          <a:p>
            <a:pPr lvl="0"/>
            <a:r>
              <a:rPr lang="en-US"/>
              <a:t>Text</a:t>
            </a:r>
          </a:p>
        </p:txBody>
      </p:sp>
      <p:sp>
        <p:nvSpPr>
          <p:cNvPr id="37" name="Text Placeholder 13">
            <a:extLst>
              <a:ext uri="{FF2B5EF4-FFF2-40B4-BE49-F238E27FC236}">
                <a16:creationId xmlns:a16="http://schemas.microsoft.com/office/drawing/2014/main" id="{4C20B923-602A-5525-3B55-A2BDBF56DE57}"/>
              </a:ext>
            </a:extLst>
          </p:cNvPr>
          <p:cNvSpPr>
            <a:spLocks noGrp="1"/>
          </p:cNvSpPr>
          <p:nvPr>
            <p:ph type="body" sz="quarter" idx="25" hasCustomPrompt="1"/>
          </p:nvPr>
        </p:nvSpPr>
        <p:spPr>
          <a:xfrm>
            <a:off x="1377912" y="4289730"/>
            <a:ext cx="4565685" cy="1610111"/>
          </a:xfrm>
          <a:prstGeom prst="rect">
            <a:avLst/>
          </a:prstGeom>
        </p:spPr>
        <p:txBody>
          <a:bodyPr/>
          <a:lstStyle>
            <a:lvl1pPr marL="0" indent="0">
              <a:buNone/>
              <a:defRPr sz="1100"/>
            </a:lvl1pPr>
          </a:lstStyle>
          <a:p>
            <a:pPr lvl="0"/>
            <a:r>
              <a:rPr lang="en-US"/>
              <a:t>Text</a:t>
            </a:r>
          </a:p>
        </p:txBody>
      </p:sp>
    </p:spTree>
    <p:extLst>
      <p:ext uri="{BB962C8B-B14F-4D97-AF65-F5344CB8AC3E}">
        <p14:creationId xmlns:p14="http://schemas.microsoft.com/office/powerpoint/2010/main" val="4062267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6" name="Content Placeholder 1"/>
          <p:cNvSpPr>
            <a:spLocks noGrp="1"/>
          </p:cNvSpPr>
          <p:nvPr>
            <p:ph sz="quarter" idx="20" hasCustomPrompt="1"/>
          </p:nvPr>
        </p:nvSpPr>
        <p:spPr>
          <a:xfrm>
            <a:off x="838199" y="5491164"/>
            <a:ext cx="1498601" cy="1219200"/>
          </a:xfrm>
          <a:prstGeom prst="rect">
            <a:avLst/>
          </a:prstGeom>
        </p:spPr>
        <p:txBody>
          <a:bodyPr anchor="ctr"/>
          <a:lstStyle>
            <a:lvl1pPr marL="0" indent="0" algn="ctr">
              <a:buNone/>
              <a:defRPr baseline="0">
                <a:solidFill>
                  <a:schemeClr val="tx2"/>
                </a:solidFill>
                <a:latin typeface="Arial" panose="020B0604020202020204" pitchFamily="34" charset="0"/>
                <a:cs typeface="Arial" panose="020B0604020202020204" pitchFamily="34" charset="0"/>
              </a:defRPr>
            </a:lvl1pPr>
          </a:lstStyle>
          <a:p>
            <a:r>
              <a:rPr lang="en-US"/>
              <a:t>Picture Here</a:t>
            </a:r>
          </a:p>
        </p:txBody>
      </p:sp>
      <p:sp>
        <p:nvSpPr>
          <p:cNvPr id="7" name="Content Placeholder 3"/>
          <p:cNvSpPr>
            <a:spLocks noGrp="1"/>
          </p:cNvSpPr>
          <p:nvPr>
            <p:ph idx="1" hasCustomPrompt="1"/>
          </p:nvPr>
        </p:nvSpPr>
        <p:spPr>
          <a:xfrm>
            <a:off x="2540001" y="914401"/>
            <a:ext cx="8813800" cy="1219200"/>
          </a:xfrm>
          <a:prstGeom prst="rect">
            <a:avLst/>
          </a:prstGeom>
        </p:spPr>
        <p:txBody>
          <a:bodyPr/>
          <a:lstStyle>
            <a:lvl1pPr marL="0" indent="0">
              <a:buNone/>
              <a:defRPr sz="1400">
                <a:solidFill>
                  <a:schemeClr val="accent1"/>
                </a:solidFill>
                <a:latin typeface="+mn-lt"/>
                <a:cs typeface="Arial" panose="020B0604020202020204" pitchFamily="34" charset="0"/>
              </a:defRPr>
            </a:lvl1pPr>
          </a:lstStyle>
          <a:p>
            <a:r>
              <a:rPr lang="en-US"/>
              <a:t>Text</a:t>
            </a:r>
          </a:p>
          <a:p>
            <a:endParaRPr lang="en-US"/>
          </a:p>
        </p:txBody>
      </p:sp>
      <p:sp>
        <p:nvSpPr>
          <p:cNvPr id="9" name="Content Placeholder 4"/>
          <p:cNvSpPr>
            <a:spLocks noGrp="1"/>
          </p:cNvSpPr>
          <p:nvPr>
            <p:ph idx="12" hasCustomPrompt="1"/>
          </p:nvPr>
        </p:nvSpPr>
        <p:spPr>
          <a:xfrm>
            <a:off x="2540000" y="5943600"/>
            <a:ext cx="8834988" cy="533400"/>
          </a:xfrm>
          <a:prstGeom prst="rect">
            <a:avLst/>
          </a:prstGeom>
        </p:spPr>
        <p:txBody>
          <a:bodyPr anchor="ctr"/>
          <a:lstStyle>
            <a:lvl1pPr marL="0" indent="0" algn="ctr">
              <a:buNone/>
              <a:defRPr sz="1600" baseline="0">
                <a:solidFill>
                  <a:schemeClr val="accent1"/>
                </a:solidFill>
                <a:latin typeface="+mn-lt"/>
                <a:cs typeface="Arial" panose="020B0604020202020204" pitchFamily="34" charset="0"/>
              </a:defRPr>
            </a:lvl1pPr>
          </a:lstStyle>
          <a:p>
            <a:r>
              <a:rPr lang="en-US"/>
              <a:t>Name | Title | (###) ###-####</a:t>
            </a:r>
          </a:p>
        </p:txBody>
      </p:sp>
      <p:sp>
        <p:nvSpPr>
          <p:cNvPr id="10" name="Content Placeholder 5"/>
          <p:cNvSpPr>
            <a:spLocks noGrp="1"/>
          </p:cNvSpPr>
          <p:nvPr>
            <p:ph idx="13" hasCustomPrompt="1"/>
          </p:nvPr>
        </p:nvSpPr>
        <p:spPr>
          <a:xfrm>
            <a:off x="838200" y="914401"/>
            <a:ext cx="1498600" cy="1219200"/>
          </a:xfrm>
          <a:prstGeom prst="rect">
            <a:avLst/>
          </a:prstGeom>
        </p:spPr>
        <p:txBody>
          <a:bodyPr anchor="ctr"/>
          <a:lstStyle>
            <a:lvl1pPr marL="0" indent="0" algn="ctr">
              <a:buNone/>
              <a:defRPr sz="1800" b="1">
                <a:solidFill>
                  <a:schemeClr val="accent1"/>
                </a:solidFill>
                <a:latin typeface="+mj-lt"/>
                <a:cs typeface="Arial" panose="020B0604020202020204" pitchFamily="34" charset="0"/>
              </a:defRPr>
            </a:lvl1pPr>
          </a:lstStyle>
          <a:p>
            <a:r>
              <a:rPr lang="en-US"/>
              <a:t>Role at      Apex</a:t>
            </a:r>
          </a:p>
        </p:txBody>
      </p:sp>
      <p:sp>
        <p:nvSpPr>
          <p:cNvPr id="11" name="Content Placeholder 6"/>
          <p:cNvSpPr>
            <a:spLocks noGrp="1"/>
          </p:cNvSpPr>
          <p:nvPr>
            <p:ph idx="16" hasCustomPrompt="1"/>
          </p:nvPr>
        </p:nvSpPr>
        <p:spPr>
          <a:xfrm>
            <a:off x="2540001" y="2286001"/>
            <a:ext cx="8813800" cy="1219200"/>
          </a:xfrm>
          <a:prstGeom prst="rect">
            <a:avLst/>
          </a:prstGeom>
        </p:spPr>
        <p:txBody>
          <a:bodyPr/>
          <a:lstStyle>
            <a:lvl1pPr marL="0" indent="0">
              <a:buNone/>
              <a:defRPr sz="1400">
                <a:solidFill>
                  <a:schemeClr val="accent1"/>
                </a:solidFill>
                <a:latin typeface="+mn-lt"/>
                <a:cs typeface="Arial" panose="020B0604020202020204" pitchFamily="34" charset="0"/>
              </a:defRPr>
            </a:lvl1pPr>
          </a:lstStyle>
          <a:p>
            <a:r>
              <a:rPr lang="en-US"/>
              <a:t>Text</a:t>
            </a:r>
          </a:p>
        </p:txBody>
      </p:sp>
      <p:sp>
        <p:nvSpPr>
          <p:cNvPr id="12" name="Content Placeholder 7"/>
          <p:cNvSpPr>
            <a:spLocks noGrp="1"/>
          </p:cNvSpPr>
          <p:nvPr>
            <p:ph idx="17" hasCustomPrompt="1"/>
          </p:nvPr>
        </p:nvSpPr>
        <p:spPr>
          <a:xfrm>
            <a:off x="838200" y="2286001"/>
            <a:ext cx="1498600" cy="1219200"/>
          </a:xfrm>
          <a:prstGeom prst="rect">
            <a:avLst/>
          </a:prstGeom>
        </p:spPr>
        <p:txBody>
          <a:bodyPr anchor="ctr"/>
          <a:lstStyle>
            <a:lvl1pPr marL="0" indent="0" algn="ctr">
              <a:buNone/>
              <a:defRPr sz="1800" b="1" baseline="0">
                <a:solidFill>
                  <a:schemeClr val="accent1"/>
                </a:solidFill>
                <a:latin typeface="Arial" panose="020B0604020202020204" pitchFamily="34" charset="0"/>
                <a:cs typeface="Arial" panose="020B0604020202020204" pitchFamily="34" charset="0"/>
              </a:defRPr>
            </a:lvl1pPr>
          </a:lstStyle>
          <a:p>
            <a:r>
              <a:rPr lang="en-US"/>
              <a:t>Role with Client</a:t>
            </a:r>
          </a:p>
        </p:txBody>
      </p:sp>
      <p:sp>
        <p:nvSpPr>
          <p:cNvPr id="13" name="Content Placeholder 8"/>
          <p:cNvSpPr>
            <a:spLocks noGrp="1"/>
          </p:cNvSpPr>
          <p:nvPr>
            <p:ph idx="18" hasCustomPrompt="1"/>
          </p:nvPr>
        </p:nvSpPr>
        <p:spPr>
          <a:xfrm>
            <a:off x="2540001" y="3657601"/>
            <a:ext cx="8813800" cy="2133600"/>
          </a:xfrm>
          <a:prstGeom prst="rect">
            <a:avLst/>
          </a:prstGeom>
        </p:spPr>
        <p:txBody>
          <a:bodyPr/>
          <a:lstStyle>
            <a:lvl1pPr marL="0" indent="0">
              <a:buNone/>
              <a:defRPr sz="1400">
                <a:solidFill>
                  <a:schemeClr val="accent1"/>
                </a:solidFill>
                <a:latin typeface="+mn-lt"/>
                <a:cs typeface="Arial" panose="020B0604020202020204" pitchFamily="34" charset="0"/>
              </a:defRPr>
            </a:lvl1pPr>
          </a:lstStyle>
          <a:p>
            <a:r>
              <a:rPr lang="en-US"/>
              <a:t>Text</a:t>
            </a:r>
          </a:p>
        </p:txBody>
      </p:sp>
      <p:sp>
        <p:nvSpPr>
          <p:cNvPr id="14" name="Content Placeholder 9"/>
          <p:cNvSpPr>
            <a:spLocks noGrp="1"/>
          </p:cNvSpPr>
          <p:nvPr>
            <p:ph idx="19" hasCustomPrompt="1"/>
          </p:nvPr>
        </p:nvSpPr>
        <p:spPr>
          <a:xfrm>
            <a:off x="838200" y="3657601"/>
            <a:ext cx="1498600" cy="1600199"/>
          </a:xfrm>
          <a:prstGeom prst="rect">
            <a:avLst/>
          </a:prstGeom>
        </p:spPr>
        <p:txBody>
          <a:bodyPr anchor="ctr"/>
          <a:lstStyle>
            <a:lvl1pPr marL="0" indent="0" algn="ctr">
              <a:buNone/>
              <a:defRPr sz="1800" b="1" baseline="0">
                <a:solidFill>
                  <a:schemeClr val="accent1"/>
                </a:solidFill>
                <a:latin typeface="+mj-lt"/>
                <a:cs typeface="Arial" panose="020B0604020202020204" pitchFamily="34" charset="0"/>
              </a:defRPr>
            </a:lvl1pPr>
          </a:lstStyle>
          <a:p>
            <a:r>
              <a:rPr lang="en-US"/>
              <a:t>Previous Experience</a:t>
            </a:r>
          </a:p>
        </p:txBody>
      </p:sp>
      <p:sp>
        <p:nvSpPr>
          <p:cNvPr id="15" name="Title 1"/>
          <p:cNvSpPr>
            <a:spLocks noGrp="1"/>
          </p:cNvSpPr>
          <p:nvPr>
            <p:ph type="title" hasCustomPrompt="1"/>
          </p:nvPr>
        </p:nvSpPr>
        <p:spPr>
          <a:xfrm>
            <a:off x="838200" y="393193"/>
            <a:ext cx="10515600" cy="455271"/>
          </a:xfrm>
          <a:prstGeom prst="rect">
            <a:avLst/>
          </a:prstGeom>
        </p:spPr>
        <p:txBody>
          <a:bodyPr/>
          <a:lstStyle>
            <a:lvl1pPr>
              <a:defRPr sz="2400" b="1">
                <a:solidFill>
                  <a:schemeClr val="accent1"/>
                </a:solidFill>
                <a:latin typeface="+mj-lt"/>
                <a:cs typeface="Times New Roman" panose="02020603050405020304" pitchFamily="18" charset="0"/>
              </a:defRPr>
            </a:lvl1pPr>
          </a:lstStyle>
          <a:p>
            <a:r>
              <a:rPr lang="en-US"/>
              <a:t>Click To Edit Master Title Style</a:t>
            </a:r>
          </a:p>
        </p:txBody>
      </p:sp>
    </p:spTree>
    <p:extLst>
      <p:ext uri="{BB962C8B-B14F-4D97-AF65-F5344CB8AC3E}">
        <p14:creationId xmlns:p14="http://schemas.microsoft.com/office/powerpoint/2010/main" val="2106388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reaker Slide">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5DF434AA-2F7F-4083-BC59-37BAE38DFEC9}"/>
              </a:ext>
            </a:extLst>
          </p:cNvPr>
          <p:cNvGrpSpPr/>
          <p:nvPr userDrawn="1"/>
        </p:nvGrpSpPr>
        <p:grpSpPr>
          <a:xfrm>
            <a:off x="310280" y="283403"/>
            <a:ext cx="374861" cy="368650"/>
            <a:chOff x="4444647" y="4104609"/>
            <a:chExt cx="374861" cy="368650"/>
          </a:xfrm>
        </p:grpSpPr>
        <p:cxnSp>
          <p:nvCxnSpPr>
            <p:cNvPr id="31" name="Straight Connector 30">
              <a:extLst>
                <a:ext uri="{FF2B5EF4-FFF2-40B4-BE49-F238E27FC236}">
                  <a16:creationId xmlns:a16="http://schemas.microsoft.com/office/drawing/2014/main" id="{8973EE7F-703B-4F78-8115-F29DA46A784D}"/>
                </a:ext>
              </a:extLst>
            </p:cNvPr>
            <p:cNvCxnSpPr/>
            <p:nvPr userDrawn="1"/>
          </p:nvCxnSpPr>
          <p:spPr>
            <a:xfrm flipV="1">
              <a:off x="4444647" y="4104609"/>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cxnSp>
          <p:nvCxnSpPr>
            <p:cNvPr id="32" name="Straight Connector 31">
              <a:extLst>
                <a:ext uri="{FF2B5EF4-FFF2-40B4-BE49-F238E27FC236}">
                  <a16:creationId xmlns:a16="http://schemas.microsoft.com/office/drawing/2014/main" id="{CEE5A416-7D03-45C8-AF61-262759FB4ACE}"/>
                </a:ext>
              </a:extLst>
            </p:cNvPr>
            <p:cNvCxnSpPr/>
            <p:nvPr userDrawn="1"/>
          </p:nvCxnSpPr>
          <p:spPr>
            <a:xfrm flipV="1">
              <a:off x="4501309" y="4166451"/>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cxnSp>
          <p:nvCxnSpPr>
            <p:cNvPr id="33" name="Straight Connector 32">
              <a:extLst>
                <a:ext uri="{FF2B5EF4-FFF2-40B4-BE49-F238E27FC236}">
                  <a16:creationId xmlns:a16="http://schemas.microsoft.com/office/drawing/2014/main" id="{5FFE1F8E-C3E4-42D7-9BCC-6CCDE44F37A7}"/>
                </a:ext>
              </a:extLst>
            </p:cNvPr>
            <p:cNvCxnSpPr/>
            <p:nvPr userDrawn="1"/>
          </p:nvCxnSpPr>
          <p:spPr>
            <a:xfrm flipV="1">
              <a:off x="4557340" y="4227492"/>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grpSp>
      <p:sp>
        <p:nvSpPr>
          <p:cNvPr id="80" name="Text Placeholder 2">
            <a:extLst>
              <a:ext uri="{FF2B5EF4-FFF2-40B4-BE49-F238E27FC236}">
                <a16:creationId xmlns:a16="http://schemas.microsoft.com/office/drawing/2014/main" id="{709CFF2D-55C2-456A-AACD-9E0B21D47844}"/>
              </a:ext>
            </a:extLst>
          </p:cNvPr>
          <p:cNvSpPr>
            <a:spLocks noGrp="1"/>
          </p:cNvSpPr>
          <p:nvPr>
            <p:ph type="body" sz="quarter" idx="10"/>
          </p:nvPr>
        </p:nvSpPr>
        <p:spPr>
          <a:xfrm>
            <a:off x="896989" y="3002263"/>
            <a:ext cx="3836677" cy="1173036"/>
          </a:xfrm>
          <a:prstGeom prst="rect">
            <a:avLst/>
          </a:prstGeom>
        </p:spPr>
        <p:txBody>
          <a:bodyPr/>
          <a:lstStyle>
            <a:lvl1pPr marL="0" indent="0">
              <a:buNone/>
              <a:defRPr sz="2200" b="1">
                <a:solidFill>
                  <a:schemeClr val="bg2"/>
                </a:solidFill>
              </a:defRPr>
            </a:lvl1pPr>
          </a:lstStyle>
          <a:p>
            <a:pPr lvl="0"/>
            <a:endParaRPr lang="en-US"/>
          </a:p>
        </p:txBody>
      </p:sp>
      <p:cxnSp>
        <p:nvCxnSpPr>
          <p:cNvPr id="81" name="Straight Connector 80">
            <a:extLst>
              <a:ext uri="{FF2B5EF4-FFF2-40B4-BE49-F238E27FC236}">
                <a16:creationId xmlns:a16="http://schemas.microsoft.com/office/drawing/2014/main" id="{A3E097B4-61BD-4FFC-8677-10584B1DFBBC}"/>
              </a:ext>
            </a:extLst>
          </p:cNvPr>
          <p:cNvCxnSpPr/>
          <p:nvPr userDrawn="1"/>
        </p:nvCxnSpPr>
        <p:spPr>
          <a:xfrm flipV="1">
            <a:off x="0" y="1"/>
            <a:ext cx="2004060" cy="1859279"/>
          </a:xfrm>
          <a:prstGeom prst="line">
            <a:avLst/>
          </a:prstGeom>
          <a:ln cap="rnd">
            <a:solidFill>
              <a:srgbClr val="9FE2D8"/>
            </a:solidFill>
            <a:round/>
          </a:ln>
        </p:spPr>
        <p:style>
          <a:lnRef idx="2">
            <a:schemeClr val="accent6"/>
          </a:lnRef>
          <a:fillRef idx="0">
            <a:schemeClr val="accent6"/>
          </a:fillRef>
          <a:effectRef idx="1">
            <a:schemeClr val="accent6"/>
          </a:effectRef>
          <a:fontRef idx="minor">
            <a:schemeClr val="tx1"/>
          </a:fontRef>
        </p:style>
      </p:cxnSp>
      <p:cxnSp>
        <p:nvCxnSpPr>
          <p:cNvPr id="82" name="Straight Connector 81">
            <a:extLst>
              <a:ext uri="{FF2B5EF4-FFF2-40B4-BE49-F238E27FC236}">
                <a16:creationId xmlns:a16="http://schemas.microsoft.com/office/drawing/2014/main" id="{63E1071C-8A76-442C-9172-08E3AABD5D02}"/>
              </a:ext>
            </a:extLst>
          </p:cNvPr>
          <p:cNvCxnSpPr/>
          <p:nvPr userDrawn="1"/>
        </p:nvCxnSpPr>
        <p:spPr>
          <a:xfrm>
            <a:off x="0" y="0"/>
            <a:ext cx="995422" cy="935457"/>
          </a:xfrm>
          <a:prstGeom prst="line">
            <a:avLst/>
          </a:prstGeom>
          <a:ln cap="rnd">
            <a:solidFill>
              <a:srgbClr val="9FE2D8"/>
            </a:solidFill>
          </a:ln>
        </p:spPr>
        <p:style>
          <a:lnRef idx="2">
            <a:schemeClr val="accent6"/>
          </a:lnRef>
          <a:fillRef idx="0">
            <a:schemeClr val="accent6"/>
          </a:fillRef>
          <a:effectRef idx="1">
            <a:schemeClr val="accent6"/>
          </a:effectRef>
          <a:fontRef idx="minor">
            <a:schemeClr val="tx1"/>
          </a:fontRef>
        </p:style>
      </p:cxnSp>
      <p:grpSp>
        <p:nvGrpSpPr>
          <p:cNvPr id="84" name="Group 83">
            <a:extLst>
              <a:ext uri="{FF2B5EF4-FFF2-40B4-BE49-F238E27FC236}">
                <a16:creationId xmlns:a16="http://schemas.microsoft.com/office/drawing/2014/main" id="{3BFD5D24-98F1-4EA9-AA8F-E0330297FE40}"/>
              </a:ext>
            </a:extLst>
          </p:cNvPr>
          <p:cNvGrpSpPr/>
          <p:nvPr userDrawn="1"/>
        </p:nvGrpSpPr>
        <p:grpSpPr>
          <a:xfrm>
            <a:off x="5273842" y="313883"/>
            <a:ext cx="6918158" cy="6549797"/>
            <a:chOff x="2225842" y="322242"/>
            <a:chExt cx="6918158" cy="6549797"/>
          </a:xfrm>
        </p:grpSpPr>
        <p:cxnSp>
          <p:nvCxnSpPr>
            <p:cNvPr id="85" name="Straight Connector 84">
              <a:extLst>
                <a:ext uri="{FF2B5EF4-FFF2-40B4-BE49-F238E27FC236}">
                  <a16:creationId xmlns:a16="http://schemas.microsoft.com/office/drawing/2014/main" id="{4EEF73FF-5194-4E97-8E19-518CECA24FEF}"/>
                </a:ext>
              </a:extLst>
            </p:cNvPr>
            <p:cNvCxnSpPr/>
            <p:nvPr userDrawn="1"/>
          </p:nvCxnSpPr>
          <p:spPr>
            <a:xfrm flipV="1">
              <a:off x="2225842" y="322242"/>
              <a:ext cx="6918158" cy="6549797"/>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86" name="Straight Connector 85">
              <a:extLst>
                <a:ext uri="{FF2B5EF4-FFF2-40B4-BE49-F238E27FC236}">
                  <a16:creationId xmlns:a16="http://schemas.microsoft.com/office/drawing/2014/main" id="{B4AF7A84-C99F-4EE3-8A81-B5F352044136}"/>
                </a:ext>
              </a:extLst>
            </p:cNvPr>
            <p:cNvCxnSpPr/>
            <p:nvPr userDrawn="1"/>
          </p:nvCxnSpPr>
          <p:spPr>
            <a:xfrm>
              <a:off x="6162852" y="3165315"/>
              <a:ext cx="2980689" cy="2772862"/>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87" name="Straight Connector 86">
              <a:extLst>
                <a:ext uri="{FF2B5EF4-FFF2-40B4-BE49-F238E27FC236}">
                  <a16:creationId xmlns:a16="http://schemas.microsoft.com/office/drawing/2014/main" id="{9954FCB0-775F-49F7-B89C-66E9D38428FB}"/>
                </a:ext>
              </a:extLst>
            </p:cNvPr>
            <p:cNvCxnSpPr/>
            <p:nvPr userDrawn="1"/>
          </p:nvCxnSpPr>
          <p:spPr>
            <a:xfrm flipV="1">
              <a:off x="4178425" y="2254102"/>
              <a:ext cx="4964467" cy="4603899"/>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88" name="Straight Connector 87">
              <a:extLst>
                <a:ext uri="{FF2B5EF4-FFF2-40B4-BE49-F238E27FC236}">
                  <a16:creationId xmlns:a16="http://schemas.microsoft.com/office/drawing/2014/main" id="{3B0E6005-1438-4A58-BE9E-7781408BC38D}"/>
                </a:ext>
              </a:extLst>
            </p:cNvPr>
            <p:cNvCxnSpPr/>
            <p:nvPr userDrawn="1"/>
          </p:nvCxnSpPr>
          <p:spPr>
            <a:xfrm flipV="1">
              <a:off x="6162851" y="4094419"/>
              <a:ext cx="2980690" cy="2769264"/>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89" name="Straight Connector 88">
              <a:extLst>
                <a:ext uri="{FF2B5EF4-FFF2-40B4-BE49-F238E27FC236}">
                  <a16:creationId xmlns:a16="http://schemas.microsoft.com/office/drawing/2014/main" id="{5EB084C8-24E7-4FCE-B7C7-EDEC99217C1F}"/>
                </a:ext>
              </a:extLst>
            </p:cNvPr>
            <p:cNvCxnSpPr/>
            <p:nvPr userDrawn="1"/>
          </p:nvCxnSpPr>
          <p:spPr>
            <a:xfrm>
              <a:off x="5166225" y="4081029"/>
              <a:ext cx="1976646" cy="1869011"/>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90" name="Straight Connector 89">
              <a:extLst>
                <a:ext uri="{FF2B5EF4-FFF2-40B4-BE49-F238E27FC236}">
                  <a16:creationId xmlns:a16="http://schemas.microsoft.com/office/drawing/2014/main" id="{3F613B7C-E999-4857-A14F-9FF604A5CF1F}"/>
                </a:ext>
              </a:extLst>
            </p:cNvPr>
            <p:cNvCxnSpPr/>
            <p:nvPr userDrawn="1"/>
          </p:nvCxnSpPr>
          <p:spPr>
            <a:xfrm>
              <a:off x="4178425" y="5021375"/>
              <a:ext cx="1984426" cy="1842308"/>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91" name="Straight Connector 90">
              <a:extLst>
                <a:ext uri="{FF2B5EF4-FFF2-40B4-BE49-F238E27FC236}">
                  <a16:creationId xmlns:a16="http://schemas.microsoft.com/office/drawing/2014/main" id="{1908A1BA-43D4-4FF7-8666-6649C36FAA15}"/>
                </a:ext>
              </a:extLst>
            </p:cNvPr>
            <p:cNvCxnSpPr/>
            <p:nvPr userDrawn="1"/>
          </p:nvCxnSpPr>
          <p:spPr>
            <a:xfrm>
              <a:off x="3198398" y="5943604"/>
              <a:ext cx="980027" cy="914396"/>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92" name="Straight Connector 91">
              <a:extLst>
                <a:ext uri="{FF2B5EF4-FFF2-40B4-BE49-F238E27FC236}">
                  <a16:creationId xmlns:a16="http://schemas.microsoft.com/office/drawing/2014/main" id="{92E23393-E396-430C-9AF8-DF329BC32738}"/>
                </a:ext>
              </a:extLst>
            </p:cNvPr>
            <p:cNvCxnSpPr/>
            <p:nvPr userDrawn="1"/>
          </p:nvCxnSpPr>
          <p:spPr>
            <a:xfrm>
              <a:off x="7142871" y="2215816"/>
              <a:ext cx="2000670" cy="1878603"/>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93" name="Straight Connector 92">
              <a:extLst>
                <a:ext uri="{FF2B5EF4-FFF2-40B4-BE49-F238E27FC236}">
                  <a16:creationId xmlns:a16="http://schemas.microsoft.com/office/drawing/2014/main" id="{B88DB694-F57F-4322-AFEB-B7FD6D9D1D00}"/>
                </a:ext>
              </a:extLst>
            </p:cNvPr>
            <p:cNvCxnSpPr/>
            <p:nvPr userDrawn="1"/>
          </p:nvCxnSpPr>
          <p:spPr>
            <a:xfrm flipH="1">
              <a:off x="6162852" y="3159631"/>
              <a:ext cx="1" cy="3698369"/>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94" name="Straight Connector 93">
              <a:extLst>
                <a:ext uri="{FF2B5EF4-FFF2-40B4-BE49-F238E27FC236}">
                  <a16:creationId xmlns:a16="http://schemas.microsoft.com/office/drawing/2014/main" id="{F2502431-A80F-4C44-9C6A-70EB071E3EA3}"/>
                </a:ext>
              </a:extLst>
            </p:cNvPr>
            <p:cNvCxnSpPr/>
            <p:nvPr userDrawn="1"/>
          </p:nvCxnSpPr>
          <p:spPr>
            <a:xfrm flipH="1">
              <a:off x="4178425" y="5023521"/>
              <a:ext cx="1" cy="1834479"/>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95" name="Straight Connector 94">
              <a:extLst>
                <a:ext uri="{FF2B5EF4-FFF2-40B4-BE49-F238E27FC236}">
                  <a16:creationId xmlns:a16="http://schemas.microsoft.com/office/drawing/2014/main" id="{4F99B31E-AC6E-483C-A0B7-FB402E609494}"/>
                </a:ext>
              </a:extLst>
            </p:cNvPr>
            <p:cNvCxnSpPr/>
            <p:nvPr userDrawn="1"/>
          </p:nvCxnSpPr>
          <p:spPr>
            <a:xfrm>
              <a:off x="8152695" y="1260764"/>
              <a:ext cx="688" cy="3762757"/>
            </a:xfrm>
            <a:prstGeom prst="line">
              <a:avLst/>
            </a:prstGeom>
            <a:ln cap="rnd">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96" name="Straight Connector 95">
              <a:extLst>
                <a:ext uri="{FF2B5EF4-FFF2-40B4-BE49-F238E27FC236}">
                  <a16:creationId xmlns:a16="http://schemas.microsoft.com/office/drawing/2014/main" id="{2A03D400-BE82-4991-A88F-2ED2F929F92C}"/>
                </a:ext>
              </a:extLst>
            </p:cNvPr>
            <p:cNvCxnSpPr/>
            <p:nvPr userDrawn="1"/>
          </p:nvCxnSpPr>
          <p:spPr>
            <a:xfrm>
              <a:off x="4182999" y="5023521"/>
              <a:ext cx="3978004" cy="0"/>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97" name="Straight Connector 96">
              <a:extLst>
                <a:ext uri="{FF2B5EF4-FFF2-40B4-BE49-F238E27FC236}">
                  <a16:creationId xmlns:a16="http://schemas.microsoft.com/office/drawing/2014/main" id="{2F30143E-F792-423A-AA35-4239E813764C}"/>
                </a:ext>
              </a:extLst>
            </p:cNvPr>
            <p:cNvCxnSpPr/>
            <p:nvPr userDrawn="1"/>
          </p:nvCxnSpPr>
          <p:spPr>
            <a:xfrm>
              <a:off x="6158843" y="3165316"/>
              <a:ext cx="1998150" cy="0"/>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grpSp>
          <p:nvGrpSpPr>
            <p:cNvPr id="98" name="Group 97">
              <a:extLst>
                <a:ext uri="{FF2B5EF4-FFF2-40B4-BE49-F238E27FC236}">
                  <a16:creationId xmlns:a16="http://schemas.microsoft.com/office/drawing/2014/main" id="{DF4841A6-B3EE-4A80-9109-DA4F6B470E5A}"/>
                </a:ext>
              </a:extLst>
            </p:cNvPr>
            <p:cNvGrpSpPr/>
            <p:nvPr userDrawn="1"/>
          </p:nvGrpSpPr>
          <p:grpSpPr>
            <a:xfrm>
              <a:off x="7369092" y="2439768"/>
              <a:ext cx="374861" cy="368650"/>
              <a:chOff x="4444647" y="4104609"/>
              <a:chExt cx="374861" cy="368650"/>
            </a:xfrm>
          </p:grpSpPr>
          <p:cxnSp>
            <p:nvCxnSpPr>
              <p:cNvPr id="104" name="Straight Connector 103">
                <a:extLst>
                  <a:ext uri="{FF2B5EF4-FFF2-40B4-BE49-F238E27FC236}">
                    <a16:creationId xmlns:a16="http://schemas.microsoft.com/office/drawing/2014/main" id="{8806D582-5B53-40CD-9C7A-7D46E0A4438A}"/>
                  </a:ext>
                </a:extLst>
              </p:cNvPr>
              <p:cNvCxnSpPr/>
              <p:nvPr userDrawn="1"/>
            </p:nvCxnSpPr>
            <p:spPr>
              <a:xfrm flipV="1">
                <a:off x="4444647" y="4104609"/>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cxnSp>
            <p:nvCxnSpPr>
              <p:cNvPr id="105" name="Straight Connector 104">
                <a:extLst>
                  <a:ext uri="{FF2B5EF4-FFF2-40B4-BE49-F238E27FC236}">
                    <a16:creationId xmlns:a16="http://schemas.microsoft.com/office/drawing/2014/main" id="{45C12DB9-5DFA-45CD-8567-DE4B81353009}"/>
                  </a:ext>
                </a:extLst>
              </p:cNvPr>
              <p:cNvCxnSpPr/>
              <p:nvPr userDrawn="1"/>
            </p:nvCxnSpPr>
            <p:spPr>
              <a:xfrm flipV="1">
                <a:off x="4501309" y="4166451"/>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cxnSp>
            <p:nvCxnSpPr>
              <p:cNvPr id="106" name="Straight Connector 105">
                <a:extLst>
                  <a:ext uri="{FF2B5EF4-FFF2-40B4-BE49-F238E27FC236}">
                    <a16:creationId xmlns:a16="http://schemas.microsoft.com/office/drawing/2014/main" id="{FE1B998F-9F49-4A9F-8D63-000CAD408E42}"/>
                  </a:ext>
                </a:extLst>
              </p:cNvPr>
              <p:cNvCxnSpPr/>
              <p:nvPr userDrawn="1"/>
            </p:nvCxnSpPr>
            <p:spPr>
              <a:xfrm flipV="1">
                <a:off x="4557340" y="4227492"/>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grpSp>
        <p:grpSp>
          <p:nvGrpSpPr>
            <p:cNvPr id="99" name="Group 98">
              <a:extLst>
                <a:ext uri="{FF2B5EF4-FFF2-40B4-BE49-F238E27FC236}">
                  <a16:creationId xmlns:a16="http://schemas.microsoft.com/office/drawing/2014/main" id="{DD60507C-B505-4621-96CA-7D8AB53EAC58}"/>
                </a:ext>
              </a:extLst>
            </p:cNvPr>
            <p:cNvGrpSpPr/>
            <p:nvPr userDrawn="1"/>
          </p:nvGrpSpPr>
          <p:grpSpPr>
            <a:xfrm>
              <a:off x="6542364" y="5369299"/>
              <a:ext cx="374861" cy="368650"/>
              <a:chOff x="4444647" y="4104609"/>
              <a:chExt cx="374861" cy="368650"/>
            </a:xfrm>
          </p:grpSpPr>
          <p:cxnSp>
            <p:nvCxnSpPr>
              <p:cNvPr id="101" name="Straight Connector 100">
                <a:extLst>
                  <a:ext uri="{FF2B5EF4-FFF2-40B4-BE49-F238E27FC236}">
                    <a16:creationId xmlns:a16="http://schemas.microsoft.com/office/drawing/2014/main" id="{5A4EE022-3465-41CB-86CA-FEF7F47D461E}"/>
                  </a:ext>
                </a:extLst>
              </p:cNvPr>
              <p:cNvCxnSpPr/>
              <p:nvPr userDrawn="1"/>
            </p:nvCxnSpPr>
            <p:spPr>
              <a:xfrm flipV="1">
                <a:off x="4444647" y="4104609"/>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cxnSp>
            <p:nvCxnSpPr>
              <p:cNvPr id="102" name="Straight Connector 101">
                <a:extLst>
                  <a:ext uri="{FF2B5EF4-FFF2-40B4-BE49-F238E27FC236}">
                    <a16:creationId xmlns:a16="http://schemas.microsoft.com/office/drawing/2014/main" id="{F89BD1C4-48DB-4BAE-BA8D-194C8C4F5E9F}"/>
                  </a:ext>
                </a:extLst>
              </p:cNvPr>
              <p:cNvCxnSpPr/>
              <p:nvPr userDrawn="1"/>
            </p:nvCxnSpPr>
            <p:spPr>
              <a:xfrm flipV="1">
                <a:off x="4501309" y="4166451"/>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cxnSp>
            <p:nvCxnSpPr>
              <p:cNvPr id="103" name="Straight Connector 102">
                <a:extLst>
                  <a:ext uri="{FF2B5EF4-FFF2-40B4-BE49-F238E27FC236}">
                    <a16:creationId xmlns:a16="http://schemas.microsoft.com/office/drawing/2014/main" id="{375BAE7B-B869-47EF-BB2B-B3B9DC740A61}"/>
                  </a:ext>
                </a:extLst>
              </p:cNvPr>
              <p:cNvCxnSpPr/>
              <p:nvPr userDrawn="1"/>
            </p:nvCxnSpPr>
            <p:spPr>
              <a:xfrm flipV="1">
                <a:off x="4557340" y="4227492"/>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grpSp>
        <p:cxnSp>
          <p:nvCxnSpPr>
            <p:cNvPr id="100" name="Straight Connector 99">
              <a:extLst>
                <a:ext uri="{FF2B5EF4-FFF2-40B4-BE49-F238E27FC236}">
                  <a16:creationId xmlns:a16="http://schemas.microsoft.com/office/drawing/2014/main" id="{BE832761-F2D0-469B-AA1B-B3168F14A503}"/>
                </a:ext>
              </a:extLst>
            </p:cNvPr>
            <p:cNvCxnSpPr/>
            <p:nvPr userDrawn="1"/>
          </p:nvCxnSpPr>
          <p:spPr>
            <a:xfrm>
              <a:off x="8152695" y="1263719"/>
              <a:ext cx="991305" cy="990382"/>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val="99474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pic>
        <p:nvPicPr>
          <p:cNvPr id="2" name="Picture 1" descr="Background pattern&#10;&#10;Description automatically generated">
            <a:extLst>
              <a:ext uri="{FF2B5EF4-FFF2-40B4-BE49-F238E27FC236}">
                <a16:creationId xmlns:a16="http://schemas.microsoft.com/office/drawing/2014/main" id="{C4EC4728-6ED7-31A8-5BF4-3AA4BB7675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Freeform 10">
            <a:extLst>
              <a:ext uri="{FF2B5EF4-FFF2-40B4-BE49-F238E27FC236}">
                <a16:creationId xmlns:a16="http://schemas.microsoft.com/office/drawing/2014/main" id="{F8179D06-774A-DF09-44F6-3C41AB983DB2}"/>
              </a:ext>
            </a:extLst>
          </p:cNvPr>
          <p:cNvSpPr/>
          <p:nvPr userDrawn="1"/>
        </p:nvSpPr>
        <p:spPr>
          <a:xfrm>
            <a:off x="6449932" y="2432957"/>
            <a:ext cx="5742068" cy="4425043"/>
          </a:xfrm>
          <a:custGeom>
            <a:avLst/>
            <a:gdLst>
              <a:gd name="connsiteX0" fmla="*/ 4334933 w 4334933"/>
              <a:gd name="connsiteY0" fmla="*/ 0 h 4334933"/>
              <a:gd name="connsiteX1" fmla="*/ 0 w 4334933"/>
              <a:gd name="connsiteY1" fmla="*/ 4334933 h 4334933"/>
              <a:gd name="connsiteX2" fmla="*/ 4301066 w 4334933"/>
              <a:gd name="connsiteY2" fmla="*/ 4334933 h 4334933"/>
              <a:gd name="connsiteX3" fmla="*/ 4334933 w 4334933"/>
              <a:gd name="connsiteY3" fmla="*/ 0 h 4334933"/>
              <a:gd name="connsiteX0" fmla="*/ 4334933 w 4334933"/>
              <a:gd name="connsiteY0" fmla="*/ 0 h 4334933"/>
              <a:gd name="connsiteX1" fmla="*/ 0 w 4334933"/>
              <a:gd name="connsiteY1" fmla="*/ 4334933 h 4334933"/>
              <a:gd name="connsiteX2" fmla="*/ 4326666 w 4334933"/>
              <a:gd name="connsiteY2" fmla="*/ 4334933 h 4334933"/>
              <a:gd name="connsiteX3" fmla="*/ 4334933 w 4334933"/>
              <a:gd name="connsiteY3" fmla="*/ 0 h 4334933"/>
              <a:gd name="connsiteX0" fmla="*/ 4327167 w 4327524"/>
              <a:gd name="connsiteY0" fmla="*/ 0 h 4334933"/>
              <a:gd name="connsiteX1" fmla="*/ 0 w 4327524"/>
              <a:gd name="connsiteY1" fmla="*/ 4334933 h 4334933"/>
              <a:gd name="connsiteX2" fmla="*/ 4326666 w 4327524"/>
              <a:gd name="connsiteY2" fmla="*/ 4334933 h 4334933"/>
              <a:gd name="connsiteX3" fmla="*/ 4327167 w 4327524"/>
              <a:gd name="connsiteY3" fmla="*/ 0 h 4334933"/>
              <a:gd name="connsiteX0" fmla="*/ 4327167 w 4327524"/>
              <a:gd name="connsiteY0" fmla="*/ 0 h 4339987"/>
              <a:gd name="connsiteX1" fmla="*/ 0 w 4327524"/>
              <a:gd name="connsiteY1" fmla="*/ 4339987 h 4339987"/>
              <a:gd name="connsiteX2" fmla="*/ 4326666 w 4327524"/>
              <a:gd name="connsiteY2" fmla="*/ 4339987 h 4339987"/>
              <a:gd name="connsiteX3" fmla="*/ 4327167 w 4327524"/>
              <a:gd name="connsiteY3" fmla="*/ 0 h 4339987"/>
              <a:gd name="connsiteX0" fmla="*/ 4333178 w 4333178"/>
              <a:gd name="connsiteY0" fmla="*/ 0 h 4339987"/>
              <a:gd name="connsiteX1" fmla="*/ 0 w 4333178"/>
              <a:gd name="connsiteY1" fmla="*/ 4339987 h 4339987"/>
              <a:gd name="connsiteX2" fmla="*/ 4326666 w 4333178"/>
              <a:gd name="connsiteY2" fmla="*/ 4339987 h 4339987"/>
              <a:gd name="connsiteX3" fmla="*/ 4333178 w 4333178"/>
              <a:gd name="connsiteY3" fmla="*/ 0 h 4339987"/>
              <a:gd name="connsiteX0" fmla="*/ 4333178 w 4333178"/>
              <a:gd name="connsiteY0" fmla="*/ 0 h 4339987"/>
              <a:gd name="connsiteX1" fmla="*/ 0 w 4333178"/>
              <a:gd name="connsiteY1" fmla="*/ 4339987 h 4339987"/>
              <a:gd name="connsiteX2" fmla="*/ 4331174 w 4333178"/>
              <a:gd name="connsiteY2" fmla="*/ 4339987 h 4339987"/>
              <a:gd name="connsiteX3" fmla="*/ 4333178 w 4333178"/>
              <a:gd name="connsiteY3" fmla="*/ 0 h 4339987"/>
            </a:gdLst>
            <a:ahLst/>
            <a:cxnLst>
              <a:cxn ang="0">
                <a:pos x="connsiteX0" y="connsiteY0"/>
              </a:cxn>
              <a:cxn ang="0">
                <a:pos x="connsiteX1" y="connsiteY1"/>
              </a:cxn>
              <a:cxn ang="0">
                <a:pos x="connsiteX2" y="connsiteY2"/>
              </a:cxn>
              <a:cxn ang="0">
                <a:pos x="connsiteX3" y="connsiteY3"/>
              </a:cxn>
            </a:cxnLst>
            <a:rect l="l" t="t" r="r" b="b"/>
            <a:pathLst>
              <a:path w="4333178" h="4339987">
                <a:moveTo>
                  <a:pt x="4333178" y="0"/>
                </a:moveTo>
                <a:lnTo>
                  <a:pt x="0" y="4339987"/>
                </a:lnTo>
                <a:lnTo>
                  <a:pt x="4331174" y="4339987"/>
                </a:lnTo>
                <a:cubicBezTo>
                  <a:pt x="4333930" y="2895009"/>
                  <a:pt x="4330422" y="1444978"/>
                  <a:pt x="4333178" y="0"/>
                </a:cubicBezTo>
                <a:close/>
              </a:path>
            </a:pathLst>
          </a:cu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Freeform 8">
            <a:extLst>
              <a:ext uri="{FF2B5EF4-FFF2-40B4-BE49-F238E27FC236}">
                <a16:creationId xmlns:a16="http://schemas.microsoft.com/office/drawing/2014/main" id="{5F1EDE86-0716-848A-E431-94312D5A5DA6}"/>
              </a:ext>
            </a:extLst>
          </p:cNvPr>
          <p:cNvSpPr/>
          <p:nvPr userDrawn="1"/>
        </p:nvSpPr>
        <p:spPr>
          <a:xfrm>
            <a:off x="-29062" y="1"/>
            <a:ext cx="11087611" cy="6858000"/>
          </a:xfrm>
          <a:custGeom>
            <a:avLst/>
            <a:gdLst>
              <a:gd name="connsiteX0" fmla="*/ 0 w 8271933"/>
              <a:gd name="connsiteY0" fmla="*/ 0 h 6874933"/>
              <a:gd name="connsiteX1" fmla="*/ 0 w 8271933"/>
              <a:gd name="connsiteY1" fmla="*/ 6874933 h 6874933"/>
              <a:gd name="connsiteX2" fmla="*/ 8271933 w 8271933"/>
              <a:gd name="connsiteY2" fmla="*/ 6874933 h 6874933"/>
              <a:gd name="connsiteX3" fmla="*/ 1405467 w 8271933"/>
              <a:gd name="connsiteY3" fmla="*/ 8467 h 6874933"/>
              <a:gd name="connsiteX4" fmla="*/ 0 w 8271933"/>
              <a:gd name="connsiteY4" fmla="*/ 0 h 6874933"/>
              <a:gd name="connsiteX0" fmla="*/ 0 w 8271933"/>
              <a:gd name="connsiteY0" fmla="*/ 1833 h 6876766"/>
              <a:gd name="connsiteX1" fmla="*/ 0 w 8271933"/>
              <a:gd name="connsiteY1" fmla="*/ 6876766 h 6876766"/>
              <a:gd name="connsiteX2" fmla="*/ 8271933 w 8271933"/>
              <a:gd name="connsiteY2" fmla="*/ 6876766 h 6876766"/>
              <a:gd name="connsiteX3" fmla="*/ 1397762 w 8271933"/>
              <a:gd name="connsiteY3" fmla="*/ 0 h 6876766"/>
              <a:gd name="connsiteX4" fmla="*/ 0 w 8271933"/>
              <a:gd name="connsiteY4" fmla="*/ 1833 h 6876766"/>
              <a:gd name="connsiteX0" fmla="*/ 0 w 8271933"/>
              <a:gd name="connsiteY0" fmla="*/ 0 h 6874933"/>
              <a:gd name="connsiteX1" fmla="*/ 0 w 8271933"/>
              <a:gd name="connsiteY1" fmla="*/ 6874933 h 6874933"/>
              <a:gd name="connsiteX2" fmla="*/ 8271933 w 8271933"/>
              <a:gd name="connsiteY2" fmla="*/ 6874933 h 6874933"/>
              <a:gd name="connsiteX3" fmla="*/ 1394780 w 8271933"/>
              <a:gd name="connsiteY3" fmla="*/ 2153 h 6874933"/>
              <a:gd name="connsiteX4" fmla="*/ 0 w 8271933"/>
              <a:gd name="connsiteY4" fmla="*/ 0 h 6874933"/>
              <a:gd name="connsiteX0" fmla="*/ 0 w 8271933"/>
              <a:gd name="connsiteY0" fmla="*/ 0 h 6874933"/>
              <a:gd name="connsiteX1" fmla="*/ 0 w 8271933"/>
              <a:gd name="connsiteY1" fmla="*/ 6874933 h 6874933"/>
              <a:gd name="connsiteX2" fmla="*/ 8271933 w 8271933"/>
              <a:gd name="connsiteY2" fmla="*/ 6874933 h 6874933"/>
              <a:gd name="connsiteX3" fmla="*/ 1394780 w 8271933"/>
              <a:gd name="connsiteY3" fmla="*/ 2153 h 6874933"/>
              <a:gd name="connsiteX4" fmla="*/ 0 w 8271933"/>
              <a:gd name="connsiteY4" fmla="*/ 0 h 6874933"/>
              <a:gd name="connsiteX0" fmla="*/ 0 w 8315708"/>
              <a:gd name="connsiteY0" fmla="*/ 0 h 6874933"/>
              <a:gd name="connsiteX1" fmla="*/ 0 w 8315708"/>
              <a:gd name="connsiteY1" fmla="*/ 6874933 h 6874933"/>
              <a:gd name="connsiteX2" fmla="*/ 8315708 w 8315708"/>
              <a:gd name="connsiteY2" fmla="*/ 6874933 h 6874933"/>
              <a:gd name="connsiteX3" fmla="*/ 1394780 w 8315708"/>
              <a:gd name="connsiteY3" fmla="*/ 2153 h 6874933"/>
              <a:gd name="connsiteX4" fmla="*/ 0 w 8315708"/>
              <a:gd name="connsiteY4" fmla="*/ 0 h 6874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15708" h="6874933">
                <a:moveTo>
                  <a:pt x="0" y="0"/>
                </a:moveTo>
                <a:lnTo>
                  <a:pt x="0" y="6874933"/>
                </a:lnTo>
                <a:lnTo>
                  <a:pt x="8315708" y="6874933"/>
                </a:lnTo>
                <a:lnTo>
                  <a:pt x="1394780" y="2153"/>
                </a:lnTo>
                <a:lnTo>
                  <a:pt x="0" y="0"/>
                </a:lnTo>
                <a:close/>
              </a:path>
            </a:pathLst>
          </a:cu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Isosceles Triangle 4">
            <a:extLst>
              <a:ext uri="{FF2B5EF4-FFF2-40B4-BE49-F238E27FC236}">
                <a16:creationId xmlns:a16="http://schemas.microsoft.com/office/drawing/2014/main" id="{A9836A2B-1FEA-6496-0BA9-729E0E8D8803}"/>
              </a:ext>
            </a:extLst>
          </p:cNvPr>
          <p:cNvSpPr/>
          <p:nvPr userDrawn="1"/>
        </p:nvSpPr>
        <p:spPr>
          <a:xfrm>
            <a:off x="6454706" y="5138579"/>
            <a:ext cx="4549421" cy="1719422"/>
          </a:xfrm>
          <a:prstGeom prst="triangle">
            <a:avLst>
              <a:gd name="adj" fmla="val 49551"/>
            </a:avLst>
          </a:prstGeom>
          <a:solidFill>
            <a:srgbClr val="9FE2D8"/>
          </a:solidFill>
          <a:ln>
            <a:solidFill>
              <a:srgbClr val="9FE2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aseline="-25000"/>
          </a:p>
        </p:txBody>
      </p:sp>
      <p:pic>
        <p:nvPicPr>
          <p:cNvPr id="6" name="Picture 5">
            <a:extLst>
              <a:ext uri="{FF2B5EF4-FFF2-40B4-BE49-F238E27FC236}">
                <a16:creationId xmlns:a16="http://schemas.microsoft.com/office/drawing/2014/main" id="{45ACBEC5-5C40-F825-59FE-4B050998AD2C}"/>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9718238" y="4849978"/>
            <a:ext cx="2149826" cy="503151"/>
          </a:xfrm>
          <a:prstGeom prst="rect">
            <a:avLst/>
          </a:prstGeom>
        </p:spPr>
      </p:pic>
      <p:sp>
        <p:nvSpPr>
          <p:cNvPr id="8" name="Text Placeholder 7">
            <a:extLst>
              <a:ext uri="{FF2B5EF4-FFF2-40B4-BE49-F238E27FC236}">
                <a16:creationId xmlns:a16="http://schemas.microsoft.com/office/drawing/2014/main" id="{F83C2C29-5B3A-3020-096F-099096E32E88}"/>
              </a:ext>
            </a:extLst>
          </p:cNvPr>
          <p:cNvSpPr>
            <a:spLocks noGrp="1"/>
          </p:cNvSpPr>
          <p:nvPr>
            <p:ph type="body" sz="quarter" idx="10" hasCustomPrompt="1"/>
          </p:nvPr>
        </p:nvSpPr>
        <p:spPr>
          <a:xfrm>
            <a:off x="658317" y="4565282"/>
            <a:ext cx="6400800" cy="665086"/>
          </a:xfrm>
          <a:prstGeom prst="rect">
            <a:avLst/>
          </a:prstGeom>
        </p:spPr>
        <p:txBody>
          <a:bodyPr anchor="ctr"/>
          <a:lstStyle>
            <a:lvl1pPr marL="0" indent="0">
              <a:buNone/>
              <a:defRPr sz="3200" b="1">
                <a:solidFill>
                  <a:schemeClr val="bg2"/>
                </a:solidFill>
              </a:defRPr>
            </a:lvl1pPr>
            <a:lvl2pPr>
              <a:defRPr sz="3200" b="1">
                <a:solidFill>
                  <a:schemeClr val="bg2"/>
                </a:solidFill>
              </a:defRPr>
            </a:lvl2pPr>
            <a:lvl3pPr>
              <a:defRPr sz="3200" b="1">
                <a:solidFill>
                  <a:schemeClr val="bg2"/>
                </a:solidFill>
              </a:defRPr>
            </a:lvl3pPr>
            <a:lvl4pPr>
              <a:defRPr sz="3200" b="1">
                <a:solidFill>
                  <a:schemeClr val="bg2"/>
                </a:solidFill>
              </a:defRPr>
            </a:lvl4pPr>
            <a:lvl5pPr>
              <a:defRPr sz="3200" b="1">
                <a:solidFill>
                  <a:schemeClr val="bg2"/>
                </a:solidFill>
              </a:defRPr>
            </a:lvl5pPr>
          </a:lstStyle>
          <a:p>
            <a:pPr lvl="0"/>
            <a:r>
              <a:rPr lang="en-US"/>
              <a:t>Title</a:t>
            </a:r>
          </a:p>
        </p:txBody>
      </p:sp>
      <p:sp>
        <p:nvSpPr>
          <p:cNvPr id="10" name="Text Placeholder 9">
            <a:extLst>
              <a:ext uri="{FF2B5EF4-FFF2-40B4-BE49-F238E27FC236}">
                <a16:creationId xmlns:a16="http://schemas.microsoft.com/office/drawing/2014/main" id="{9F54796A-6007-337C-D2CE-D6A1B66EEA3D}"/>
              </a:ext>
            </a:extLst>
          </p:cNvPr>
          <p:cNvSpPr>
            <a:spLocks noGrp="1"/>
          </p:cNvSpPr>
          <p:nvPr>
            <p:ph type="body" sz="quarter" idx="11" hasCustomPrompt="1"/>
          </p:nvPr>
        </p:nvSpPr>
        <p:spPr>
          <a:xfrm>
            <a:off x="658813" y="5249862"/>
            <a:ext cx="2743200" cy="415925"/>
          </a:xfrm>
          <a:prstGeom prst="rect">
            <a:avLst/>
          </a:prstGeom>
        </p:spPr>
        <p:txBody>
          <a:bodyPr anchor="ctr"/>
          <a:lstStyle>
            <a:lvl1pPr marL="0" indent="0">
              <a:buNone/>
              <a:defRPr sz="1800" b="1">
                <a:solidFill>
                  <a:schemeClr val="bg2"/>
                </a:solidFill>
              </a:defRPr>
            </a:lvl1pPr>
          </a:lstStyle>
          <a:p>
            <a:pPr lvl="0"/>
            <a:r>
              <a:rPr lang="en-US"/>
              <a:t>Sub header</a:t>
            </a:r>
          </a:p>
        </p:txBody>
      </p:sp>
    </p:spTree>
    <p:extLst>
      <p:ext uri="{BB962C8B-B14F-4D97-AF65-F5344CB8AC3E}">
        <p14:creationId xmlns:p14="http://schemas.microsoft.com/office/powerpoint/2010/main" val="132453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ase Study Template">
    <p:bg>
      <p:bgRef idx="1001">
        <a:schemeClr val="bg1"/>
      </p:bgRef>
    </p:bg>
    <p:spTree>
      <p:nvGrpSpPr>
        <p:cNvPr id="1" name=""/>
        <p:cNvGrpSpPr/>
        <p:nvPr/>
      </p:nvGrpSpPr>
      <p:grpSpPr>
        <a:xfrm>
          <a:off x="0" y="0"/>
          <a:ext cx="0" cy="0"/>
          <a:chOff x="0" y="0"/>
          <a:chExt cx="0" cy="0"/>
        </a:xfrm>
      </p:grpSpPr>
      <p:sp>
        <p:nvSpPr>
          <p:cNvPr id="3" name="Content Placeholder 4">
            <a:extLst>
              <a:ext uri="{FF2B5EF4-FFF2-40B4-BE49-F238E27FC236}">
                <a16:creationId xmlns:a16="http://schemas.microsoft.com/office/drawing/2014/main" id="{D879E461-354E-C6EB-0467-A562C9CEB83F}"/>
              </a:ext>
            </a:extLst>
          </p:cNvPr>
          <p:cNvSpPr>
            <a:spLocks noGrp="1"/>
          </p:cNvSpPr>
          <p:nvPr>
            <p:ph sz="quarter" idx="19" hasCustomPrompt="1"/>
          </p:nvPr>
        </p:nvSpPr>
        <p:spPr>
          <a:xfrm>
            <a:off x="10642658" y="54169"/>
            <a:ext cx="1434750" cy="198937"/>
          </a:xfrm>
          <a:prstGeom prst="rect">
            <a:avLst/>
          </a:prstGeom>
        </p:spPr>
        <p:txBody>
          <a:bodyPr/>
          <a:lstStyle>
            <a:lvl1pPr marL="0" indent="0">
              <a:buClr>
                <a:schemeClr val="accent2"/>
              </a:buClr>
              <a:buFont typeface="Wingdings" panose="05000000000000000000" pitchFamily="2" charset="2"/>
              <a:buNone/>
              <a:defRPr sz="1050" baseline="0">
                <a:solidFill>
                  <a:schemeClr val="bg2"/>
                </a:solidFill>
                <a:latin typeface="+mn-lt"/>
                <a:cs typeface="Arial" panose="020B0604020202020204" pitchFamily="34" charset="0"/>
              </a:defRPr>
            </a:lvl1pPr>
            <a:lvl2pPr marL="742950" indent="-285750">
              <a:buClr>
                <a:schemeClr val="accent3"/>
              </a:buClr>
              <a:buFont typeface="Wingdings" panose="05000000000000000000" pitchFamily="2" charset="2"/>
              <a:buChar char="§"/>
              <a:defRPr sz="1400" baseline="0">
                <a:solidFill>
                  <a:schemeClr val="tx1"/>
                </a:solidFill>
                <a:latin typeface="+mn-lt"/>
                <a:cs typeface="Arial" panose="020B0604020202020204" pitchFamily="34" charset="0"/>
              </a:defRPr>
            </a:lvl2pPr>
            <a:lvl3pPr marL="1200150" indent="-285750">
              <a:buClr>
                <a:schemeClr val="accent3"/>
              </a:buClr>
              <a:buFont typeface="Arial" panose="020B0604020202020204" pitchFamily="34" charset="0"/>
              <a:buChar char="•"/>
              <a:defRPr sz="1400" baseline="0">
                <a:solidFill>
                  <a:schemeClr val="tx1"/>
                </a:solidFill>
                <a:latin typeface="+mn-lt"/>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a:t>Solution</a:t>
            </a:r>
          </a:p>
        </p:txBody>
      </p:sp>
      <p:grpSp>
        <p:nvGrpSpPr>
          <p:cNvPr id="113" name="Group 112">
            <a:extLst>
              <a:ext uri="{FF2B5EF4-FFF2-40B4-BE49-F238E27FC236}">
                <a16:creationId xmlns:a16="http://schemas.microsoft.com/office/drawing/2014/main" id="{7AD93C38-E4B7-558A-C6E4-A44086927D17}"/>
              </a:ext>
            </a:extLst>
          </p:cNvPr>
          <p:cNvGrpSpPr/>
          <p:nvPr userDrawn="1"/>
        </p:nvGrpSpPr>
        <p:grpSpPr>
          <a:xfrm rot="10800000">
            <a:off x="9645203" y="4381278"/>
            <a:ext cx="2546797" cy="2479879"/>
            <a:chOff x="14442456" y="681186"/>
            <a:chExt cx="2546797" cy="2479879"/>
          </a:xfrm>
        </p:grpSpPr>
        <p:cxnSp>
          <p:nvCxnSpPr>
            <p:cNvPr id="114" name="Straight Connector 113">
              <a:extLst>
                <a:ext uri="{FF2B5EF4-FFF2-40B4-BE49-F238E27FC236}">
                  <a16:creationId xmlns:a16="http://schemas.microsoft.com/office/drawing/2014/main" id="{8AC06ECF-CA30-AE7D-1A85-F711681F3FDF}"/>
                </a:ext>
              </a:extLst>
            </p:cNvPr>
            <p:cNvCxnSpPr>
              <a:cxnSpLocks/>
            </p:cNvCxnSpPr>
            <p:nvPr userDrawn="1"/>
          </p:nvCxnSpPr>
          <p:spPr>
            <a:xfrm rot="16200000">
              <a:off x="14484680" y="644693"/>
              <a:ext cx="2451462" cy="2535909"/>
            </a:xfrm>
            <a:prstGeom prst="line">
              <a:avLst/>
            </a:prstGeom>
            <a:ln w="12700">
              <a:solidFill>
                <a:srgbClr val="A5EBE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E869A50-1A7F-3344-437F-DF91E99312B9}"/>
                </a:ext>
              </a:extLst>
            </p:cNvPr>
            <p:cNvCxnSpPr>
              <a:cxnSpLocks/>
            </p:cNvCxnSpPr>
            <p:nvPr userDrawn="1"/>
          </p:nvCxnSpPr>
          <p:spPr>
            <a:xfrm>
              <a:off x="14442456" y="1920618"/>
              <a:ext cx="2535911" cy="0"/>
            </a:xfrm>
            <a:prstGeom prst="line">
              <a:avLst/>
            </a:prstGeom>
            <a:ln w="12700">
              <a:solidFill>
                <a:srgbClr val="A5EBE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D7BE7A-CD67-F9A3-EF64-518CC96ADCF4}"/>
                </a:ext>
              </a:extLst>
            </p:cNvPr>
            <p:cNvCxnSpPr>
              <a:cxnSpLocks/>
            </p:cNvCxnSpPr>
            <p:nvPr userDrawn="1"/>
          </p:nvCxnSpPr>
          <p:spPr>
            <a:xfrm rot="16200000" flipH="1">
              <a:off x="14454523" y="674849"/>
              <a:ext cx="1233703" cy="1257837"/>
            </a:xfrm>
            <a:prstGeom prst="line">
              <a:avLst/>
            </a:prstGeom>
            <a:ln w="12700">
              <a:solidFill>
                <a:srgbClr val="A5EBE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B95FE88-9435-A5F5-79F2-160F31E3C814}"/>
                </a:ext>
              </a:extLst>
            </p:cNvPr>
            <p:cNvCxnSpPr>
              <a:cxnSpLocks/>
            </p:cNvCxnSpPr>
            <p:nvPr userDrawn="1"/>
          </p:nvCxnSpPr>
          <p:spPr>
            <a:xfrm rot="16200000" flipH="1">
              <a:off x="14455843" y="1907231"/>
              <a:ext cx="1227970" cy="1254744"/>
            </a:xfrm>
            <a:prstGeom prst="line">
              <a:avLst/>
            </a:prstGeom>
            <a:ln w="12700">
              <a:solidFill>
                <a:srgbClr val="A5EBE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6A4D75C-99CC-3ADD-7AFF-D0BD4C20FF0A}"/>
                </a:ext>
              </a:extLst>
            </p:cNvPr>
            <p:cNvCxnSpPr>
              <a:cxnSpLocks/>
            </p:cNvCxnSpPr>
            <p:nvPr userDrawn="1"/>
          </p:nvCxnSpPr>
          <p:spPr>
            <a:xfrm rot="16200000">
              <a:off x="14453639" y="680091"/>
              <a:ext cx="1229344" cy="1251710"/>
            </a:xfrm>
            <a:prstGeom prst="line">
              <a:avLst/>
            </a:prstGeom>
            <a:ln w="12700">
              <a:solidFill>
                <a:srgbClr val="A5EBE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3E64374-ECFB-4B94-2334-0CDB3EFEF5D8}"/>
                </a:ext>
              </a:extLst>
            </p:cNvPr>
            <p:cNvCxnSpPr>
              <a:cxnSpLocks/>
            </p:cNvCxnSpPr>
            <p:nvPr userDrawn="1"/>
          </p:nvCxnSpPr>
          <p:spPr>
            <a:xfrm rot="16200000">
              <a:off x="15715855" y="-586483"/>
              <a:ext cx="0" cy="2546796"/>
            </a:xfrm>
            <a:prstGeom prst="line">
              <a:avLst/>
            </a:prstGeom>
            <a:ln w="12700">
              <a:solidFill>
                <a:srgbClr val="A5EBE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D00174C-74DD-785E-6ED4-533F0E1DC2C5}"/>
                </a:ext>
              </a:extLst>
            </p:cNvPr>
            <p:cNvCxnSpPr>
              <a:cxnSpLocks/>
            </p:cNvCxnSpPr>
            <p:nvPr userDrawn="1"/>
          </p:nvCxnSpPr>
          <p:spPr>
            <a:xfrm>
              <a:off x="15697200" y="681186"/>
              <a:ext cx="1292053" cy="1243910"/>
            </a:xfrm>
            <a:prstGeom prst="line">
              <a:avLst/>
            </a:prstGeom>
            <a:ln w="12700">
              <a:solidFill>
                <a:srgbClr val="A5EBE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B370D74-2AAD-2D4B-1CDD-2969A321174C}"/>
                </a:ext>
              </a:extLst>
            </p:cNvPr>
            <p:cNvCxnSpPr/>
            <p:nvPr userDrawn="1"/>
          </p:nvCxnSpPr>
          <p:spPr>
            <a:xfrm rot="16200000">
              <a:off x="13832317" y="2526634"/>
              <a:ext cx="1223492" cy="0"/>
            </a:xfrm>
            <a:prstGeom prst="line">
              <a:avLst/>
            </a:prstGeom>
            <a:ln w="12700">
              <a:solidFill>
                <a:srgbClr val="A5EBE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8EE5634-2CD1-B0B4-A338-325CB25A68DB}"/>
                </a:ext>
              </a:extLst>
            </p:cNvPr>
            <p:cNvCxnSpPr>
              <a:cxnSpLocks/>
            </p:cNvCxnSpPr>
            <p:nvPr userDrawn="1"/>
          </p:nvCxnSpPr>
          <p:spPr>
            <a:xfrm rot="16200000">
              <a:off x="14463219" y="1923991"/>
              <a:ext cx="2474149" cy="0"/>
            </a:xfrm>
            <a:prstGeom prst="line">
              <a:avLst/>
            </a:prstGeom>
            <a:ln w="12700">
              <a:solidFill>
                <a:srgbClr val="A5EBE1"/>
              </a:solidFill>
            </a:ln>
          </p:spPr>
          <p:style>
            <a:lnRef idx="1">
              <a:schemeClr val="accent1"/>
            </a:lnRef>
            <a:fillRef idx="0">
              <a:schemeClr val="accent1"/>
            </a:fillRef>
            <a:effectRef idx="0">
              <a:schemeClr val="accent1"/>
            </a:effectRef>
            <a:fontRef idx="minor">
              <a:schemeClr val="tx1"/>
            </a:fontRef>
          </p:style>
        </p:cxnSp>
        <p:grpSp>
          <p:nvGrpSpPr>
            <p:cNvPr id="123" name="Group 122">
              <a:extLst>
                <a:ext uri="{FF2B5EF4-FFF2-40B4-BE49-F238E27FC236}">
                  <a16:creationId xmlns:a16="http://schemas.microsoft.com/office/drawing/2014/main" id="{4DD42ADD-5DDE-3482-A6DF-8F84D95AB046}"/>
                </a:ext>
              </a:extLst>
            </p:cNvPr>
            <p:cNvGrpSpPr/>
            <p:nvPr userDrawn="1"/>
          </p:nvGrpSpPr>
          <p:grpSpPr>
            <a:xfrm rot="13500000">
              <a:off x="14705651" y="863098"/>
              <a:ext cx="170887" cy="353455"/>
              <a:chOff x="14986674" y="2997199"/>
              <a:chExt cx="39964" cy="213148"/>
            </a:xfrm>
          </p:grpSpPr>
          <p:cxnSp>
            <p:nvCxnSpPr>
              <p:cNvPr id="132" name="Straight Connector 131">
                <a:extLst>
                  <a:ext uri="{FF2B5EF4-FFF2-40B4-BE49-F238E27FC236}">
                    <a16:creationId xmlns:a16="http://schemas.microsoft.com/office/drawing/2014/main" id="{8B5836EE-0FBA-7BB1-31C4-B0708E46D324}"/>
                  </a:ext>
                </a:extLst>
              </p:cNvPr>
              <p:cNvCxnSpPr>
                <a:cxnSpLocks/>
              </p:cNvCxnSpPr>
              <p:nvPr userDrawn="1"/>
            </p:nvCxnSpPr>
            <p:spPr>
              <a:xfrm>
                <a:off x="14986674" y="2997199"/>
                <a:ext cx="0" cy="21314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8DD5004D-3302-20BF-9DF7-7447B6A3F761}"/>
                  </a:ext>
                </a:extLst>
              </p:cNvPr>
              <p:cNvCxnSpPr>
                <a:cxnSpLocks/>
              </p:cNvCxnSpPr>
              <p:nvPr userDrawn="1"/>
            </p:nvCxnSpPr>
            <p:spPr>
              <a:xfrm>
                <a:off x="15006537" y="2997200"/>
                <a:ext cx="0" cy="21314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D2EAFE7-579D-CC75-726D-D736D6C01227}"/>
                  </a:ext>
                </a:extLst>
              </p:cNvPr>
              <p:cNvCxnSpPr>
                <a:cxnSpLocks/>
              </p:cNvCxnSpPr>
              <p:nvPr userDrawn="1"/>
            </p:nvCxnSpPr>
            <p:spPr>
              <a:xfrm>
                <a:off x="15026638" y="2997200"/>
                <a:ext cx="0" cy="21314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24" name="Group 123">
              <a:extLst>
                <a:ext uri="{FF2B5EF4-FFF2-40B4-BE49-F238E27FC236}">
                  <a16:creationId xmlns:a16="http://schemas.microsoft.com/office/drawing/2014/main" id="{912C1574-BADF-8C6B-0905-11D2DE19C932}"/>
                </a:ext>
              </a:extLst>
            </p:cNvPr>
            <p:cNvGrpSpPr/>
            <p:nvPr userDrawn="1"/>
          </p:nvGrpSpPr>
          <p:grpSpPr>
            <a:xfrm rot="13500000">
              <a:off x="15996738" y="867051"/>
              <a:ext cx="170887" cy="353455"/>
              <a:chOff x="14986674" y="2997199"/>
              <a:chExt cx="39964" cy="213148"/>
            </a:xfrm>
          </p:grpSpPr>
          <p:cxnSp>
            <p:nvCxnSpPr>
              <p:cNvPr id="129" name="Straight Connector 128">
                <a:extLst>
                  <a:ext uri="{FF2B5EF4-FFF2-40B4-BE49-F238E27FC236}">
                    <a16:creationId xmlns:a16="http://schemas.microsoft.com/office/drawing/2014/main" id="{68264E5F-7184-3248-C6F5-91E7CA7BBDD9}"/>
                  </a:ext>
                </a:extLst>
              </p:cNvPr>
              <p:cNvCxnSpPr>
                <a:cxnSpLocks/>
              </p:cNvCxnSpPr>
              <p:nvPr userDrawn="1"/>
            </p:nvCxnSpPr>
            <p:spPr>
              <a:xfrm>
                <a:off x="14986674" y="2997199"/>
                <a:ext cx="0" cy="21314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E7408AE-7516-28FA-4F48-805C9B4A3ADD}"/>
                  </a:ext>
                </a:extLst>
              </p:cNvPr>
              <p:cNvCxnSpPr>
                <a:cxnSpLocks/>
              </p:cNvCxnSpPr>
              <p:nvPr userDrawn="1"/>
            </p:nvCxnSpPr>
            <p:spPr>
              <a:xfrm>
                <a:off x="15006537" y="2997200"/>
                <a:ext cx="0" cy="21314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90BCB265-CEFF-CF91-6BF6-6DB99BC726B1}"/>
                  </a:ext>
                </a:extLst>
              </p:cNvPr>
              <p:cNvCxnSpPr>
                <a:cxnSpLocks/>
              </p:cNvCxnSpPr>
              <p:nvPr userDrawn="1"/>
            </p:nvCxnSpPr>
            <p:spPr>
              <a:xfrm>
                <a:off x="15026638" y="2997200"/>
                <a:ext cx="0" cy="21314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0D170CCE-C081-C5AE-428E-E65592A223A1}"/>
                </a:ext>
              </a:extLst>
            </p:cNvPr>
            <p:cNvGrpSpPr/>
            <p:nvPr userDrawn="1"/>
          </p:nvGrpSpPr>
          <p:grpSpPr>
            <a:xfrm rot="16200000">
              <a:off x="15614651" y="2349906"/>
              <a:ext cx="170887" cy="353455"/>
              <a:chOff x="14986674" y="2997199"/>
              <a:chExt cx="39964" cy="213148"/>
            </a:xfrm>
          </p:grpSpPr>
          <p:cxnSp>
            <p:nvCxnSpPr>
              <p:cNvPr id="126" name="Straight Connector 125">
                <a:extLst>
                  <a:ext uri="{FF2B5EF4-FFF2-40B4-BE49-F238E27FC236}">
                    <a16:creationId xmlns:a16="http://schemas.microsoft.com/office/drawing/2014/main" id="{9DAA6741-750F-8689-57A2-BCD7FEEA9A86}"/>
                  </a:ext>
                </a:extLst>
              </p:cNvPr>
              <p:cNvCxnSpPr>
                <a:cxnSpLocks/>
              </p:cNvCxnSpPr>
              <p:nvPr userDrawn="1"/>
            </p:nvCxnSpPr>
            <p:spPr>
              <a:xfrm>
                <a:off x="14986674" y="2997199"/>
                <a:ext cx="0" cy="21314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B85ADDD-4A09-FF89-06A9-5F5689A775E6}"/>
                  </a:ext>
                </a:extLst>
              </p:cNvPr>
              <p:cNvCxnSpPr>
                <a:cxnSpLocks/>
              </p:cNvCxnSpPr>
              <p:nvPr userDrawn="1"/>
            </p:nvCxnSpPr>
            <p:spPr>
              <a:xfrm>
                <a:off x="15006537" y="2997200"/>
                <a:ext cx="0" cy="21314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1B977F9B-44EE-0A32-0A13-20F8F7F21AB8}"/>
                  </a:ext>
                </a:extLst>
              </p:cNvPr>
              <p:cNvCxnSpPr>
                <a:cxnSpLocks/>
              </p:cNvCxnSpPr>
              <p:nvPr userDrawn="1"/>
            </p:nvCxnSpPr>
            <p:spPr>
              <a:xfrm>
                <a:off x="15026638" y="2997200"/>
                <a:ext cx="0" cy="21314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grpSp>
      <p:sp>
        <p:nvSpPr>
          <p:cNvPr id="9" name="Rectangle 8">
            <a:extLst>
              <a:ext uri="{FF2B5EF4-FFF2-40B4-BE49-F238E27FC236}">
                <a16:creationId xmlns:a16="http://schemas.microsoft.com/office/drawing/2014/main" id="{DA723F25-228C-0829-C999-014ECD62FC83}"/>
              </a:ext>
            </a:extLst>
          </p:cNvPr>
          <p:cNvSpPr/>
          <p:nvPr userDrawn="1"/>
        </p:nvSpPr>
        <p:spPr>
          <a:xfrm>
            <a:off x="9817212" y="3359725"/>
            <a:ext cx="2374788" cy="1791171"/>
          </a:xfrm>
          <a:prstGeom prst="rect">
            <a:avLst/>
          </a:prstGeom>
          <a:solidFill>
            <a:schemeClr val="bg2">
              <a:lumMod val="9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prstClr val="white"/>
              </a:solidFill>
              <a:effectLst/>
              <a:uLnTx/>
              <a:uFillTx/>
              <a:latin typeface="Arial" panose="020B0604020202020204"/>
              <a:ea typeface="+mn-ea"/>
              <a:cs typeface="+mn-cs"/>
            </a:endParaRPr>
          </a:p>
        </p:txBody>
      </p:sp>
      <p:sp>
        <p:nvSpPr>
          <p:cNvPr id="2" name="Title 1"/>
          <p:cNvSpPr>
            <a:spLocks noGrp="1"/>
          </p:cNvSpPr>
          <p:nvPr>
            <p:ph type="title" hasCustomPrompt="1"/>
          </p:nvPr>
        </p:nvSpPr>
        <p:spPr>
          <a:xfrm>
            <a:off x="2400290" y="391250"/>
            <a:ext cx="7265723" cy="455271"/>
          </a:xfrm>
          <a:prstGeom prst="rect">
            <a:avLst/>
          </a:prstGeom>
        </p:spPr>
        <p:txBody>
          <a:bodyPr/>
          <a:lstStyle>
            <a:lvl1pPr>
              <a:defRPr sz="2400" b="1" baseline="0">
                <a:solidFill>
                  <a:schemeClr val="tx1"/>
                </a:solidFill>
                <a:latin typeface="Arial" panose="020B0604020202020204" pitchFamily="34" charset="0"/>
                <a:cs typeface="Arial" panose="020B0604020202020204" pitchFamily="34" charset="0"/>
              </a:defRPr>
            </a:lvl1pPr>
          </a:lstStyle>
          <a:p>
            <a:r>
              <a:rPr lang="en-US"/>
              <a:t>Insert Title Here</a:t>
            </a:r>
          </a:p>
        </p:txBody>
      </p:sp>
      <p:grpSp>
        <p:nvGrpSpPr>
          <p:cNvPr id="138" name="Group 137">
            <a:extLst>
              <a:ext uri="{FF2B5EF4-FFF2-40B4-BE49-F238E27FC236}">
                <a16:creationId xmlns:a16="http://schemas.microsoft.com/office/drawing/2014/main" id="{C42E933C-435E-1662-03C7-52FC8103FA68}"/>
              </a:ext>
            </a:extLst>
          </p:cNvPr>
          <p:cNvGrpSpPr/>
          <p:nvPr userDrawn="1"/>
        </p:nvGrpSpPr>
        <p:grpSpPr>
          <a:xfrm rot="16200000">
            <a:off x="10943963" y="334243"/>
            <a:ext cx="1233704" cy="1257839"/>
            <a:chOff x="13745602" y="348396"/>
            <a:chExt cx="1233704" cy="1257839"/>
          </a:xfrm>
        </p:grpSpPr>
        <p:cxnSp>
          <p:nvCxnSpPr>
            <p:cNvPr id="36" name="Straight Connector 35">
              <a:extLst>
                <a:ext uri="{FF2B5EF4-FFF2-40B4-BE49-F238E27FC236}">
                  <a16:creationId xmlns:a16="http://schemas.microsoft.com/office/drawing/2014/main" id="{B64A0C95-A7F2-9C7B-7622-5DD57AC741C2}"/>
                </a:ext>
              </a:extLst>
            </p:cNvPr>
            <p:cNvCxnSpPr>
              <a:cxnSpLocks/>
            </p:cNvCxnSpPr>
            <p:nvPr userDrawn="1"/>
          </p:nvCxnSpPr>
          <p:spPr>
            <a:xfrm>
              <a:off x="13745604" y="348396"/>
              <a:ext cx="0" cy="1257839"/>
            </a:xfrm>
            <a:prstGeom prst="line">
              <a:avLst/>
            </a:prstGeom>
            <a:ln w="12700">
              <a:solidFill>
                <a:srgbClr val="A5EBE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2ECCF58-FE58-5B2B-4EF5-9DD6D5E8251A}"/>
                </a:ext>
              </a:extLst>
            </p:cNvPr>
            <p:cNvCxnSpPr>
              <a:cxnSpLocks/>
            </p:cNvCxnSpPr>
            <p:nvPr userDrawn="1"/>
          </p:nvCxnSpPr>
          <p:spPr>
            <a:xfrm flipH="1">
              <a:off x="13745602" y="348396"/>
              <a:ext cx="1233703" cy="1257837"/>
            </a:xfrm>
            <a:prstGeom prst="line">
              <a:avLst/>
            </a:prstGeom>
            <a:ln w="12700">
              <a:solidFill>
                <a:srgbClr val="A5EBE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56A7BC-A68A-EB2A-8288-23DBD487D9F0}"/>
                </a:ext>
              </a:extLst>
            </p:cNvPr>
            <p:cNvCxnSpPr>
              <a:cxnSpLocks/>
            </p:cNvCxnSpPr>
            <p:nvPr userDrawn="1"/>
          </p:nvCxnSpPr>
          <p:spPr>
            <a:xfrm>
              <a:off x="13745603" y="348396"/>
              <a:ext cx="1229344" cy="1251710"/>
            </a:xfrm>
            <a:prstGeom prst="line">
              <a:avLst/>
            </a:prstGeom>
            <a:ln w="12700">
              <a:solidFill>
                <a:srgbClr val="A5EBE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F2BBC8D-4E85-2BB0-01A2-F725B5ED0C54}"/>
                </a:ext>
              </a:extLst>
            </p:cNvPr>
            <p:cNvCxnSpPr>
              <a:cxnSpLocks/>
            </p:cNvCxnSpPr>
            <p:nvPr userDrawn="1"/>
          </p:nvCxnSpPr>
          <p:spPr>
            <a:xfrm>
              <a:off x="14979306" y="348397"/>
              <a:ext cx="0" cy="1251709"/>
            </a:xfrm>
            <a:prstGeom prst="line">
              <a:avLst/>
            </a:prstGeom>
            <a:ln w="12700">
              <a:solidFill>
                <a:srgbClr val="A5EBE1"/>
              </a:solidFil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20C8F340-E911-5BAD-FEDE-78AEEB3903E6}"/>
                </a:ext>
              </a:extLst>
            </p:cNvPr>
            <p:cNvGrpSpPr/>
            <p:nvPr userDrawn="1"/>
          </p:nvGrpSpPr>
          <p:grpSpPr>
            <a:xfrm rot="18900000">
              <a:off x="14540952" y="520307"/>
              <a:ext cx="170887" cy="353455"/>
              <a:chOff x="14986674" y="2997199"/>
              <a:chExt cx="39964" cy="213148"/>
            </a:xfrm>
          </p:grpSpPr>
          <p:cxnSp>
            <p:nvCxnSpPr>
              <p:cNvPr id="28" name="Straight Connector 27">
                <a:extLst>
                  <a:ext uri="{FF2B5EF4-FFF2-40B4-BE49-F238E27FC236}">
                    <a16:creationId xmlns:a16="http://schemas.microsoft.com/office/drawing/2014/main" id="{C83B61CC-B047-3CA1-AA7B-557622D87F4C}"/>
                  </a:ext>
                </a:extLst>
              </p:cNvPr>
              <p:cNvCxnSpPr>
                <a:cxnSpLocks/>
              </p:cNvCxnSpPr>
              <p:nvPr userDrawn="1"/>
            </p:nvCxnSpPr>
            <p:spPr>
              <a:xfrm>
                <a:off x="14986674" y="2997199"/>
                <a:ext cx="0" cy="21314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0E679B7-2E2D-693E-F7F1-B668BD6B6E96}"/>
                  </a:ext>
                </a:extLst>
              </p:cNvPr>
              <p:cNvCxnSpPr>
                <a:cxnSpLocks/>
              </p:cNvCxnSpPr>
              <p:nvPr userDrawn="1"/>
            </p:nvCxnSpPr>
            <p:spPr>
              <a:xfrm>
                <a:off x="15006537" y="2997200"/>
                <a:ext cx="0" cy="21314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DE669E0-9932-16A8-E4A8-CFB4A4FDC367}"/>
                  </a:ext>
                </a:extLst>
              </p:cNvPr>
              <p:cNvCxnSpPr>
                <a:cxnSpLocks/>
              </p:cNvCxnSpPr>
              <p:nvPr userDrawn="1"/>
            </p:nvCxnSpPr>
            <p:spPr>
              <a:xfrm>
                <a:off x="15026638" y="2997200"/>
                <a:ext cx="0" cy="21314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grpSp>
      <p:grpSp>
        <p:nvGrpSpPr>
          <p:cNvPr id="107" name="Group 106">
            <a:extLst>
              <a:ext uri="{FF2B5EF4-FFF2-40B4-BE49-F238E27FC236}">
                <a16:creationId xmlns:a16="http://schemas.microsoft.com/office/drawing/2014/main" id="{7C5D912F-9C84-D1AC-8BEF-F394E85DE447}"/>
              </a:ext>
            </a:extLst>
          </p:cNvPr>
          <p:cNvGrpSpPr/>
          <p:nvPr userDrawn="1"/>
        </p:nvGrpSpPr>
        <p:grpSpPr>
          <a:xfrm>
            <a:off x="-9647" y="0"/>
            <a:ext cx="1272093" cy="1249363"/>
            <a:chOff x="13513695" y="3893365"/>
            <a:chExt cx="1272093" cy="1249363"/>
          </a:xfrm>
        </p:grpSpPr>
        <p:cxnSp>
          <p:nvCxnSpPr>
            <p:cNvPr id="59" name="Straight Connector 58">
              <a:extLst>
                <a:ext uri="{FF2B5EF4-FFF2-40B4-BE49-F238E27FC236}">
                  <a16:creationId xmlns:a16="http://schemas.microsoft.com/office/drawing/2014/main" id="{77725BAF-931C-86FE-1EA2-053AE0D7F252}"/>
                </a:ext>
              </a:extLst>
            </p:cNvPr>
            <p:cNvCxnSpPr>
              <a:cxnSpLocks/>
            </p:cNvCxnSpPr>
            <p:nvPr userDrawn="1"/>
          </p:nvCxnSpPr>
          <p:spPr>
            <a:xfrm>
              <a:off x="13525545" y="3897387"/>
              <a:ext cx="632325" cy="620192"/>
            </a:xfrm>
            <a:prstGeom prst="line">
              <a:avLst/>
            </a:prstGeom>
            <a:ln w="12700">
              <a:solidFill>
                <a:srgbClr val="A5EBE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54CA8C9-E7A6-72C2-8AD9-EBA9DC9D15E7}"/>
                </a:ext>
              </a:extLst>
            </p:cNvPr>
            <p:cNvCxnSpPr>
              <a:cxnSpLocks/>
            </p:cNvCxnSpPr>
            <p:nvPr userDrawn="1"/>
          </p:nvCxnSpPr>
          <p:spPr>
            <a:xfrm flipV="1">
              <a:off x="13513695" y="3893365"/>
              <a:ext cx="1272093" cy="1249363"/>
            </a:xfrm>
            <a:prstGeom prst="line">
              <a:avLst/>
            </a:prstGeom>
            <a:ln w="12700">
              <a:solidFill>
                <a:srgbClr val="A5EBE1"/>
              </a:solidFill>
            </a:ln>
          </p:spPr>
          <p:style>
            <a:lnRef idx="1">
              <a:schemeClr val="accent1"/>
            </a:lnRef>
            <a:fillRef idx="0">
              <a:schemeClr val="accent1"/>
            </a:fillRef>
            <a:effectRef idx="0">
              <a:schemeClr val="accent1"/>
            </a:effectRef>
            <a:fontRef idx="minor">
              <a:schemeClr val="tx1"/>
            </a:fontRef>
          </p:style>
        </p:cxnSp>
        <p:grpSp>
          <p:nvGrpSpPr>
            <p:cNvPr id="66" name="Group 65">
              <a:extLst>
                <a:ext uri="{FF2B5EF4-FFF2-40B4-BE49-F238E27FC236}">
                  <a16:creationId xmlns:a16="http://schemas.microsoft.com/office/drawing/2014/main" id="{1442C547-18C6-DBD3-5562-D77426E25223}"/>
                </a:ext>
              </a:extLst>
            </p:cNvPr>
            <p:cNvGrpSpPr/>
            <p:nvPr userDrawn="1"/>
          </p:nvGrpSpPr>
          <p:grpSpPr>
            <a:xfrm rot="13500000">
              <a:off x="13788741" y="4073569"/>
              <a:ext cx="170887" cy="353455"/>
              <a:chOff x="14986674" y="2997199"/>
              <a:chExt cx="39964" cy="213148"/>
            </a:xfrm>
          </p:grpSpPr>
          <p:cxnSp>
            <p:nvCxnSpPr>
              <p:cNvPr id="67" name="Straight Connector 66">
                <a:extLst>
                  <a:ext uri="{FF2B5EF4-FFF2-40B4-BE49-F238E27FC236}">
                    <a16:creationId xmlns:a16="http://schemas.microsoft.com/office/drawing/2014/main" id="{E8CEAC52-87FE-90AD-CC8B-A8DC449ECF91}"/>
                  </a:ext>
                </a:extLst>
              </p:cNvPr>
              <p:cNvCxnSpPr>
                <a:cxnSpLocks/>
              </p:cNvCxnSpPr>
              <p:nvPr userDrawn="1"/>
            </p:nvCxnSpPr>
            <p:spPr>
              <a:xfrm>
                <a:off x="14986674" y="2997199"/>
                <a:ext cx="0" cy="21314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FF1406D-3789-8A1B-9081-CF5B38A22B24}"/>
                  </a:ext>
                </a:extLst>
              </p:cNvPr>
              <p:cNvCxnSpPr>
                <a:cxnSpLocks/>
              </p:cNvCxnSpPr>
              <p:nvPr userDrawn="1"/>
            </p:nvCxnSpPr>
            <p:spPr>
              <a:xfrm>
                <a:off x="15006537" y="2997200"/>
                <a:ext cx="0" cy="21314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43117BE-3292-261E-179A-56FDC7912B07}"/>
                  </a:ext>
                </a:extLst>
              </p:cNvPr>
              <p:cNvCxnSpPr>
                <a:cxnSpLocks/>
              </p:cNvCxnSpPr>
              <p:nvPr userDrawn="1"/>
            </p:nvCxnSpPr>
            <p:spPr>
              <a:xfrm>
                <a:off x="15026638" y="2997200"/>
                <a:ext cx="0" cy="21314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grpSp>
      <p:sp>
        <p:nvSpPr>
          <p:cNvPr id="25" name="Rectangle 24">
            <a:extLst>
              <a:ext uri="{FF2B5EF4-FFF2-40B4-BE49-F238E27FC236}">
                <a16:creationId xmlns:a16="http://schemas.microsoft.com/office/drawing/2014/main" id="{6CF6ACC2-022F-18F8-E2FA-B7C3C6B694C6}"/>
              </a:ext>
            </a:extLst>
          </p:cNvPr>
          <p:cNvSpPr/>
          <p:nvPr userDrawn="1"/>
        </p:nvSpPr>
        <p:spPr>
          <a:xfrm>
            <a:off x="9817211" y="1226335"/>
            <a:ext cx="2374788" cy="1791171"/>
          </a:xfrm>
          <a:prstGeom prst="rect">
            <a:avLst/>
          </a:prstGeom>
          <a:solidFill>
            <a:schemeClr val="bg2">
              <a:lumMod val="9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prstClr val="white"/>
              </a:solidFill>
              <a:effectLst/>
              <a:uLnTx/>
              <a:uFillTx/>
              <a:latin typeface="Arial" panose="020B0604020202020204"/>
              <a:ea typeface="+mn-ea"/>
              <a:cs typeface="+mn-cs"/>
            </a:endParaRPr>
          </a:p>
        </p:txBody>
      </p:sp>
      <p:sp>
        <p:nvSpPr>
          <p:cNvPr id="4" name="Text Placeholder 12">
            <a:extLst>
              <a:ext uri="{FF2B5EF4-FFF2-40B4-BE49-F238E27FC236}">
                <a16:creationId xmlns:a16="http://schemas.microsoft.com/office/drawing/2014/main" id="{7C9AA521-C7A9-F836-61B8-7F0B67885BFF}"/>
              </a:ext>
            </a:extLst>
          </p:cNvPr>
          <p:cNvSpPr>
            <a:spLocks noGrp="1"/>
          </p:cNvSpPr>
          <p:nvPr>
            <p:ph type="body" sz="quarter" idx="13" hasCustomPrompt="1"/>
          </p:nvPr>
        </p:nvSpPr>
        <p:spPr>
          <a:xfrm>
            <a:off x="273594" y="1842371"/>
            <a:ext cx="1727180" cy="833438"/>
          </a:xfrm>
          <a:prstGeom prst="rect">
            <a:avLst/>
          </a:prstGeom>
        </p:spPr>
        <p:txBody>
          <a:bodyPr/>
          <a:lstStyle>
            <a:lvl1pPr marL="0" indent="0">
              <a:buFont typeface="Arial" panose="020B0604020202020204" pitchFamily="34" charset="0"/>
              <a:buNone/>
              <a:defRPr sz="1000">
                <a:solidFill>
                  <a:schemeClr val="bg2"/>
                </a:solidFill>
                <a:latin typeface="Arial" panose="020B0604020202020204" pitchFamily="34" charset="0"/>
                <a:cs typeface="Arial" panose="020B0604020202020204" pitchFamily="34" charset="0"/>
              </a:defRPr>
            </a:lvl1pPr>
          </a:lstStyle>
          <a:p>
            <a:pPr lvl="0"/>
            <a:r>
              <a:rPr lang="en-US"/>
              <a:t>Client Description</a:t>
            </a:r>
          </a:p>
          <a:p>
            <a:pPr lvl="0"/>
            <a:endParaRPr lang="en-US"/>
          </a:p>
        </p:txBody>
      </p:sp>
      <p:sp>
        <p:nvSpPr>
          <p:cNvPr id="5" name="Text Placeholder 12">
            <a:extLst>
              <a:ext uri="{FF2B5EF4-FFF2-40B4-BE49-F238E27FC236}">
                <a16:creationId xmlns:a16="http://schemas.microsoft.com/office/drawing/2014/main" id="{A62229C4-72F0-C680-67AE-9DEC25BF981A}"/>
              </a:ext>
            </a:extLst>
          </p:cNvPr>
          <p:cNvSpPr>
            <a:spLocks noGrp="1"/>
          </p:cNvSpPr>
          <p:nvPr>
            <p:ph type="body" sz="quarter" idx="14" hasCustomPrompt="1"/>
          </p:nvPr>
        </p:nvSpPr>
        <p:spPr>
          <a:xfrm>
            <a:off x="273595" y="3368113"/>
            <a:ext cx="1727179" cy="833438"/>
          </a:xfrm>
          <a:prstGeom prst="rect">
            <a:avLst/>
          </a:prstGeom>
        </p:spPr>
        <p:txBody>
          <a:bodyPr/>
          <a:lstStyle>
            <a:lvl1pPr marL="171450" indent="-171450">
              <a:spcBef>
                <a:spcPts val="0"/>
              </a:spcBef>
              <a:buFont typeface="Wingdings" panose="05000000000000000000" pitchFamily="2" charset="2"/>
              <a:buChar char="§"/>
              <a:defRPr sz="1000">
                <a:solidFill>
                  <a:schemeClr val="bg2"/>
                </a:solidFill>
                <a:latin typeface="Arial" panose="020B0604020202020204" pitchFamily="34" charset="0"/>
                <a:cs typeface="Arial" panose="020B0604020202020204" pitchFamily="34" charset="0"/>
              </a:defRPr>
            </a:lvl1pPr>
          </a:lstStyle>
          <a:p>
            <a:pPr lvl="0"/>
            <a:r>
              <a:rPr lang="en-US"/>
              <a:t>Bullet 1</a:t>
            </a:r>
          </a:p>
          <a:p>
            <a:pPr lvl="0"/>
            <a:r>
              <a:rPr lang="en-US"/>
              <a:t>Bullet 2</a:t>
            </a:r>
          </a:p>
          <a:p>
            <a:pPr lvl="0"/>
            <a:r>
              <a:rPr lang="en-US"/>
              <a:t>Bullet 3</a:t>
            </a:r>
          </a:p>
        </p:txBody>
      </p:sp>
      <p:sp>
        <p:nvSpPr>
          <p:cNvPr id="10" name="Text Placeholder 12">
            <a:extLst>
              <a:ext uri="{FF2B5EF4-FFF2-40B4-BE49-F238E27FC236}">
                <a16:creationId xmlns:a16="http://schemas.microsoft.com/office/drawing/2014/main" id="{A4679F9C-B013-0801-747D-540BB0CECAD9}"/>
              </a:ext>
            </a:extLst>
          </p:cNvPr>
          <p:cNvSpPr>
            <a:spLocks noGrp="1"/>
          </p:cNvSpPr>
          <p:nvPr>
            <p:ph type="body" sz="quarter" idx="15" hasCustomPrompt="1"/>
          </p:nvPr>
        </p:nvSpPr>
        <p:spPr>
          <a:xfrm>
            <a:off x="273595" y="4888333"/>
            <a:ext cx="1727179" cy="833438"/>
          </a:xfrm>
          <a:prstGeom prst="rect">
            <a:avLst/>
          </a:prstGeom>
        </p:spPr>
        <p:txBody>
          <a:bodyPr/>
          <a:lstStyle>
            <a:lvl1pPr marL="171450" indent="-171450">
              <a:spcBef>
                <a:spcPts val="0"/>
              </a:spcBef>
              <a:buFont typeface="Wingdings" panose="05000000000000000000" pitchFamily="2" charset="2"/>
              <a:buChar char="§"/>
              <a:defRPr sz="1000">
                <a:solidFill>
                  <a:schemeClr val="bg2"/>
                </a:solidFill>
                <a:latin typeface="Arial" panose="020B0604020202020204" pitchFamily="34" charset="0"/>
                <a:cs typeface="Arial" panose="020B0604020202020204" pitchFamily="34" charset="0"/>
              </a:defRPr>
            </a:lvl1pPr>
          </a:lstStyle>
          <a:p>
            <a:pPr lvl="0"/>
            <a:r>
              <a:rPr lang="en-US"/>
              <a:t>Bullet 1</a:t>
            </a:r>
          </a:p>
          <a:p>
            <a:pPr lvl="0"/>
            <a:r>
              <a:rPr lang="en-US"/>
              <a:t>Bullet 2</a:t>
            </a:r>
          </a:p>
          <a:p>
            <a:pPr lvl="0"/>
            <a:r>
              <a:rPr lang="en-US"/>
              <a:t>Bullet 3</a:t>
            </a:r>
          </a:p>
        </p:txBody>
      </p:sp>
      <p:sp>
        <p:nvSpPr>
          <p:cNvPr id="11" name="Text Placeholder 13">
            <a:extLst>
              <a:ext uri="{FF2B5EF4-FFF2-40B4-BE49-F238E27FC236}">
                <a16:creationId xmlns:a16="http://schemas.microsoft.com/office/drawing/2014/main" id="{A31487A2-E022-46A9-6DE9-FEE2ADEB9D7B}"/>
              </a:ext>
            </a:extLst>
          </p:cNvPr>
          <p:cNvSpPr>
            <a:spLocks noGrp="1"/>
          </p:cNvSpPr>
          <p:nvPr>
            <p:ph type="body" sz="quarter" idx="26"/>
          </p:nvPr>
        </p:nvSpPr>
        <p:spPr>
          <a:xfrm>
            <a:off x="2396628" y="1023456"/>
            <a:ext cx="7265722" cy="5410559"/>
          </a:xfrm>
          <a:prstGeom prst="rect">
            <a:avLst/>
          </a:prstGeom>
        </p:spPr>
        <p:txBody>
          <a:bodyPr/>
          <a:lstStyle>
            <a:lvl1pPr marL="0" indent="0">
              <a:buNone/>
              <a:defRPr sz="1100"/>
            </a:lvl1pPr>
          </a:lstStyle>
          <a:p>
            <a:endParaRPr lang="en-US"/>
          </a:p>
        </p:txBody>
      </p:sp>
      <p:sp>
        <p:nvSpPr>
          <p:cNvPr id="7" name="Text Placeholder 13">
            <a:extLst>
              <a:ext uri="{FF2B5EF4-FFF2-40B4-BE49-F238E27FC236}">
                <a16:creationId xmlns:a16="http://schemas.microsoft.com/office/drawing/2014/main" id="{08FB7BE1-5F11-C386-50F7-E15093A6FD05}"/>
              </a:ext>
            </a:extLst>
          </p:cNvPr>
          <p:cNvSpPr>
            <a:spLocks noGrp="1"/>
          </p:cNvSpPr>
          <p:nvPr>
            <p:ph type="body" sz="quarter" idx="28"/>
          </p:nvPr>
        </p:nvSpPr>
        <p:spPr>
          <a:xfrm>
            <a:off x="10470420" y="1391505"/>
            <a:ext cx="1284418" cy="1452178"/>
          </a:xfrm>
          <a:prstGeom prst="rect">
            <a:avLst/>
          </a:prstGeom>
        </p:spPr>
        <p:txBody>
          <a:bodyPr anchor="ctr"/>
          <a:lstStyle>
            <a:lvl1pPr marL="0" indent="0" algn="ctr">
              <a:buNone/>
              <a:defRPr sz="1400" b="1">
                <a:solidFill>
                  <a:schemeClr val="accent1"/>
                </a:solidFill>
              </a:defRPr>
            </a:lvl1pPr>
          </a:lstStyle>
          <a:p>
            <a:endParaRPr lang="en-US"/>
          </a:p>
        </p:txBody>
      </p:sp>
      <p:sp>
        <p:nvSpPr>
          <p:cNvPr id="8" name="Text Placeholder 13">
            <a:extLst>
              <a:ext uri="{FF2B5EF4-FFF2-40B4-BE49-F238E27FC236}">
                <a16:creationId xmlns:a16="http://schemas.microsoft.com/office/drawing/2014/main" id="{B9CE050F-6AA3-F9E3-18A4-EA94034590CF}"/>
              </a:ext>
            </a:extLst>
          </p:cNvPr>
          <p:cNvSpPr>
            <a:spLocks noGrp="1"/>
          </p:cNvSpPr>
          <p:nvPr>
            <p:ph type="body" sz="quarter" idx="29"/>
          </p:nvPr>
        </p:nvSpPr>
        <p:spPr>
          <a:xfrm>
            <a:off x="10475385" y="3525046"/>
            <a:ext cx="1284418" cy="1452178"/>
          </a:xfrm>
          <a:prstGeom prst="rect">
            <a:avLst/>
          </a:prstGeom>
        </p:spPr>
        <p:txBody>
          <a:bodyPr anchor="ctr"/>
          <a:lstStyle>
            <a:lvl1pPr marL="0" indent="0" algn="ctr">
              <a:buNone/>
              <a:defRPr sz="1400" b="1">
                <a:solidFill>
                  <a:schemeClr val="accent1"/>
                </a:solidFill>
              </a:defRPr>
            </a:lvl1pPr>
          </a:lstStyle>
          <a:p>
            <a:endParaRPr lang="en-US"/>
          </a:p>
        </p:txBody>
      </p:sp>
    </p:spTree>
    <p:extLst>
      <p:ext uri="{BB962C8B-B14F-4D97-AF65-F5344CB8AC3E}">
        <p14:creationId xmlns:p14="http://schemas.microsoft.com/office/powerpoint/2010/main" val="39592935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ase Study Template">
    <p:bg>
      <p:bgRef idx="1001">
        <a:schemeClr val="bg1"/>
      </p:bgRef>
    </p:bg>
    <p:spTree>
      <p:nvGrpSpPr>
        <p:cNvPr id="1" name=""/>
        <p:cNvGrpSpPr/>
        <p:nvPr/>
      </p:nvGrpSpPr>
      <p:grpSpPr>
        <a:xfrm>
          <a:off x="0" y="0"/>
          <a:ext cx="0" cy="0"/>
          <a:chOff x="0" y="0"/>
          <a:chExt cx="0" cy="0"/>
        </a:xfrm>
      </p:grpSpPr>
      <p:grpSp>
        <p:nvGrpSpPr>
          <p:cNvPr id="113" name="Group 112">
            <a:extLst>
              <a:ext uri="{FF2B5EF4-FFF2-40B4-BE49-F238E27FC236}">
                <a16:creationId xmlns:a16="http://schemas.microsoft.com/office/drawing/2014/main" id="{7AD93C38-E4B7-558A-C6E4-A44086927D17}"/>
              </a:ext>
            </a:extLst>
          </p:cNvPr>
          <p:cNvGrpSpPr/>
          <p:nvPr userDrawn="1"/>
        </p:nvGrpSpPr>
        <p:grpSpPr>
          <a:xfrm rot="10800000">
            <a:off x="9645203" y="4381278"/>
            <a:ext cx="2546797" cy="2479879"/>
            <a:chOff x="14442456" y="681186"/>
            <a:chExt cx="2546797" cy="2479879"/>
          </a:xfrm>
        </p:grpSpPr>
        <p:cxnSp>
          <p:nvCxnSpPr>
            <p:cNvPr id="114" name="Straight Connector 113">
              <a:extLst>
                <a:ext uri="{FF2B5EF4-FFF2-40B4-BE49-F238E27FC236}">
                  <a16:creationId xmlns:a16="http://schemas.microsoft.com/office/drawing/2014/main" id="{8AC06ECF-CA30-AE7D-1A85-F711681F3FDF}"/>
                </a:ext>
              </a:extLst>
            </p:cNvPr>
            <p:cNvCxnSpPr>
              <a:cxnSpLocks/>
            </p:cNvCxnSpPr>
            <p:nvPr userDrawn="1"/>
          </p:nvCxnSpPr>
          <p:spPr>
            <a:xfrm rot="16200000">
              <a:off x="14484680" y="644693"/>
              <a:ext cx="2451462" cy="2535909"/>
            </a:xfrm>
            <a:prstGeom prst="line">
              <a:avLst/>
            </a:prstGeom>
            <a:ln w="12700">
              <a:solidFill>
                <a:srgbClr val="A5EBE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E869A50-1A7F-3344-437F-DF91E99312B9}"/>
                </a:ext>
              </a:extLst>
            </p:cNvPr>
            <p:cNvCxnSpPr>
              <a:cxnSpLocks/>
            </p:cNvCxnSpPr>
            <p:nvPr userDrawn="1"/>
          </p:nvCxnSpPr>
          <p:spPr>
            <a:xfrm>
              <a:off x="14442456" y="1920618"/>
              <a:ext cx="2535911" cy="0"/>
            </a:xfrm>
            <a:prstGeom prst="line">
              <a:avLst/>
            </a:prstGeom>
            <a:ln w="12700">
              <a:solidFill>
                <a:srgbClr val="A5EBE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D7BE7A-CD67-F9A3-EF64-518CC96ADCF4}"/>
                </a:ext>
              </a:extLst>
            </p:cNvPr>
            <p:cNvCxnSpPr>
              <a:cxnSpLocks/>
            </p:cNvCxnSpPr>
            <p:nvPr userDrawn="1"/>
          </p:nvCxnSpPr>
          <p:spPr>
            <a:xfrm rot="16200000" flipH="1">
              <a:off x="14454523" y="674849"/>
              <a:ext cx="1233703" cy="1257837"/>
            </a:xfrm>
            <a:prstGeom prst="line">
              <a:avLst/>
            </a:prstGeom>
            <a:ln w="12700">
              <a:solidFill>
                <a:srgbClr val="A5EBE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B95FE88-9435-A5F5-79F2-160F31E3C814}"/>
                </a:ext>
              </a:extLst>
            </p:cNvPr>
            <p:cNvCxnSpPr>
              <a:cxnSpLocks/>
            </p:cNvCxnSpPr>
            <p:nvPr userDrawn="1"/>
          </p:nvCxnSpPr>
          <p:spPr>
            <a:xfrm rot="16200000" flipH="1">
              <a:off x="14455843" y="1907231"/>
              <a:ext cx="1227970" cy="1254744"/>
            </a:xfrm>
            <a:prstGeom prst="line">
              <a:avLst/>
            </a:prstGeom>
            <a:ln w="12700">
              <a:solidFill>
                <a:srgbClr val="A5EBE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6A4D75C-99CC-3ADD-7AFF-D0BD4C20FF0A}"/>
                </a:ext>
              </a:extLst>
            </p:cNvPr>
            <p:cNvCxnSpPr>
              <a:cxnSpLocks/>
            </p:cNvCxnSpPr>
            <p:nvPr userDrawn="1"/>
          </p:nvCxnSpPr>
          <p:spPr>
            <a:xfrm rot="16200000">
              <a:off x="14453639" y="680091"/>
              <a:ext cx="1229344" cy="1251710"/>
            </a:xfrm>
            <a:prstGeom prst="line">
              <a:avLst/>
            </a:prstGeom>
            <a:ln w="12700">
              <a:solidFill>
                <a:srgbClr val="A5EBE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3E64374-ECFB-4B94-2334-0CDB3EFEF5D8}"/>
                </a:ext>
              </a:extLst>
            </p:cNvPr>
            <p:cNvCxnSpPr>
              <a:cxnSpLocks/>
            </p:cNvCxnSpPr>
            <p:nvPr userDrawn="1"/>
          </p:nvCxnSpPr>
          <p:spPr>
            <a:xfrm rot="16200000">
              <a:off x="15715855" y="-586483"/>
              <a:ext cx="0" cy="2546796"/>
            </a:xfrm>
            <a:prstGeom prst="line">
              <a:avLst/>
            </a:prstGeom>
            <a:ln w="12700">
              <a:solidFill>
                <a:srgbClr val="A5EBE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D00174C-74DD-785E-6ED4-533F0E1DC2C5}"/>
                </a:ext>
              </a:extLst>
            </p:cNvPr>
            <p:cNvCxnSpPr>
              <a:cxnSpLocks/>
            </p:cNvCxnSpPr>
            <p:nvPr userDrawn="1"/>
          </p:nvCxnSpPr>
          <p:spPr>
            <a:xfrm>
              <a:off x="15697200" y="681186"/>
              <a:ext cx="1292053" cy="1243910"/>
            </a:xfrm>
            <a:prstGeom prst="line">
              <a:avLst/>
            </a:prstGeom>
            <a:ln w="12700">
              <a:solidFill>
                <a:srgbClr val="A5EBE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B370D74-2AAD-2D4B-1CDD-2969A321174C}"/>
                </a:ext>
              </a:extLst>
            </p:cNvPr>
            <p:cNvCxnSpPr/>
            <p:nvPr userDrawn="1"/>
          </p:nvCxnSpPr>
          <p:spPr>
            <a:xfrm rot="16200000">
              <a:off x="13832317" y="2526634"/>
              <a:ext cx="1223492" cy="0"/>
            </a:xfrm>
            <a:prstGeom prst="line">
              <a:avLst/>
            </a:prstGeom>
            <a:ln w="12700">
              <a:solidFill>
                <a:srgbClr val="A5EBE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8EE5634-2CD1-B0B4-A338-325CB25A68DB}"/>
                </a:ext>
              </a:extLst>
            </p:cNvPr>
            <p:cNvCxnSpPr>
              <a:cxnSpLocks/>
            </p:cNvCxnSpPr>
            <p:nvPr userDrawn="1"/>
          </p:nvCxnSpPr>
          <p:spPr>
            <a:xfrm rot="16200000">
              <a:off x="14463219" y="1923991"/>
              <a:ext cx="2474149" cy="0"/>
            </a:xfrm>
            <a:prstGeom prst="line">
              <a:avLst/>
            </a:prstGeom>
            <a:ln w="12700">
              <a:solidFill>
                <a:srgbClr val="A5EBE1"/>
              </a:solidFill>
            </a:ln>
          </p:spPr>
          <p:style>
            <a:lnRef idx="1">
              <a:schemeClr val="accent1"/>
            </a:lnRef>
            <a:fillRef idx="0">
              <a:schemeClr val="accent1"/>
            </a:fillRef>
            <a:effectRef idx="0">
              <a:schemeClr val="accent1"/>
            </a:effectRef>
            <a:fontRef idx="minor">
              <a:schemeClr val="tx1"/>
            </a:fontRef>
          </p:style>
        </p:cxnSp>
        <p:grpSp>
          <p:nvGrpSpPr>
            <p:cNvPr id="123" name="Group 122">
              <a:extLst>
                <a:ext uri="{FF2B5EF4-FFF2-40B4-BE49-F238E27FC236}">
                  <a16:creationId xmlns:a16="http://schemas.microsoft.com/office/drawing/2014/main" id="{4DD42ADD-5DDE-3482-A6DF-8F84D95AB046}"/>
                </a:ext>
              </a:extLst>
            </p:cNvPr>
            <p:cNvGrpSpPr/>
            <p:nvPr userDrawn="1"/>
          </p:nvGrpSpPr>
          <p:grpSpPr>
            <a:xfrm rot="13500000">
              <a:off x="14705651" y="863098"/>
              <a:ext cx="170887" cy="353455"/>
              <a:chOff x="14986674" y="2997199"/>
              <a:chExt cx="39964" cy="213148"/>
            </a:xfrm>
          </p:grpSpPr>
          <p:cxnSp>
            <p:nvCxnSpPr>
              <p:cNvPr id="132" name="Straight Connector 131">
                <a:extLst>
                  <a:ext uri="{FF2B5EF4-FFF2-40B4-BE49-F238E27FC236}">
                    <a16:creationId xmlns:a16="http://schemas.microsoft.com/office/drawing/2014/main" id="{8B5836EE-0FBA-7BB1-31C4-B0708E46D324}"/>
                  </a:ext>
                </a:extLst>
              </p:cNvPr>
              <p:cNvCxnSpPr>
                <a:cxnSpLocks/>
              </p:cNvCxnSpPr>
              <p:nvPr userDrawn="1"/>
            </p:nvCxnSpPr>
            <p:spPr>
              <a:xfrm>
                <a:off x="14986674" y="2997199"/>
                <a:ext cx="0" cy="21314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8DD5004D-3302-20BF-9DF7-7447B6A3F761}"/>
                  </a:ext>
                </a:extLst>
              </p:cNvPr>
              <p:cNvCxnSpPr>
                <a:cxnSpLocks/>
              </p:cNvCxnSpPr>
              <p:nvPr userDrawn="1"/>
            </p:nvCxnSpPr>
            <p:spPr>
              <a:xfrm>
                <a:off x="15006537" y="2997200"/>
                <a:ext cx="0" cy="21314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D2EAFE7-579D-CC75-726D-D736D6C01227}"/>
                  </a:ext>
                </a:extLst>
              </p:cNvPr>
              <p:cNvCxnSpPr>
                <a:cxnSpLocks/>
              </p:cNvCxnSpPr>
              <p:nvPr userDrawn="1"/>
            </p:nvCxnSpPr>
            <p:spPr>
              <a:xfrm>
                <a:off x="15026638" y="2997200"/>
                <a:ext cx="0" cy="21314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24" name="Group 123">
              <a:extLst>
                <a:ext uri="{FF2B5EF4-FFF2-40B4-BE49-F238E27FC236}">
                  <a16:creationId xmlns:a16="http://schemas.microsoft.com/office/drawing/2014/main" id="{912C1574-BADF-8C6B-0905-11D2DE19C932}"/>
                </a:ext>
              </a:extLst>
            </p:cNvPr>
            <p:cNvGrpSpPr/>
            <p:nvPr userDrawn="1"/>
          </p:nvGrpSpPr>
          <p:grpSpPr>
            <a:xfrm rot="13500000">
              <a:off x="15996738" y="867051"/>
              <a:ext cx="170887" cy="353455"/>
              <a:chOff x="14986674" y="2997199"/>
              <a:chExt cx="39964" cy="213148"/>
            </a:xfrm>
          </p:grpSpPr>
          <p:cxnSp>
            <p:nvCxnSpPr>
              <p:cNvPr id="129" name="Straight Connector 128">
                <a:extLst>
                  <a:ext uri="{FF2B5EF4-FFF2-40B4-BE49-F238E27FC236}">
                    <a16:creationId xmlns:a16="http://schemas.microsoft.com/office/drawing/2014/main" id="{68264E5F-7184-3248-C6F5-91E7CA7BBDD9}"/>
                  </a:ext>
                </a:extLst>
              </p:cNvPr>
              <p:cNvCxnSpPr>
                <a:cxnSpLocks/>
              </p:cNvCxnSpPr>
              <p:nvPr userDrawn="1"/>
            </p:nvCxnSpPr>
            <p:spPr>
              <a:xfrm>
                <a:off x="14986674" y="2997199"/>
                <a:ext cx="0" cy="21314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E7408AE-7516-28FA-4F48-805C9B4A3ADD}"/>
                  </a:ext>
                </a:extLst>
              </p:cNvPr>
              <p:cNvCxnSpPr>
                <a:cxnSpLocks/>
              </p:cNvCxnSpPr>
              <p:nvPr userDrawn="1"/>
            </p:nvCxnSpPr>
            <p:spPr>
              <a:xfrm>
                <a:off x="15006537" y="2997200"/>
                <a:ext cx="0" cy="21314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90BCB265-CEFF-CF91-6BF6-6DB99BC726B1}"/>
                  </a:ext>
                </a:extLst>
              </p:cNvPr>
              <p:cNvCxnSpPr>
                <a:cxnSpLocks/>
              </p:cNvCxnSpPr>
              <p:nvPr userDrawn="1"/>
            </p:nvCxnSpPr>
            <p:spPr>
              <a:xfrm>
                <a:off x="15026638" y="2997200"/>
                <a:ext cx="0" cy="21314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0D170CCE-C081-C5AE-428E-E65592A223A1}"/>
                </a:ext>
              </a:extLst>
            </p:cNvPr>
            <p:cNvGrpSpPr/>
            <p:nvPr userDrawn="1"/>
          </p:nvGrpSpPr>
          <p:grpSpPr>
            <a:xfrm rot="16200000">
              <a:off x="15614651" y="2349906"/>
              <a:ext cx="170887" cy="353455"/>
              <a:chOff x="14986674" y="2997199"/>
              <a:chExt cx="39964" cy="213148"/>
            </a:xfrm>
          </p:grpSpPr>
          <p:cxnSp>
            <p:nvCxnSpPr>
              <p:cNvPr id="126" name="Straight Connector 125">
                <a:extLst>
                  <a:ext uri="{FF2B5EF4-FFF2-40B4-BE49-F238E27FC236}">
                    <a16:creationId xmlns:a16="http://schemas.microsoft.com/office/drawing/2014/main" id="{9DAA6741-750F-8689-57A2-BCD7FEEA9A86}"/>
                  </a:ext>
                </a:extLst>
              </p:cNvPr>
              <p:cNvCxnSpPr>
                <a:cxnSpLocks/>
              </p:cNvCxnSpPr>
              <p:nvPr userDrawn="1"/>
            </p:nvCxnSpPr>
            <p:spPr>
              <a:xfrm>
                <a:off x="14986674" y="2997199"/>
                <a:ext cx="0" cy="21314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B85ADDD-4A09-FF89-06A9-5F5689A775E6}"/>
                  </a:ext>
                </a:extLst>
              </p:cNvPr>
              <p:cNvCxnSpPr>
                <a:cxnSpLocks/>
              </p:cNvCxnSpPr>
              <p:nvPr userDrawn="1"/>
            </p:nvCxnSpPr>
            <p:spPr>
              <a:xfrm>
                <a:off x="15006537" y="2997200"/>
                <a:ext cx="0" cy="21314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1B977F9B-44EE-0A32-0A13-20F8F7F21AB8}"/>
                  </a:ext>
                </a:extLst>
              </p:cNvPr>
              <p:cNvCxnSpPr>
                <a:cxnSpLocks/>
              </p:cNvCxnSpPr>
              <p:nvPr userDrawn="1"/>
            </p:nvCxnSpPr>
            <p:spPr>
              <a:xfrm>
                <a:off x="15026638" y="2997200"/>
                <a:ext cx="0" cy="21314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hasCustomPrompt="1"/>
          </p:nvPr>
        </p:nvSpPr>
        <p:spPr>
          <a:xfrm>
            <a:off x="2400290" y="391250"/>
            <a:ext cx="7265723" cy="455271"/>
          </a:xfrm>
          <a:prstGeom prst="rect">
            <a:avLst/>
          </a:prstGeom>
        </p:spPr>
        <p:txBody>
          <a:bodyPr/>
          <a:lstStyle>
            <a:lvl1pPr>
              <a:defRPr sz="2400" b="1" baseline="0">
                <a:solidFill>
                  <a:schemeClr val="tx1"/>
                </a:solidFill>
                <a:latin typeface="Arial" panose="020B0604020202020204" pitchFamily="34" charset="0"/>
                <a:cs typeface="Arial" panose="020B0604020202020204" pitchFamily="34" charset="0"/>
              </a:defRPr>
            </a:lvl1pPr>
          </a:lstStyle>
          <a:p>
            <a:r>
              <a:rPr lang="en-US"/>
              <a:t>Insert Title Here</a:t>
            </a:r>
          </a:p>
        </p:txBody>
      </p:sp>
      <p:sp>
        <p:nvSpPr>
          <p:cNvPr id="3" name="Content Placeholder 4">
            <a:extLst>
              <a:ext uri="{FF2B5EF4-FFF2-40B4-BE49-F238E27FC236}">
                <a16:creationId xmlns:a16="http://schemas.microsoft.com/office/drawing/2014/main" id="{D879E461-354E-C6EB-0467-A562C9CEB83F}"/>
              </a:ext>
            </a:extLst>
          </p:cNvPr>
          <p:cNvSpPr>
            <a:spLocks noGrp="1"/>
          </p:cNvSpPr>
          <p:nvPr>
            <p:ph sz="quarter" idx="19" hasCustomPrompt="1"/>
          </p:nvPr>
        </p:nvSpPr>
        <p:spPr>
          <a:xfrm>
            <a:off x="10642658" y="54169"/>
            <a:ext cx="1434750" cy="198937"/>
          </a:xfrm>
          <a:prstGeom prst="rect">
            <a:avLst/>
          </a:prstGeom>
        </p:spPr>
        <p:txBody>
          <a:bodyPr/>
          <a:lstStyle>
            <a:lvl1pPr marL="0" indent="0">
              <a:buClr>
                <a:schemeClr val="accent2"/>
              </a:buClr>
              <a:buFont typeface="Wingdings" panose="05000000000000000000" pitchFamily="2" charset="2"/>
              <a:buNone/>
              <a:defRPr sz="1050" baseline="0">
                <a:solidFill>
                  <a:schemeClr val="bg2"/>
                </a:solidFill>
                <a:latin typeface="+mn-lt"/>
                <a:cs typeface="Arial" panose="020B0604020202020204" pitchFamily="34" charset="0"/>
              </a:defRPr>
            </a:lvl1pPr>
            <a:lvl2pPr marL="742950" indent="-285750">
              <a:buClr>
                <a:schemeClr val="accent3"/>
              </a:buClr>
              <a:buFont typeface="Wingdings" panose="05000000000000000000" pitchFamily="2" charset="2"/>
              <a:buChar char="§"/>
              <a:defRPr sz="1400" baseline="0">
                <a:solidFill>
                  <a:schemeClr val="tx1"/>
                </a:solidFill>
                <a:latin typeface="+mn-lt"/>
                <a:cs typeface="Arial" panose="020B0604020202020204" pitchFamily="34" charset="0"/>
              </a:defRPr>
            </a:lvl2pPr>
            <a:lvl3pPr marL="1200150" indent="-285750">
              <a:buClr>
                <a:schemeClr val="accent3"/>
              </a:buClr>
              <a:buFont typeface="Arial" panose="020B0604020202020204" pitchFamily="34" charset="0"/>
              <a:buChar char="•"/>
              <a:defRPr sz="1400" baseline="0">
                <a:solidFill>
                  <a:schemeClr val="tx1"/>
                </a:solidFill>
                <a:latin typeface="+mn-lt"/>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a:t>Solution</a:t>
            </a:r>
          </a:p>
        </p:txBody>
      </p:sp>
      <p:grpSp>
        <p:nvGrpSpPr>
          <p:cNvPr id="138" name="Group 137">
            <a:extLst>
              <a:ext uri="{FF2B5EF4-FFF2-40B4-BE49-F238E27FC236}">
                <a16:creationId xmlns:a16="http://schemas.microsoft.com/office/drawing/2014/main" id="{C42E933C-435E-1662-03C7-52FC8103FA68}"/>
              </a:ext>
            </a:extLst>
          </p:cNvPr>
          <p:cNvGrpSpPr/>
          <p:nvPr userDrawn="1"/>
        </p:nvGrpSpPr>
        <p:grpSpPr>
          <a:xfrm rot="16200000">
            <a:off x="10943963" y="334243"/>
            <a:ext cx="1233704" cy="1257839"/>
            <a:chOff x="13745602" y="348396"/>
            <a:chExt cx="1233704" cy="1257839"/>
          </a:xfrm>
        </p:grpSpPr>
        <p:cxnSp>
          <p:nvCxnSpPr>
            <p:cNvPr id="36" name="Straight Connector 35">
              <a:extLst>
                <a:ext uri="{FF2B5EF4-FFF2-40B4-BE49-F238E27FC236}">
                  <a16:creationId xmlns:a16="http://schemas.microsoft.com/office/drawing/2014/main" id="{B64A0C95-A7F2-9C7B-7622-5DD57AC741C2}"/>
                </a:ext>
              </a:extLst>
            </p:cNvPr>
            <p:cNvCxnSpPr>
              <a:cxnSpLocks/>
            </p:cNvCxnSpPr>
            <p:nvPr userDrawn="1"/>
          </p:nvCxnSpPr>
          <p:spPr>
            <a:xfrm>
              <a:off x="13745604" y="348396"/>
              <a:ext cx="0" cy="1257839"/>
            </a:xfrm>
            <a:prstGeom prst="line">
              <a:avLst/>
            </a:prstGeom>
            <a:ln w="12700">
              <a:solidFill>
                <a:srgbClr val="A5EBE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2ECCF58-FE58-5B2B-4EF5-9DD6D5E8251A}"/>
                </a:ext>
              </a:extLst>
            </p:cNvPr>
            <p:cNvCxnSpPr>
              <a:cxnSpLocks/>
            </p:cNvCxnSpPr>
            <p:nvPr userDrawn="1"/>
          </p:nvCxnSpPr>
          <p:spPr>
            <a:xfrm flipH="1">
              <a:off x="13745602" y="348396"/>
              <a:ext cx="1233703" cy="1257837"/>
            </a:xfrm>
            <a:prstGeom prst="line">
              <a:avLst/>
            </a:prstGeom>
            <a:ln w="12700">
              <a:solidFill>
                <a:srgbClr val="A5EBE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56A7BC-A68A-EB2A-8288-23DBD487D9F0}"/>
                </a:ext>
              </a:extLst>
            </p:cNvPr>
            <p:cNvCxnSpPr>
              <a:cxnSpLocks/>
            </p:cNvCxnSpPr>
            <p:nvPr userDrawn="1"/>
          </p:nvCxnSpPr>
          <p:spPr>
            <a:xfrm>
              <a:off x="13745603" y="348396"/>
              <a:ext cx="1229344" cy="1251710"/>
            </a:xfrm>
            <a:prstGeom prst="line">
              <a:avLst/>
            </a:prstGeom>
            <a:ln w="12700">
              <a:solidFill>
                <a:srgbClr val="A5EBE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F2BBC8D-4E85-2BB0-01A2-F725B5ED0C54}"/>
                </a:ext>
              </a:extLst>
            </p:cNvPr>
            <p:cNvCxnSpPr>
              <a:cxnSpLocks/>
            </p:cNvCxnSpPr>
            <p:nvPr userDrawn="1"/>
          </p:nvCxnSpPr>
          <p:spPr>
            <a:xfrm>
              <a:off x="14979306" y="348397"/>
              <a:ext cx="0" cy="1251709"/>
            </a:xfrm>
            <a:prstGeom prst="line">
              <a:avLst/>
            </a:prstGeom>
            <a:ln w="12700">
              <a:solidFill>
                <a:srgbClr val="A5EBE1"/>
              </a:solidFil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20C8F340-E911-5BAD-FEDE-78AEEB3903E6}"/>
                </a:ext>
              </a:extLst>
            </p:cNvPr>
            <p:cNvGrpSpPr/>
            <p:nvPr userDrawn="1"/>
          </p:nvGrpSpPr>
          <p:grpSpPr>
            <a:xfrm rot="18900000">
              <a:off x="14540952" y="520307"/>
              <a:ext cx="170887" cy="353455"/>
              <a:chOff x="14986674" y="2997199"/>
              <a:chExt cx="39964" cy="213148"/>
            </a:xfrm>
          </p:grpSpPr>
          <p:cxnSp>
            <p:nvCxnSpPr>
              <p:cNvPr id="28" name="Straight Connector 27">
                <a:extLst>
                  <a:ext uri="{FF2B5EF4-FFF2-40B4-BE49-F238E27FC236}">
                    <a16:creationId xmlns:a16="http://schemas.microsoft.com/office/drawing/2014/main" id="{C83B61CC-B047-3CA1-AA7B-557622D87F4C}"/>
                  </a:ext>
                </a:extLst>
              </p:cNvPr>
              <p:cNvCxnSpPr>
                <a:cxnSpLocks/>
              </p:cNvCxnSpPr>
              <p:nvPr userDrawn="1"/>
            </p:nvCxnSpPr>
            <p:spPr>
              <a:xfrm>
                <a:off x="14986674" y="2997199"/>
                <a:ext cx="0" cy="21314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0E679B7-2E2D-693E-F7F1-B668BD6B6E96}"/>
                  </a:ext>
                </a:extLst>
              </p:cNvPr>
              <p:cNvCxnSpPr>
                <a:cxnSpLocks/>
              </p:cNvCxnSpPr>
              <p:nvPr userDrawn="1"/>
            </p:nvCxnSpPr>
            <p:spPr>
              <a:xfrm>
                <a:off x="15006537" y="2997200"/>
                <a:ext cx="0" cy="21314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DE669E0-9932-16A8-E4A8-CFB4A4FDC367}"/>
                  </a:ext>
                </a:extLst>
              </p:cNvPr>
              <p:cNvCxnSpPr>
                <a:cxnSpLocks/>
              </p:cNvCxnSpPr>
              <p:nvPr userDrawn="1"/>
            </p:nvCxnSpPr>
            <p:spPr>
              <a:xfrm>
                <a:off x="15026638" y="2997200"/>
                <a:ext cx="0" cy="21314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grpSp>
      <p:grpSp>
        <p:nvGrpSpPr>
          <p:cNvPr id="107" name="Group 106">
            <a:extLst>
              <a:ext uri="{FF2B5EF4-FFF2-40B4-BE49-F238E27FC236}">
                <a16:creationId xmlns:a16="http://schemas.microsoft.com/office/drawing/2014/main" id="{7C5D912F-9C84-D1AC-8BEF-F394E85DE447}"/>
              </a:ext>
            </a:extLst>
          </p:cNvPr>
          <p:cNvGrpSpPr/>
          <p:nvPr userDrawn="1"/>
        </p:nvGrpSpPr>
        <p:grpSpPr>
          <a:xfrm>
            <a:off x="-9647" y="0"/>
            <a:ext cx="1272093" cy="1249363"/>
            <a:chOff x="13513695" y="3893365"/>
            <a:chExt cx="1272093" cy="1249363"/>
          </a:xfrm>
        </p:grpSpPr>
        <p:cxnSp>
          <p:nvCxnSpPr>
            <p:cNvPr id="59" name="Straight Connector 58">
              <a:extLst>
                <a:ext uri="{FF2B5EF4-FFF2-40B4-BE49-F238E27FC236}">
                  <a16:creationId xmlns:a16="http://schemas.microsoft.com/office/drawing/2014/main" id="{77725BAF-931C-86FE-1EA2-053AE0D7F252}"/>
                </a:ext>
              </a:extLst>
            </p:cNvPr>
            <p:cNvCxnSpPr>
              <a:cxnSpLocks/>
            </p:cNvCxnSpPr>
            <p:nvPr userDrawn="1"/>
          </p:nvCxnSpPr>
          <p:spPr>
            <a:xfrm>
              <a:off x="13525545" y="3897387"/>
              <a:ext cx="632325" cy="620192"/>
            </a:xfrm>
            <a:prstGeom prst="line">
              <a:avLst/>
            </a:prstGeom>
            <a:ln w="12700">
              <a:solidFill>
                <a:srgbClr val="A5EBE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54CA8C9-E7A6-72C2-8AD9-EBA9DC9D15E7}"/>
                </a:ext>
              </a:extLst>
            </p:cNvPr>
            <p:cNvCxnSpPr>
              <a:cxnSpLocks/>
            </p:cNvCxnSpPr>
            <p:nvPr userDrawn="1"/>
          </p:nvCxnSpPr>
          <p:spPr>
            <a:xfrm flipV="1">
              <a:off x="13513695" y="3893365"/>
              <a:ext cx="1272093" cy="1249363"/>
            </a:xfrm>
            <a:prstGeom prst="line">
              <a:avLst/>
            </a:prstGeom>
            <a:ln w="12700">
              <a:solidFill>
                <a:srgbClr val="A5EBE1"/>
              </a:solidFill>
            </a:ln>
          </p:spPr>
          <p:style>
            <a:lnRef idx="1">
              <a:schemeClr val="accent1"/>
            </a:lnRef>
            <a:fillRef idx="0">
              <a:schemeClr val="accent1"/>
            </a:fillRef>
            <a:effectRef idx="0">
              <a:schemeClr val="accent1"/>
            </a:effectRef>
            <a:fontRef idx="minor">
              <a:schemeClr val="tx1"/>
            </a:fontRef>
          </p:style>
        </p:cxnSp>
        <p:grpSp>
          <p:nvGrpSpPr>
            <p:cNvPr id="66" name="Group 65">
              <a:extLst>
                <a:ext uri="{FF2B5EF4-FFF2-40B4-BE49-F238E27FC236}">
                  <a16:creationId xmlns:a16="http://schemas.microsoft.com/office/drawing/2014/main" id="{1442C547-18C6-DBD3-5562-D77426E25223}"/>
                </a:ext>
              </a:extLst>
            </p:cNvPr>
            <p:cNvGrpSpPr/>
            <p:nvPr userDrawn="1"/>
          </p:nvGrpSpPr>
          <p:grpSpPr>
            <a:xfrm rot="13500000">
              <a:off x="13788741" y="4073569"/>
              <a:ext cx="170887" cy="353455"/>
              <a:chOff x="14986674" y="2997199"/>
              <a:chExt cx="39964" cy="213148"/>
            </a:xfrm>
          </p:grpSpPr>
          <p:cxnSp>
            <p:nvCxnSpPr>
              <p:cNvPr id="67" name="Straight Connector 66">
                <a:extLst>
                  <a:ext uri="{FF2B5EF4-FFF2-40B4-BE49-F238E27FC236}">
                    <a16:creationId xmlns:a16="http://schemas.microsoft.com/office/drawing/2014/main" id="{E8CEAC52-87FE-90AD-CC8B-A8DC449ECF91}"/>
                  </a:ext>
                </a:extLst>
              </p:cNvPr>
              <p:cNvCxnSpPr>
                <a:cxnSpLocks/>
              </p:cNvCxnSpPr>
              <p:nvPr userDrawn="1"/>
            </p:nvCxnSpPr>
            <p:spPr>
              <a:xfrm>
                <a:off x="14986674" y="2997199"/>
                <a:ext cx="0" cy="21314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FF1406D-3789-8A1B-9081-CF5B38A22B24}"/>
                  </a:ext>
                </a:extLst>
              </p:cNvPr>
              <p:cNvCxnSpPr>
                <a:cxnSpLocks/>
              </p:cNvCxnSpPr>
              <p:nvPr userDrawn="1"/>
            </p:nvCxnSpPr>
            <p:spPr>
              <a:xfrm>
                <a:off x="15006537" y="2997200"/>
                <a:ext cx="0" cy="21314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43117BE-3292-261E-179A-56FDC7912B07}"/>
                  </a:ext>
                </a:extLst>
              </p:cNvPr>
              <p:cNvCxnSpPr>
                <a:cxnSpLocks/>
              </p:cNvCxnSpPr>
              <p:nvPr userDrawn="1"/>
            </p:nvCxnSpPr>
            <p:spPr>
              <a:xfrm>
                <a:off x="15026638" y="2997200"/>
                <a:ext cx="0" cy="21314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grpSp>
      <p:sp>
        <p:nvSpPr>
          <p:cNvPr id="25" name="Rectangle 24">
            <a:extLst>
              <a:ext uri="{FF2B5EF4-FFF2-40B4-BE49-F238E27FC236}">
                <a16:creationId xmlns:a16="http://schemas.microsoft.com/office/drawing/2014/main" id="{6CF6ACC2-022F-18F8-E2FA-B7C3C6B694C6}"/>
              </a:ext>
            </a:extLst>
          </p:cNvPr>
          <p:cNvSpPr/>
          <p:nvPr userDrawn="1"/>
        </p:nvSpPr>
        <p:spPr>
          <a:xfrm>
            <a:off x="9817211" y="1226335"/>
            <a:ext cx="2374788" cy="4098595"/>
          </a:xfrm>
          <a:prstGeom prst="rect">
            <a:avLst/>
          </a:prstGeom>
          <a:solidFill>
            <a:schemeClr val="bg2">
              <a:lumMod val="9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prstClr val="white"/>
              </a:solidFill>
              <a:effectLst/>
              <a:uLnTx/>
              <a:uFillTx/>
              <a:latin typeface="Arial" panose="020B0604020202020204"/>
              <a:ea typeface="+mn-ea"/>
              <a:cs typeface="+mn-cs"/>
            </a:endParaRPr>
          </a:p>
        </p:txBody>
      </p:sp>
      <p:sp>
        <p:nvSpPr>
          <p:cNvPr id="31" name="Content Placeholder 4">
            <a:extLst>
              <a:ext uri="{FF2B5EF4-FFF2-40B4-BE49-F238E27FC236}">
                <a16:creationId xmlns:a16="http://schemas.microsoft.com/office/drawing/2014/main" id="{37C12324-1A08-9D08-5914-E5D4F6E2B79F}"/>
              </a:ext>
            </a:extLst>
          </p:cNvPr>
          <p:cNvSpPr>
            <a:spLocks noGrp="1"/>
          </p:cNvSpPr>
          <p:nvPr userDrawn="1">
            <p:ph sz="quarter" idx="17" hasCustomPrompt="1"/>
          </p:nvPr>
        </p:nvSpPr>
        <p:spPr>
          <a:xfrm>
            <a:off x="9971110" y="1387164"/>
            <a:ext cx="2057634" cy="3750293"/>
          </a:xfrm>
          <a:prstGeom prst="rect">
            <a:avLst/>
          </a:prstGeom>
        </p:spPr>
        <p:txBody>
          <a:bodyPr anchor="ctr"/>
          <a:lstStyle>
            <a:lvl1pPr marL="0" indent="0" algn="ctr">
              <a:buClr>
                <a:schemeClr val="accent2"/>
              </a:buClr>
              <a:buFontTx/>
              <a:buNone/>
              <a:defRPr sz="1200" b="1" baseline="0">
                <a:solidFill>
                  <a:schemeClr val="accent1"/>
                </a:solidFill>
                <a:latin typeface="+mn-lt"/>
                <a:cs typeface="Arial" panose="020B0604020202020204" pitchFamily="34" charset="0"/>
              </a:defRPr>
            </a:lvl1pPr>
            <a:lvl2pPr marL="742950" indent="-285750">
              <a:buClr>
                <a:schemeClr val="accent3"/>
              </a:buClr>
              <a:buFont typeface="Wingdings" panose="05000000000000000000" pitchFamily="2" charset="2"/>
              <a:buChar char="§"/>
              <a:defRPr sz="1400" baseline="0">
                <a:solidFill>
                  <a:schemeClr val="tx1"/>
                </a:solidFill>
                <a:latin typeface="+mn-lt"/>
                <a:cs typeface="Arial" panose="020B0604020202020204" pitchFamily="34" charset="0"/>
              </a:defRPr>
            </a:lvl2pPr>
            <a:lvl3pPr marL="1200150" indent="-285750">
              <a:buClr>
                <a:schemeClr val="accent3"/>
              </a:buClr>
              <a:buFont typeface="Arial" panose="020B0604020202020204" pitchFamily="34" charset="0"/>
              <a:buChar char="•"/>
              <a:defRPr sz="1400" baseline="0">
                <a:solidFill>
                  <a:schemeClr val="tx1"/>
                </a:solidFill>
                <a:latin typeface="+mn-lt"/>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a:t>First line of text, Arial 14</a:t>
            </a:r>
          </a:p>
        </p:txBody>
      </p:sp>
      <p:sp>
        <p:nvSpPr>
          <p:cNvPr id="4" name="Text Placeholder 12">
            <a:extLst>
              <a:ext uri="{FF2B5EF4-FFF2-40B4-BE49-F238E27FC236}">
                <a16:creationId xmlns:a16="http://schemas.microsoft.com/office/drawing/2014/main" id="{7C9AA521-C7A9-F836-61B8-7F0B67885BFF}"/>
              </a:ext>
            </a:extLst>
          </p:cNvPr>
          <p:cNvSpPr>
            <a:spLocks noGrp="1"/>
          </p:cNvSpPr>
          <p:nvPr>
            <p:ph type="body" sz="quarter" idx="13" hasCustomPrompt="1"/>
          </p:nvPr>
        </p:nvSpPr>
        <p:spPr>
          <a:xfrm>
            <a:off x="273594" y="1842371"/>
            <a:ext cx="1727180" cy="833438"/>
          </a:xfrm>
          <a:prstGeom prst="rect">
            <a:avLst/>
          </a:prstGeom>
        </p:spPr>
        <p:txBody>
          <a:bodyPr/>
          <a:lstStyle>
            <a:lvl1pPr marL="0" indent="0">
              <a:buFont typeface="Arial" panose="020B0604020202020204" pitchFamily="34" charset="0"/>
              <a:buNone/>
              <a:defRPr sz="1000">
                <a:solidFill>
                  <a:schemeClr val="bg2"/>
                </a:solidFill>
                <a:latin typeface="Arial" panose="020B0604020202020204" pitchFamily="34" charset="0"/>
                <a:cs typeface="Arial" panose="020B0604020202020204" pitchFamily="34" charset="0"/>
              </a:defRPr>
            </a:lvl1pPr>
          </a:lstStyle>
          <a:p>
            <a:pPr lvl="0"/>
            <a:r>
              <a:rPr lang="en-US"/>
              <a:t>Client Description</a:t>
            </a:r>
          </a:p>
          <a:p>
            <a:pPr lvl="0"/>
            <a:endParaRPr lang="en-US"/>
          </a:p>
        </p:txBody>
      </p:sp>
      <p:sp>
        <p:nvSpPr>
          <p:cNvPr id="5" name="Text Placeholder 12">
            <a:extLst>
              <a:ext uri="{FF2B5EF4-FFF2-40B4-BE49-F238E27FC236}">
                <a16:creationId xmlns:a16="http://schemas.microsoft.com/office/drawing/2014/main" id="{A62229C4-72F0-C680-67AE-9DEC25BF981A}"/>
              </a:ext>
            </a:extLst>
          </p:cNvPr>
          <p:cNvSpPr>
            <a:spLocks noGrp="1"/>
          </p:cNvSpPr>
          <p:nvPr>
            <p:ph type="body" sz="quarter" idx="14" hasCustomPrompt="1"/>
          </p:nvPr>
        </p:nvSpPr>
        <p:spPr>
          <a:xfrm>
            <a:off x="273595" y="3368113"/>
            <a:ext cx="1727179" cy="833438"/>
          </a:xfrm>
          <a:prstGeom prst="rect">
            <a:avLst/>
          </a:prstGeom>
        </p:spPr>
        <p:txBody>
          <a:bodyPr/>
          <a:lstStyle>
            <a:lvl1pPr marL="171450" indent="-171450">
              <a:spcBef>
                <a:spcPts val="0"/>
              </a:spcBef>
              <a:buFont typeface="Wingdings" panose="05000000000000000000" pitchFamily="2" charset="2"/>
              <a:buChar char="§"/>
              <a:defRPr sz="1000">
                <a:solidFill>
                  <a:schemeClr val="bg2"/>
                </a:solidFill>
                <a:latin typeface="Arial" panose="020B0604020202020204" pitchFamily="34" charset="0"/>
                <a:cs typeface="Arial" panose="020B0604020202020204" pitchFamily="34" charset="0"/>
              </a:defRPr>
            </a:lvl1pPr>
          </a:lstStyle>
          <a:p>
            <a:pPr lvl="0"/>
            <a:r>
              <a:rPr lang="en-US"/>
              <a:t>Bullet 1</a:t>
            </a:r>
          </a:p>
          <a:p>
            <a:pPr lvl="0"/>
            <a:r>
              <a:rPr lang="en-US"/>
              <a:t>Bullet 2</a:t>
            </a:r>
          </a:p>
          <a:p>
            <a:pPr lvl="0"/>
            <a:r>
              <a:rPr lang="en-US"/>
              <a:t>Bullet 3</a:t>
            </a:r>
          </a:p>
        </p:txBody>
      </p:sp>
      <p:sp>
        <p:nvSpPr>
          <p:cNvPr id="10" name="Text Placeholder 12">
            <a:extLst>
              <a:ext uri="{FF2B5EF4-FFF2-40B4-BE49-F238E27FC236}">
                <a16:creationId xmlns:a16="http://schemas.microsoft.com/office/drawing/2014/main" id="{A4679F9C-B013-0801-747D-540BB0CECAD9}"/>
              </a:ext>
            </a:extLst>
          </p:cNvPr>
          <p:cNvSpPr>
            <a:spLocks noGrp="1"/>
          </p:cNvSpPr>
          <p:nvPr>
            <p:ph type="body" sz="quarter" idx="15" hasCustomPrompt="1"/>
          </p:nvPr>
        </p:nvSpPr>
        <p:spPr>
          <a:xfrm>
            <a:off x="273595" y="4888333"/>
            <a:ext cx="1727179" cy="833438"/>
          </a:xfrm>
          <a:prstGeom prst="rect">
            <a:avLst/>
          </a:prstGeom>
        </p:spPr>
        <p:txBody>
          <a:bodyPr/>
          <a:lstStyle>
            <a:lvl1pPr marL="171450" indent="-171450">
              <a:spcBef>
                <a:spcPts val="0"/>
              </a:spcBef>
              <a:buFont typeface="Wingdings" panose="05000000000000000000" pitchFamily="2" charset="2"/>
              <a:buChar char="§"/>
              <a:defRPr sz="1000">
                <a:solidFill>
                  <a:schemeClr val="bg2"/>
                </a:solidFill>
                <a:latin typeface="Arial" panose="020B0604020202020204" pitchFamily="34" charset="0"/>
                <a:cs typeface="Arial" panose="020B0604020202020204" pitchFamily="34" charset="0"/>
              </a:defRPr>
            </a:lvl1pPr>
          </a:lstStyle>
          <a:p>
            <a:pPr lvl="0"/>
            <a:r>
              <a:rPr lang="en-US"/>
              <a:t>Bullet 1</a:t>
            </a:r>
          </a:p>
          <a:p>
            <a:pPr lvl="0"/>
            <a:r>
              <a:rPr lang="en-US"/>
              <a:t>Bullet 2</a:t>
            </a:r>
          </a:p>
          <a:p>
            <a:pPr lvl="0"/>
            <a:r>
              <a:rPr lang="en-US"/>
              <a:t>Bullet 3</a:t>
            </a:r>
          </a:p>
        </p:txBody>
      </p:sp>
      <p:sp>
        <p:nvSpPr>
          <p:cNvPr id="11" name="Text Placeholder 13">
            <a:extLst>
              <a:ext uri="{FF2B5EF4-FFF2-40B4-BE49-F238E27FC236}">
                <a16:creationId xmlns:a16="http://schemas.microsoft.com/office/drawing/2014/main" id="{A31487A2-E022-46A9-6DE9-FEE2ADEB9D7B}"/>
              </a:ext>
            </a:extLst>
          </p:cNvPr>
          <p:cNvSpPr>
            <a:spLocks noGrp="1"/>
          </p:cNvSpPr>
          <p:nvPr>
            <p:ph type="body" sz="quarter" idx="26"/>
          </p:nvPr>
        </p:nvSpPr>
        <p:spPr>
          <a:xfrm>
            <a:off x="2396628" y="1023456"/>
            <a:ext cx="7265722" cy="5410559"/>
          </a:xfrm>
          <a:prstGeom prst="rect">
            <a:avLst/>
          </a:prstGeom>
        </p:spPr>
        <p:txBody>
          <a:bodyPr/>
          <a:lstStyle>
            <a:lvl1pPr marL="0" indent="0">
              <a:buNone/>
              <a:defRPr sz="1000"/>
            </a:lvl1pPr>
          </a:lstStyle>
          <a:p>
            <a:endParaRPr lang="en-US"/>
          </a:p>
        </p:txBody>
      </p:sp>
    </p:spTree>
    <p:extLst>
      <p:ext uri="{BB962C8B-B14F-4D97-AF65-F5344CB8AC3E}">
        <p14:creationId xmlns:p14="http://schemas.microsoft.com/office/powerpoint/2010/main" val="40831682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3" name="Freeform 10">
            <a:extLst>
              <a:ext uri="{FF2B5EF4-FFF2-40B4-BE49-F238E27FC236}">
                <a16:creationId xmlns:a16="http://schemas.microsoft.com/office/drawing/2014/main" id="{F8179D06-774A-DF09-44F6-3C41AB983DB2}"/>
              </a:ext>
            </a:extLst>
          </p:cNvPr>
          <p:cNvSpPr/>
          <p:nvPr userDrawn="1"/>
        </p:nvSpPr>
        <p:spPr>
          <a:xfrm>
            <a:off x="6449931" y="2416629"/>
            <a:ext cx="5743429" cy="4441371"/>
          </a:xfrm>
          <a:custGeom>
            <a:avLst/>
            <a:gdLst>
              <a:gd name="connsiteX0" fmla="*/ 4334933 w 4334933"/>
              <a:gd name="connsiteY0" fmla="*/ 0 h 4334933"/>
              <a:gd name="connsiteX1" fmla="*/ 0 w 4334933"/>
              <a:gd name="connsiteY1" fmla="*/ 4334933 h 4334933"/>
              <a:gd name="connsiteX2" fmla="*/ 4301066 w 4334933"/>
              <a:gd name="connsiteY2" fmla="*/ 4334933 h 4334933"/>
              <a:gd name="connsiteX3" fmla="*/ 4334933 w 4334933"/>
              <a:gd name="connsiteY3" fmla="*/ 0 h 4334933"/>
              <a:gd name="connsiteX0" fmla="*/ 4334933 w 4334933"/>
              <a:gd name="connsiteY0" fmla="*/ 0 h 4334933"/>
              <a:gd name="connsiteX1" fmla="*/ 0 w 4334933"/>
              <a:gd name="connsiteY1" fmla="*/ 4334933 h 4334933"/>
              <a:gd name="connsiteX2" fmla="*/ 4326666 w 4334933"/>
              <a:gd name="connsiteY2" fmla="*/ 4334933 h 4334933"/>
              <a:gd name="connsiteX3" fmla="*/ 4334933 w 4334933"/>
              <a:gd name="connsiteY3" fmla="*/ 0 h 4334933"/>
              <a:gd name="connsiteX0" fmla="*/ 4327167 w 4327524"/>
              <a:gd name="connsiteY0" fmla="*/ 0 h 4334933"/>
              <a:gd name="connsiteX1" fmla="*/ 0 w 4327524"/>
              <a:gd name="connsiteY1" fmla="*/ 4334933 h 4334933"/>
              <a:gd name="connsiteX2" fmla="*/ 4326666 w 4327524"/>
              <a:gd name="connsiteY2" fmla="*/ 4334933 h 4334933"/>
              <a:gd name="connsiteX3" fmla="*/ 4327167 w 4327524"/>
              <a:gd name="connsiteY3" fmla="*/ 0 h 4334933"/>
              <a:gd name="connsiteX0" fmla="*/ 4327167 w 4327524"/>
              <a:gd name="connsiteY0" fmla="*/ 0 h 4339987"/>
              <a:gd name="connsiteX1" fmla="*/ 0 w 4327524"/>
              <a:gd name="connsiteY1" fmla="*/ 4339987 h 4339987"/>
              <a:gd name="connsiteX2" fmla="*/ 4326666 w 4327524"/>
              <a:gd name="connsiteY2" fmla="*/ 4339987 h 4339987"/>
              <a:gd name="connsiteX3" fmla="*/ 4327167 w 4327524"/>
              <a:gd name="connsiteY3" fmla="*/ 0 h 4339987"/>
              <a:gd name="connsiteX0" fmla="*/ 4333178 w 4333178"/>
              <a:gd name="connsiteY0" fmla="*/ 0 h 4339987"/>
              <a:gd name="connsiteX1" fmla="*/ 0 w 4333178"/>
              <a:gd name="connsiteY1" fmla="*/ 4339987 h 4339987"/>
              <a:gd name="connsiteX2" fmla="*/ 4326666 w 4333178"/>
              <a:gd name="connsiteY2" fmla="*/ 4339987 h 4339987"/>
              <a:gd name="connsiteX3" fmla="*/ 4333178 w 4333178"/>
              <a:gd name="connsiteY3" fmla="*/ 0 h 4339987"/>
              <a:gd name="connsiteX0" fmla="*/ 4333178 w 4333178"/>
              <a:gd name="connsiteY0" fmla="*/ 0 h 4339987"/>
              <a:gd name="connsiteX1" fmla="*/ 0 w 4333178"/>
              <a:gd name="connsiteY1" fmla="*/ 4339987 h 4339987"/>
              <a:gd name="connsiteX2" fmla="*/ 4331174 w 4333178"/>
              <a:gd name="connsiteY2" fmla="*/ 4339987 h 4339987"/>
              <a:gd name="connsiteX3" fmla="*/ 4333178 w 4333178"/>
              <a:gd name="connsiteY3" fmla="*/ 0 h 4339987"/>
            </a:gdLst>
            <a:ahLst/>
            <a:cxnLst>
              <a:cxn ang="0">
                <a:pos x="connsiteX0" y="connsiteY0"/>
              </a:cxn>
              <a:cxn ang="0">
                <a:pos x="connsiteX1" y="connsiteY1"/>
              </a:cxn>
              <a:cxn ang="0">
                <a:pos x="connsiteX2" y="connsiteY2"/>
              </a:cxn>
              <a:cxn ang="0">
                <a:pos x="connsiteX3" y="connsiteY3"/>
              </a:cxn>
            </a:cxnLst>
            <a:rect l="l" t="t" r="r" b="b"/>
            <a:pathLst>
              <a:path w="4333178" h="4339987">
                <a:moveTo>
                  <a:pt x="4333178" y="0"/>
                </a:moveTo>
                <a:lnTo>
                  <a:pt x="0" y="4339987"/>
                </a:lnTo>
                <a:lnTo>
                  <a:pt x="4331174" y="4339987"/>
                </a:lnTo>
                <a:cubicBezTo>
                  <a:pt x="4333930" y="2895009"/>
                  <a:pt x="4330422" y="1444978"/>
                  <a:pt x="4333178" y="0"/>
                </a:cubicBezTo>
                <a:close/>
              </a:path>
            </a:pathLst>
          </a:cu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Freeform 8">
            <a:extLst>
              <a:ext uri="{FF2B5EF4-FFF2-40B4-BE49-F238E27FC236}">
                <a16:creationId xmlns:a16="http://schemas.microsoft.com/office/drawing/2014/main" id="{5F1EDE86-0716-848A-E431-94312D5A5DA6}"/>
              </a:ext>
            </a:extLst>
          </p:cNvPr>
          <p:cNvSpPr/>
          <p:nvPr userDrawn="1"/>
        </p:nvSpPr>
        <p:spPr>
          <a:xfrm>
            <a:off x="-29062" y="1"/>
            <a:ext cx="11087611" cy="6858000"/>
          </a:xfrm>
          <a:custGeom>
            <a:avLst/>
            <a:gdLst>
              <a:gd name="connsiteX0" fmla="*/ 0 w 8271933"/>
              <a:gd name="connsiteY0" fmla="*/ 0 h 6874933"/>
              <a:gd name="connsiteX1" fmla="*/ 0 w 8271933"/>
              <a:gd name="connsiteY1" fmla="*/ 6874933 h 6874933"/>
              <a:gd name="connsiteX2" fmla="*/ 8271933 w 8271933"/>
              <a:gd name="connsiteY2" fmla="*/ 6874933 h 6874933"/>
              <a:gd name="connsiteX3" fmla="*/ 1405467 w 8271933"/>
              <a:gd name="connsiteY3" fmla="*/ 8467 h 6874933"/>
              <a:gd name="connsiteX4" fmla="*/ 0 w 8271933"/>
              <a:gd name="connsiteY4" fmla="*/ 0 h 6874933"/>
              <a:gd name="connsiteX0" fmla="*/ 0 w 8271933"/>
              <a:gd name="connsiteY0" fmla="*/ 1833 h 6876766"/>
              <a:gd name="connsiteX1" fmla="*/ 0 w 8271933"/>
              <a:gd name="connsiteY1" fmla="*/ 6876766 h 6876766"/>
              <a:gd name="connsiteX2" fmla="*/ 8271933 w 8271933"/>
              <a:gd name="connsiteY2" fmla="*/ 6876766 h 6876766"/>
              <a:gd name="connsiteX3" fmla="*/ 1397762 w 8271933"/>
              <a:gd name="connsiteY3" fmla="*/ 0 h 6876766"/>
              <a:gd name="connsiteX4" fmla="*/ 0 w 8271933"/>
              <a:gd name="connsiteY4" fmla="*/ 1833 h 6876766"/>
              <a:gd name="connsiteX0" fmla="*/ 0 w 8271933"/>
              <a:gd name="connsiteY0" fmla="*/ 0 h 6874933"/>
              <a:gd name="connsiteX1" fmla="*/ 0 w 8271933"/>
              <a:gd name="connsiteY1" fmla="*/ 6874933 h 6874933"/>
              <a:gd name="connsiteX2" fmla="*/ 8271933 w 8271933"/>
              <a:gd name="connsiteY2" fmla="*/ 6874933 h 6874933"/>
              <a:gd name="connsiteX3" fmla="*/ 1394780 w 8271933"/>
              <a:gd name="connsiteY3" fmla="*/ 2153 h 6874933"/>
              <a:gd name="connsiteX4" fmla="*/ 0 w 8271933"/>
              <a:gd name="connsiteY4" fmla="*/ 0 h 6874933"/>
              <a:gd name="connsiteX0" fmla="*/ 0 w 8271933"/>
              <a:gd name="connsiteY0" fmla="*/ 0 h 6874933"/>
              <a:gd name="connsiteX1" fmla="*/ 0 w 8271933"/>
              <a:gd name="connsiteY1" fmla="*/ 6874933 h 6874933"/>
              <a:gd name="connsiteX2" fmla="*/ 8271933 w 8271933"/>
              <a:gd name="connsiteY2" fmla="*/ 6874933 h 6874933"/>
              <a:gd name="connsiteX3" fmla="*/ 1394780 w 8271933"/>
              <a:gd name="connsiteY3" fmla="*/ 2153 h 6874933"/>
              <a:gd name="connsiteX4" fmla="*/ 0 w 8271933"/>
              <a:gd name="connsiteY4" fmla="*/ 0 h 6874933"/>
              <a:gd name="connsiteX0" fmla="*/ 0 w 8315708"/>
              <a:gd name="connsiteY0" fmla="*/ 0 h 6874933"/>
              <a:gd name="connsiteX1" fmla="*/ 0 w 8315708"/>
              <a:gd name="connsiteY1" fmla="*/ 6874933 h 6874933"/>
              <a:gd name="connsiteX2" fmla="*/ 8315708 w 8315708"/>
              <a:gd name="connsiteY2" fmla="*/ 6874933 h 6874933"/>
              <a:gd name="connsiteX3" fmla="*/ 1394780 w 8315708"/>
              <a:gd name="connsiteY3" fmla="*/ 2153 h 6874933"/>
              <a:gd name="connsiteX4" fmla="*/ 0 w 8315708"/>
              <a:gd name="connsiteY4" fmla="*/ 0 h 6874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15708" h="6874933">
                <a:moveTo>
                  <a:pt x="0" y="0"/>
                </a:moveTo>
                <a:lnTo>
                  <a:pt x="0" y="6874933"/>
                </a:lnTo>
                <a:lnTo>
                  <a:pt x="8315708" y="6874933"/>
                </a:lnTo>
                <a:lnTo>
                  <a:pt x="1394780" y="2153"/>
                </a:lnTo>
                <a:lnTo>
                  <a:pt x="0" y="0"/>
                </a:lnTo>
                <a:close/>
              </a:path>
            </a:pathLst>
          </a:cu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Isosceles Triangle 4">
            <a:extLst>
              <a:ext uri="{FF2B5EF4-FFF2-40B4-BE49-F238E27FC236}">
                <a16:creationId xmlns:a16="http://schemas.microsoft.com/office/drawing/2014/main" id="{A9836A2B-1FEA-6496-0BA9-729E0E8D8803}"/>
              </a:ext>
            </a:extLst>
          </p:cNvPr>
          <p:cNvSpPr/>
          <p:nvPr userDrawn="1"/>
        </p:nvSpPr>
        <p:spPr>
          <a:xfrm>
            <a:off x="6454706" y="5138579"/>
            <a:ext cx="4549421" cy="1719422"/>
          </a:xfrm>
          <a:prstGeom prst="triangle">
            <a:avLst>
              <a:gd name="adj" fmla="val 49551"/>
            </a:avLst>
          </a:prstGeom>
          <a:solidFill>
            <a:srgbClr val="9FE2D8"/>
          </a:solidFill>
          <a:ln>
            <a:solidFill>
              <a:srgbClr val="9FE2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aseline="-25000"/>
          </a:p>
        </p:txBody>
      </p:sp>
      <p:pic>
        <p:nvPicPr>
          <p:cNvPr id="6" name="Picture 5">
            <a:extLst>
              <a:ext uri="{FF2B5EF4-FFF2-40B4-BE49-F238E27FC236}">
                <a16:creationId xmlns:a16="http://schemas.microsoft.com/office/drawing/2014/main" id="{45ACBEC5-5C40-F825-59FE-4B050998AD2C}"/>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9718238" y="4849978"/>
            <a:ext cx="2149826" cy="503151"/>
          </a:xfrm>
          <a:prstGeom prst="rect">
            <a:avLst/>
          </a:prstGeom>
        </p:spPr>
      </p:pic>
      <p:sp>
        <p:nvSpPr>
          <p:cNvPr id="8" name="Text Placeholder 7">
            <a:extLst>
              <a:ext uri="{FF2B5EF4-FFF2-40B4-BE49-F238E27FC236}">
                <a16:creationId xmlns:a16="http://schemas.microsoft.com/office/drawing/2014/main" id="{F83C2C29-5B3A-3020-096F-099096E32E88}"/>
              </a:ext>
            </a:extLst>
          </p:cNvPr>
          <p:cNvSpPr>
            <a:spLocks noGrp="1"/>
          </p:cNvSpPr>
          <p:nvPr>
            <p:ph type="body" sz="quarter" idx="10" hasCustomPrompt="1"/>
          </p:nvPr>
        </p:nvSpPr>
        <p:spPr>
          <a:xfrm>
            <a:off x="658317" y="4565282"/>
            <a:ext cx="6400800" cy="665086"/>
          </a:xfrm>
          <a:prstGeom prst="rect">
            <a:avLst/>
          </a:prstGeom>
        </p:spPr>
        <p:txBody>
          <a:bodyPr anchor="ctr"/>
          <a:lstStyle>
            <a:lvl1pPr marL="0" indent="0">
              <a:buNone/>
              <a:defRPr sz="3200" b="1">
                <a:solidFill>
                  <a:schemeClr val="bg2"/>
                </a:solidFill>
              </a:defRPr>
            </a:lvl1pPr>
            <a:lvl2pPr>
              <a:defRPr sz="3200" b="1">
                <a:solidFill>
                  <a:schemeClr val="bg2"/>
                </a:solidFill>
              </a:defRPr>
            </a:lvl2pPr>
            <a:lvl3pPr>
              <a:defRPr sz="3200" b="1">
                <a:solidFill>
                  <a:schemeClr val="bg2"/>
                </a:solidFill>
              </a:defRPr>
            </a:lvl3pPr>
            <a:lvl4pPr>
              <a:defRPr sz="3200" b="1">
                <a:solidFill>
                  <a:schemeClr val="bg2"/>
                </a:solidFill>
              </a:defRPr>
            </a:lvl4pPr>
            <a:lvl5pPr>
              <a:defRPr sz="3200" b="1">
                <a:solidFill>
                  <a:schemeClr val="bg2"/>
                </a:solidFill>
              </a:defRPr>
            </a:lvl5pPr>
          </a:lstStyle>
          <a:p>
            <a:pPr lvl="0"/>
            <a:r>
              <a:rPr lang="en-US"/>
              <a:t>Title</a:t>
            </a:r>
          </a:p>
        </p:txBody>
      </p:sp>
      <p:sp>
        <p:nvSpPr>
          <p:cNvPr id="10" name="Text Placeholder 9">
            <a:extLst>
              <a:ext uri="{FF2B5EF4-FFF2-40B4-BE49-F238E27FC236}">
                <a16:creationId xmlns:a16="http://schemas.microsoft.com/office/drawing/2014/main" id="{9F54796A-6007-337C-D2CE-D6A1B66EEA3D}"/>
              </a:ext>
            </a:extLst>
          </p:cNvPr>
          <p:cNvSpPr>
            <a:spLocks noGrp="1"/>
          </p:cNvSpPr>
          <p:nvPr>
            <p:ph type="body" sz="quarter" idx="11" hasCustomPrompt="1"/>
          </p:nvPr>
        </p:nvSpPr>
        <p:spPr>
          <a:xfrm>
            <a:off x="658813" y="5249862"/>
            <a:ext cx="2743200" cy="415925"/>
          </a:xfrm>
          <a:prstGeom prst="rect">
            <a:avLst/>
          </a:prstGeom>
        </p:spPr>
        <p:txBody>
          <a:bodyPr anchor="ctr"/>
          <a:lstStyle>
            <a:lvl1pPr marL="0" indent="0">
              <a:buNone/>
              <a:defRPr sz="1800" b="1">
                <a:solidFill>
                  <a:schemeClr val="bg2"/>
                </a:solidFill>
              </a:defRPr>
            </a:lvl1pPr>
          </a:lstStyle>
          <a:p>
            <a:pPr lvl="0"/>
            <a:r>
              <a:rPr lang="en-US"/>
              <a:t>Sub header</a:t>
            </a:r>
          </a:p>
        </p:txBody>
      </p:sp>
    </p:spTree>
    <p:extLst>
      <p:ext uri="{BB962C8B-B14F-4D97-AF65-F5344CB8AC3E}">
        <p14:creationId xmlns:p14="http://schemas.microsoft.com/office/powerpoint/2010/main" val="206997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 Content">
    <p:bg>
      <p:bgRef idx="1001">
        <a:schemeClr val="bg1"/>
      </p:bgRef>
    </p:bg>
    <p:spTree>
      <p:nvGrpSpPr>
        <p:cNvPr id="1" name=""/>
        <p:cNvGrpSpPr/>
        <p:nvPr/>
      </p:nvGrpSpPr>
      <p:grpSpPr>
        <a:xfrm>
          <a:off x="0" y="0"/>
          <a:ext cx="0" cy="0"/>
          <a:chOff x="0" y="0"/>
          <a:chExt cx="0" cy="0"/>
        </a:xfrm>
      </p:grpSpPr>
      <p:sp>
        <p:nvSpPr>
          <p:cNvPr id="4" name="Content Placeholder 4"/>
          <p:cNvSpPr>
            <a:spLocks noGrp="1"/>
          </p:cNvSpPr>
          <p:nvPr>
            <p:ph sz="quarter" idx="12" hasCustomPrompt="1"/>
          </p:nvPr>
        </p:nvSpPr>
        <p:spPr>
          <a:xfrm>
            <a:off x="838200" y="1063786"/>
            <a:ext cx="10515600" cy="5265297"/>
          </a:xfrm>
          <a:prstGeom prst="rect">
            <a:avLst/>
          </a:prstGeom>
        </p:spPr>
        <p:txBody>
          <a:bodyPr/>
          <a:lstStyle>
            <a:lvl1pPr marL="0" indent="0">
              <a:buNone/>
              <a:defRPr sz="1800" baseline="0">
                <a:solidFill>
                  <a:schemeClr val="tx1"/>
                </a:solidFill>
                <a:latin typeface="+mn-lt"/>
                <a:cs typeface="Arial" panose="020B0604020202020204" pitchFamily="34" charset="0"/>
              </a:defRPr>
            </a:lvl1pPr>
            <a:lvl2pPr marL="742950" indent="-285750">
              <a:buClr>
                <a:schemeClr val="accent3"/>
              </a:buClr>
              <a:buFont typeface="Wingdings" panose="05000000000000000000" pitchFamily="2" charset="2"/>
              <a:buChar char="§"/>
              <a:defRPr sz="1600" baseline="0">
                <a:solidFill>
                  <a:schemeClr val="tx1"/>
                </a:solidFill>
                <a:latin typeface="+mn-lt"/>
                <a:cs typeface="Arial" panose="020B0604020202020204" pitchFamily="34" charset="0"/>
              </a:defRPr>
            </a:lvl2pPr>
            <a:lvl3pPr marL="1200150" indent="-285750">
              <a:buClr>
                <a:schemeClr val="accent3"/>
              </a:buClr>
              <a:buFont typeface="Arial" panose="020B0604020202020204" pitchFamily="34" charset="0"/>
              <a:buChar char="•"/>
              <a:defRPr sz="1400" baseline="0">
                <a:solidFill>
                  <a:schemeClr val="tx1"/>
                </a:solidFill>
                <a:latin typeface="+mn-lt"/>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a:t>First line of text, Arial 18</a:t>
            </a:r>
          </a:p>
          <a:p>
            <a:pPr lvl="1"/>
            <a:r>
              <a:rPr lang="en-US"/>
              <a:t>First bullet, Arial 16</a:t>
            </a:r>
          </a:p>
          <a:p>
            <a:pPr lvl="2"/>
            <a:r>
              <a:rPr lang="en-US"/>
              <a:t>Second bullet, Arial 14</a:t>
            </a:r>
          </a:p>
        </p:txBody>
      </p:sp>
      <p:sp>
        <p:nvSpPr>
          <p:cNvPr id="2" name="Title 1"/>
          <p:cNvSpPr>
            <a:spLocks noGrp="1"/>
          </p:cNvSpPr>
          <p:nvPr>
            <p:ph type="title" hasCustomPrompt="1"/>
          </p:nvPr>
        </p:nvSpPr>
        <p:spPr>
          <a:xfrm>
            <a:off x="838200" y="391250"/>
            <a:ext cx="10515600" cy="455271"/>
          </a:xfrm>
          <a:prstGeom prst="rect">
            <a:avLst/>
          </a:prstGeom>
        </p:spPr>
        <p:txBody>
          <a:bodyPr/>
          <a:lstStyle>
            <a:lvl1pPr>
              <a:defRPr sz="2400" b="1" baseline="0">
                <a:solidFill>
                  <a:schemeClr val="tx1"/>
                </a:solidFill>
                <a:latin typeface="Arial" panose="020B0604020202020204" pitchFamily="34" charset="0"/>
                <a:cs typeface="Arial" panose="020B0604020202020204" pitchFamily="34" charset="0"/>
              </a:defRPr>
            </a:lvl1pPr>
          </a:lstStyle>
          <a:p>
            <a:r>
              <a:rPr lang="en-US"/>
              <a:t>Insert Title Here</a:t>
            </a:r>
          </a:p>
        </p:txBody>
      </p:sp>
    </p:spTree>
    <p:extLst>
      <p:ext uri="{BB962C8B-B14F-4D97-AF65-F5344CB8AC3E}">
        <p14:creationId xmlns:p14="http://schemas.microsoft.com/office/powerpoint/2010/main" val="13978169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and Title">
    <p:spTree>
      <p:nvGrpSpPr>
        <p:cNvPr id="1" name=""/>
        <p:cNvGrpSpPr/>
        <p:nvPr/>
      </p:nvGrpSpPr>
      <p:grpSpPr>
        <a:xfrm>
          <a:off x="0" y="0"/>
          <a:ext cx="0" cy="0"/>
          <a:chOff x="0" y="0"/>
          <a:chExt cx="0" cy="0"/>
        </a:xfrm>
      </p:grpSpPr>
      <p:sp>
        <p:nvSpPr>
          <p:cNvPr id="8" name="Content Placeholder 4"/>
          <p:cNvSpPr>
            <a:spLocks noGrp="1"/>
          </p:cNvSpPr>
          <p:nvPr>
            <p:ph sz="quarter" idx="15" hasCustomPrompt="1"/>
          </p:nvPr>
        </p:nvSpPr>
        <p:spPr>
          <a:xfrm>
            <a:off x="6197600" y="1751886"/>
            <a:ext cx="5156200" cy="4577195"/>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2"/>
              </a:buClr>
              <a:buFont typeface="Wingdings" panose="05000000000000000000" pitchFamily="2" charset="2"/>
              <a:buChar char="§"/>
              <a:defRPr lang="en-US" sz="1400" kern="1200" dirty="0">
                <a:solidFill>
                  <a:schemeClr val="tx1"/>
                </a:solidFill>
                <a:latin typeface="+mn-lt"/>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a:t>Second level</a:t>
            </a:r>
          </a:p>
          <a:p>
            <a:pPr marL="1200150" lvl="2" indent="-285750" algn="l" defTabSz="914400" rtl="0" eaLnBrk="1" latinLnBrk="0" hangingPunct="1">
              <a:lnSpc>
                <a:spcPct val="90000"/>
              </a:lnSpc>
              <a:spcBef>
                <a:spcPts val="500"/>
              </a:spcBef>
              <a:buClr>
                <a:schemeClr val="accent2"/>
              </a:buClr>
              <a:buFont typeface="Arial" panose="020B0604020202020204" pitchFamily="34" charset="0"/>
              <a:buChar char="•"/>
            </a:pPr>
            <a:r>
              <a:rPr lang="en-US"/>
              <a:t>Third level</a:t>
            </a:r>
          </a:p>
        </p:txBody>
      </p:sp>
      <p:sp>
        <p:nvSpPr>
          <p:cNvPr id="7" name="Content Placeholder 4"/>
          <p:cNvSpPr>
            <a:spLocks noGrp="1"/>
          </p:cNvSpPr>
          <p:nvPr>
            <p:ph sz="quarter" idx="14" hasCustomPrompt="1"/>
          </p:nvPr>
        </p:nvSpPr>
        <p:spPr>
          <a:xfrm>
            <a:off x="838200" y="1751887"/>
            <a:ext cx="5156200" cy="4577195"/>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3"/>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3"/>
              </a:buClr>
              <a:buFont typeface="Wingdings" panose="05000000000000000000" pitchFamily="2" charset="2"/>
              <a:buChar char="§"/>
              <a:defRPr lang="en-US" sz="1400" kern="1200" dirty="0">
                <a:solidFill>
                  <a:schemeClr val="tx1"/>
                </a:solidFill>
                <a:latin typeface="+mn-lt"/>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a:t>Second level</a:t>
            </a:r>
          </a:p>
          <a:p>
            <a:pPr marL="1200150" lvl="2" indent="-285750" algn="l" defTabSz="914400" rtl="0" eaLnBrk="1" latinLnBrk="0" hangingPunct="1">
              <a:lnSpc>
                <a:spcPct val="90000"/>
              </a:lnSpc>
              <a:spcBef>
                <a:spcPts val="500"/>
              </a:spcBef>
              <a:buClr>
                <a:schemeClr val="accent2"/>
              </a:buClr>
              <a:buFont typeface="Arial" panose="020B0604020202020204" pitchFamily="34" charset="0"/>
              <a:buChar char="•"/>
            </a:pPr>
            <a:r>
              <a:rPr lang="en-US"/>
              <a:t>Third level</a:t>
            </a:r>
          </a:p>
        </p:txBody>
      </p:sp>
      <p:sp>
        <p:nvSpPr>
          <p:cNvPr id="9" name="Title 1"/>
          <p:cNvSpPr>
            <a:spLocks noGrp="1"/>
          </p:cNvSpPr>
          <p:nvPr>
            <p:ph type="title" hasCustomPrompt="1"/>
          </p:nvPr>
        </p:nvSpPr>
        <p:spPr>
          <a:xfrm>
            <a:off x="838200" y="391250"/>
            <a:ext cx="10515600" cy="455271"/>
          </a:xfrm>
          <a:prstGeom prst="rect">
            <a:avLst/>
          </a:prstGeom>
        </p:spPr>
        <p:txBody>
          <a:bodyPr/>
          <a:lstStyle>
            <a:lvl1pPr algn="l" defTabSz="914400" rtl="0" eaLnBrk="1" latinLnBrk="0" hangingPunct="1">
              <a:lnSpc>
                <a:spcPct val="90000"/>
              </a:lnSpc>
              <a:spcBef>
                <a:spcPct val="0"/>
              </a:spcBef>
              <a:buNone/>
              <a:defRPr lang="en-US" sz="2400" b="1" kern="1200" dirty="0">
                <a:solidFill>
                  <a:schemeClr val="tx1"/>
                </a:solidFill>
                <a:latin typeface="+mj-lt"/>
                <a:ea typeface="+mj-ea"/>
                <a:cs typeface="Times New Roman" panose="02020603050405020304" pitchFamily="18" charset="0"/>
              </a:defRPr>
            </a:lvl1pPr>
          </a:lstStyle>
          <a:p>
            <a:r>
              <a:rPr lang="en-US"/>
              <a:t>Click To Edit Master Title Style</a:t>
            </a:r>
          </a:p>
        </p:txBody>
      </p:sp>
      <p:sp>
        <p:nvSpPr>
          <p:cNvPr id="12" name="Text Placeholder 11"/>
          <p:cNvSpPr>
            <a:spLocks noGrp="1"/>
          </p:cNvSpPr>
          <p:nvPr>
            <p:ph type="body" sz="quarter" idx="10" hasCustomPrompt="1"/>
          </p:nvPr>
        </p:nvSpPr>
        <p:spPr>
          <a:xfrm>
            <a:off x="838200" y="1067097"/>
            <a:ext cx="5156200" cy="504825"/>
          </a:xfrm>
          <a:prstGeom prst="rect">
            <a:avLst/>
          </a:prstGeom>
        </p:spPr>
        <p:txBody>
          <a:bodyPr/>
          <a:lstStyle>
            <a:lvl1pPr marL="0" indent="0">
              <a:buNone/>
              <a:defRPr sz="1800" b="1">
                <a:solidFill>
                  <a:schemeClr val="tx1"/>
                </a:solidFill>
                <a:latin typeface="+mj-lt"/>
                <a:cs typeface="Arial" panose="020B0604020202020204" pitchFamily="34" charset="0"/>
              </a:defRPr>
            </a:lvl1pPr>
          </a:lstStyle>
          <a:p>
            <a:pPr lvl="0"/>
            <a:r>
              <a:rPr lang="en-US"/>
              <a:t>Edit Master Text Styles</a:t>
            </a:r>
          </a:p>
        </p:txBody>
      </p:sp>
      <p:sp>
        <p:nvSpPr>
          <p:cNvPr id="14" name="Text Placeholder 11"/>
          <p:cNvSpPr>
            <a:spLocks noGrp="1"/>
          </p:cNvSpPr>
          <p:nvPr>
            <p:ph type="body" sz="quarter" idx="11" hasCustomPrompt="1"/>
          </p:nvPr>
        </p:nvSpPr>
        <p:spPr>
          <a:xfrm>
            <a:off x="6197600" y="1067096"/>
            <a:ext cx="5156200" cy="504825"/>
          </a:xfrm>
          <a:prstGeom prst="rect">
            <a:avLst/>
          </a:prstGeom>
        </p:spPr>
        <p:txBody>
          <a:bodyPr/>
          <a:lstStyle>
            <a:lvl1pPr marL="0" indent="0">
              <a:buNone/>
              <a:defRPr sz="1800" b="1">
                <a:solidFill>
                  <a:schemeClr val="tx1"/>
                </a:solidFill>
                <a:latin typeface="+mj-lt"/>
                <a:cs typeface="Arial" panose="020B0604020202020204" pitchFamily="34" charset="0"/>
              </a:defRPr>
            </a:lvl1pPr>
          </a:lstStyle>
          <a:p>
            <a:pPr lvl="0"/>
            <a:r>
              <a:rPr lang="en-US"/>
              <a:t>Edit Master Text Styles</a:t>
            </a:r>
          </a:p>
        </p:txBody>
      </p:sp>
    </p:spTree>
    <p:extLst>
      <p:ext uri="{BB962C8B-B14F-4D97-AF65-F5344CB8AC3E}">
        <p14:creationId xmlns:p14="http://schemas.microsoft.com/office/powerpoint/2010/main" val="348452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Vertical">
    <p:spTree>
      <p:nvGrpSpPr>
        <p:cNvPr id="1" name=""/>
        <p:cNvGrpSpPr/>
        <p:nvPr/>
      </p:nvGrpSpPr>
      <p:grpSpPr>
        <a:xfrm>
          <a:off x="0" y="0"/>
          <a:ext cx="0" cy="0"/>
          <a:chOff x="0" y="0"/>
          <a:chExt cx="0" cy="0"/>
        </a:xfrm>
      </p:grpSpPr>
      <p:sp>
        <p:nvSpPr>
          <p:cNvPr id="5" name="Content Placeholder 4"/>
          <p:cNvSpPr>
            <a:spLocks noGrp="1"/>
          </p:cNvSpPr>
          <p:nvPr>
            <p:ph sz="quarter" idx="14" hasCustomPrompt="1"/>
          </p:nvPr>
        </p:nvSpPr>
        <p:spPr>
          <a:xfrm>
            <a:off x="6197600" y="1063785"/>
            <a:ext cx="5156200" cy="5265297"/>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2"/>
              </a:buClr>
              <a:buFont typeface="Wingdings" panose="05000000000000000000" pitchFamily="2" charset="2"/>
              <a:buChar char="§"/>
              <a:defRPr lang="en-US" sz="1400" kern="1200" dirty="0">
                <a:solidFill>
                  <a:schemeClr val="tx1"/>
                </a:solidFill>
                <a:latin typeface="+mn-lt"/>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a:t>Second level</a:t>
            </a:r>
          </a:p>
          <a:p>
            <a:pPr marL="1200150" lvl="2" indent="-285750" algn="l" defTabSz="914400" rtl="0" eaLnBrk="1" latinLnBrk="0" hangingPunct="1">
              <a:lnSpc>
                <a:spcPct val="90000"/>
              </a:lnSpc>
              <a:spcBef>
                <a:spcPts val="500"/>
              </a:spcBef>
              <a:buClr>
                <a:schemeClr val="accent2"/>
              </a:buClr>
              <a:buFont typeface="Arial" panose="020B0604020202020204" pitchFamily="34" charset="0"/>
              <a:buChar char="•"/>
            </a:pPr>
            <a:r>
              <a:rPr lang="en-US"/>
              <a:t>Third level</a:t>
            </a:r>
          </a:p>
        </p:txBody>
      </p:sp>
      <p:sp>
        <p:nvSpPr>
          <p:cNvPr id="6" name="Title 1"/>
          <p:cNvSpPr>
            <a:spLocks noGrp="1"/>
          </p:cNvSpPr>
          <p:nvPr>
            <p:ph type="title" hasCustomPrompt="1"/>
          </p:nvPr>
        </p:nvSpPr>
        <p:spPr>
          <a:xfrm>
            <a:off x="838200" y="391250"/>
            <a:ext cx="10515600" cy="455271"/>
          </a:xfrm>
          <a:prstGeom prst="rect">
            <a:avLst/>
          </a:prstGeom>
        </p:spPr>
        <p:txBody>
          <a:bodyPr/>
          <a:lstStyle>
            <a:lvl1pPr algn="l" defTabSz="914400" rtl="0" eaLnBrk="1" latinLnBrk="0" hangingPunct="1">
              <a:lnSpc>
                <a:spcPct val="90000"/>
              </a:lnSpc>
              <a:spcBef>
                <a:spcPct val="0"/>
              </a:spcBef>
              <a:buNone/>
              <a:defRPr lang="en-US" sz="2400" b="1" kern="1200" dirty="0">
                <a:solidFill>
                  <a:schemeClr val="tx1"/>
                </a:solidFill>
                <a:latin typeface="+mj-lt"/>
                <a:ea typeface="+mj-ea"/>
                <a:cs typeface="Times New Roman" panose="02020603050405020304" pitchFamily="18" charset="0"/>
              </a:defRPr>
            </a:lvl1pPr>
          </a:lstStyle>
          <a:p>
            <a:r>
              <a:rPr lang="en-US"/>
              <a:t>Click To Edit Master Title Style</a:t>
            </a:r>
          </a:p>
        </p:txBody>
      </p:sp>
      <p:sp>
        <p:nvSpPr>
          <p:cNvPr id="9" name="Content Placeholder 4"/>
          <p:cNvSpPr>
            <a:spLocks noGrp="1"/>
          </p:cNvSpPr>
          <p:nvPr>
            <p:ph sz="quarter" idx="12" hasCustomPrompt="1"/>
          </p:nvPr>
        </p:nvSpPr>
        <p:spPr>
          <a:xfrm>
            <a:off x="838200" y="1063786"/>
            <a:ext cx="5156200" cy="5265297"/>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2"/>
              </a:buClr>
              <a:buFont typeface="Wingdings" panose="05000000000000000000" pitchFamily="2" charset="2"/>
              <a:buChar char="§"/>
              <a:defRPr lang="en-US" sz="1400" kern="1200" dirty="0">
                <a:solidFill>
                  <a:schemeClr val="tx1"/>
                </a:solidFill>
                <a:latin typeface="+mn-lt"/>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a:t>Second level</a:t>
            </a:r>
          </a:p>
          <a:p>
            <a:pPr marL="1200150" lvl="2" indent="-285750" algn="l" defTabSz="914400" rtl="0" eaLnBrk="1" latinLnBrk="0" hangingPunct="1">
              <a:lnSpc>
                <a:spcPct val="90000"/>
              </a:lnSpc>
              <a:spcBef>
                <a:spcPts val="500"/>
              </a:spcBef>
              <a:buClr>
                <a:schemeClr val="accent2"/>
              </a:buClr>
              <a:buFont typeface="Arial" panose="020B0604020202020204" pitchFamily="34" charset="0"/>
              <a:buChar char="•"/>
            </a:pPr>
            <a:r>
              <a:rPr lang="en-US"/>
              <a:t>Third level</a:t>
            </a:r>
          </a:p>
        </p:txBody>
      </p:sp>
    </p:spTree>
    <p:extLst>
      <p:ext uri="{BB962C8B-B14F-4D97-AF65-F5344CB8AC3E}">
        <p14:creationId xmlns:p14="http://schemas.microsoft.com/office/powerpoint/2010/main" val="139043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Text Top Smart Art Bottom">
    <p:spTree>
      <p:nvGrpSpPr>
        <p:cNvPr id="1" name=""/>
        <p:cNvGrpSpPr/>
        <p:nvPr/>
      </p:nvGrpSpPr>
      <p:grpSpPr>
        <a:xfrm>
          <a:off x="0" y="0"/>
          <a:ext cx="0" cy="0"/>
          <a:chOff x="0" y="0"/>
          <a:chExt cx="0" cy="0"/>
        </a:xfrm>
      </p:grpSpPr>
      <p:sp>
        <p:nvSpPr>
          <p:cNvPr id="6" name="Content Placeholder 4"/>
          <p:cNvSpPr>
            <a:spLocks noGrp="1"/>
          </p:cNvSpPr>
          <p:nvPr>
            <p:ph sz="quarter" idx="14" hasCustomPrompt="1"/>
          </p:nvPr>
        </p:nvSpPr>
        <p:spPr>
          <a:xfrm>
            <a:off x="838200" y="2357216"/>
            <a:ext cx="10515600" cy="3971867"/>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2"/>
              </a:buClr>
              <a:buFont typeface="Wingdings" panose="05000000000000000000" pitchFamily="2" charset="2"/>
              <a:buChar char="§"/>
              <a:defRPr lang="en-US" sz="1400" kern="1200" dirty="0">
                <a:solidFill>
                  <a:schemeClr val="tx1"/>
                </a:solidFill>
                <a:latin typeface="+mn-lt"/>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a:t>Second level</a:t>
            </a:r>
          </a:p>
          <a:p>
            <a:pPr marL="1200150" lvl="2" indent="-285750" algn="l" defTabSz="914400" rtl="0" eaLnBrk="1" latinLnBrk="0" hangingPunct="1">
              <a:lnSpc>
                <a:spcPct val="90000"/>
              </a:lnSpc>
              <a:spcBef>
                <a:spcPts val="500"/>
              </a:spcBef>
              <a:buClr>
                <a:schemeClr val="accent2"/>
              </a:buClr>
              <a:buFont typeface="Arial" panose="020B0604020202020204" pitchFamily="34" charset="0"/>
              <a:buChar char="•"/>
            </a:pPr>
            <a:r>
              <a:rPr lang="en-US"/>
              <a:t>Third level</a:t>
            </a:r>
          </a:p>
        </p:txBody>
      </p:sp>
      <p:sp>
        <p:nvSpPr>
          <p:cNvPr id="5" name="Content Placeholder 2"/>
          <p:cNvSpPr>
            <a:spLocks noGrp="1"/>
          </p:cNvSpPr>
          <p:nvPr>
            <p:ph idx="1" hasCustomPrompt="1"/>
          </p:nvPr>
        </p:nvSpPr>
        <p:spPr>
          <a:xfrm>
            <a:off x="838200" y="1060587"/>
            <a:ext cx="10515600" cy="1204957"/>
          </a:xfrm>
          <a:prstGeom prst="rect">
            <a:avLst/>
          </a:prstGeom>
        </p:spPr>
        <p:txBody>
          <a:bodyPr/>
          <a:lstStyle>
            <a:lvl1pPr marL="0" indent="0">
              <a:buNone/>
              <a:defRPr sz="1800">
                <a:solidFill>
                  <a:schemeClr val="tx1"/>
                </a:solidFill>
                <a:latin typeface="+mn-lt"/>
                <a:cs typeface="Arial" panose="020B0604020202020204" pitchFamily="34" charset="0"/>
              </a:defRPr>
            </a:lvl1pPr>
            <a:lvl2pPr>
              <a:defRPr>
                <a:solidFill>
                  <a:srgbClr val="555555"/>
                </a:solidFill>
              </a:defRPr>
            </a:lvl2pPr>
            <a:lvl3pPr>
              <a:defRPr>
                <a:solidFill>
                  <a:srgbClr val="555555"/>
                </a:solidFill>
              </a:defRPr>
            </a:lvl3pPr>
            <a:lvl4pPr>
              <a:defRPr>
                <a:solidFill>
                  <a:srgbClr val="555555"/>
                </a:solidFill>
              </a:defRPr>
            </a:lvl4pPr>
            <a:lvl5pPr>
              <a:defRPr>
                <a:solidFill>
                  <a:srgbClr val="555555"/>
                </a:solidFill>
              </a:defRPr>
            </a:lvl5pPr>
          </a:lstStyle>
          <a:p>
            <a:pPr lvl="0"/>
            <a:r>
              <a:rPr lang="en-US"/>
              <a:t>Text</a:t>
            </a:r>
          </a:p>
        </p:txBody>
      </p:sp>
      <p:sp>
        <p:nvSpPr>
          <p:cNvPr id="7" name="Title 1"/>
          <p:cNvSpPr>
            <a:spLocks noGrp="1"/>
          </p:cNvSpPr>
          <p:nvPr>
            <p:ph type="title" hasCustomPrompt="1"/>
          </p:nvPr>
        </p:nvSpPr>
        <p:spPr>
          <a:xfrm>
            <a:off x="838200" y="391250"/>
            <a:ext cx="10515600" cy="455271"/>
          </a:xfrm>
          <a:prstGeom prst="rect">
            <a:avLst/>
          </a:prstGeom>
        </p:spPr>
        <p:txBody>
          <a:bodyPr/>
          <a:lstStyle>
            <a:lvl1pPr algn="l" defTabSz="914400" rtl="0" eaLnBrk="1" latinLnBrk="0" hangingPunct="1">
              <a:lnSpc>
                <a:spcPct val="90000"/>
              </a:lnSpc>
              <a:spcBef>
                <a:spcPct val="0"/>
              </a:spcBef>
              <a:buNone/>
              <a:defRPr lang="en-US" sz="2400" b="1" kern="1200" dirty="0">
                <a:solidFill>
                  <a:schemeClr val="tx1"/>
                </a:solidFill>
                <a:latin typeface="+mj-lt"/>
                <a:ea typeface="+mj-ea"/>
                <a:cs typeface="Times New Roman" panose="02020603050405020304" pitchFamily="18" charset="0"/>
              </a:defRPr>
            </a:lvl1pPr>
          </a:lstStyle>
          <a:p>
            <a:r>
              <a:rPr lang="en-US"/>
              <a:t>Click To Edit Master Title Style</a:t>
            </a:r>
          </a:p>
        </p:txBody>
      </p:sp>
    </p:spTree>
    <p:extLst>
      <p:ext uri="{BB962C8B-B14F-4D97-AF65-F5344CB8AC3E}">
        <p14:creationId xmlns:p14="http://schemas.microsoft.com/office/powerpoint/2010/main" val="251496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Horizontal">
    <p:spTree>
      <p:nvGrpSpPr>
        <p:cNvPr id="1" name=""/>
        <p:cNvGrpSpPr/>
        <p:nvPr/>
      </p:nvGrpSpPr>
      <p:grpSpPr>
        <a:xfrm>
          <a:off x="0" y="0"/>
          <a:ext cx="0" cy="0"/>
          <a:chOff x="0" y="0"/>
          <a:chExt cx="0" cy="0"/>
        </a:xfrm>
      </p:grpSpPr>
      <p:sp>
        <p:nvSpPr>
          <p:cNvPr id="5" name="Content Placeholder 4"/>
          <p:cNvSpPr>
            <a:spLocks noGrp="1"/>
          </p:cNvSpPr>
          <p:nvPr>
            <p:ph sz="quarter" idx="14" hasCustomPrompt="1"/>
          </p:nvPr>
        </p:nvSpPr>
        <p:spPr>
          <a:xfrm>
            <a:off x="838200" y="1060588"/>
            <a:ext cx="10515600" cy="2820112"/>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3"/>
              </a:buClr>
              <a:buFont typeface="Wingdings" panose="05000000000000000000" pitchFamily="2" charset="2"/>
              <a:buChar char="§"/>
              <a:defRPr lang="en-US" sz="1400" kern="1200" dirty="0">
                <a:solidFill>
                  <a:schemeClr val="tx1"/>
                </a:solidFill>
                <a:latin typeface="Arial" panose="020B0604020202020204" pitchFamily="34" charset="0"/>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a:t>Second level</a:t>
            </a:r>
          </a:p>
          <a:p>
            <a:pPr marL="1200150" lvl="2" indent="-285750" algn="l" defTabSz="914400" rtl="0" eaLnBrk="1" latinLnBrk="0" hangingPunct="1">
              <a:lnSpc>
                <a:spcPct val="90000"/>
              </a:lnSpc>
              <a:spcBef>
                <a:spcPts val="500"/>
              </a:spcBef>
              <a:buClr>
                <a:schemeClr val="accent2"/>
              </a:buClr>
              <a:buFont typeface="Wingdings" panose="05000000000000000000" pitchFamily="2" charset="2"/>
              <a:buChar char="§"/>
            </a:pPr>
            <a:endParaRPr lang="en-US"/>
          </a:p>
        </p:txBody>
      </p:sp>
      <p:sp>
        <p:nvSpPr>
          <p:cNvPr id="7" name="Title 1"/>
          <p:cNvSpPr>
            <a:spLocks noGrp="1"/>
          </p:cNvSpPr>
          <p:nvPr>
            <p:ph type="title" hasCustomPrompt="1"/>
          </p:nvPr>
        </p:nvSpPr>
        <p:spPr>
          <a:xfrm>
            <a:off x="838200" y="391250"/>
            <a:ext cx="10515600" cy="455271"/>
          </a:xfrm>
          <a:prstGeom prst="rect">
            <a:avLst/>
          </a:prstGeom>
        </p:spPr>
        <p:txBody>
          <a:bodyPr/>
          <a:lstStyle>
            <a:lvl1pPr algn="l" defTabSz="914400" rtl="0" eaLnBrk="1" latinLnBrk="0" hangingPunct="1">
              <a:lnSpc>
                <a:spcPct val="90000"/>
              </a:lnSpc>
              <a:spcBef>
                <a:spcPct val="0"/>
              </a:spcBef>
              <a:buNone/>
              <a:defRPr lang="en-US" sz="2400" b="1" kern="1200" dirty="0">
                <a:solidFill>
                  <a:schemeClr val="tx1"/>
                </a:solidFill>
                <a:latin typeface="+mj-lt"/>
                <a:ea typeface="+mj-ea"/>
                <a:cs typeface="Times New Roman" panose="02020603050405020304" pitchFamily="18" charset="0"/>
              </a:defRPr>
            </a:lvl1pPr>
          </a:lstStyle>
          <a:p>
            <a:r>
              <a:rPr lang="en-US"/>
              <a:t>Click To Edit Master Title Style</a:t>
            </a:r>
          </a:p>
        </p:txBody>
      </p:sp>
      <p:sp>
        <p:nvSpPr>
          <p:cNvPr id="6" name="Content Placeholder 4"/>
          <p:cNvSpPr>
            <a:spLocks noGrp="1"/>
          </p:cNvSpPr>
          <p:nvPr>
            <p:ph sz="quarter" idx="15" hasCustomPrompt="1"/>
          </p:nvPr>
        </p:nvSpPr>
        <p:spPr>
          <a:xfrm>
            <a:off x="838200" y="4055534"/>
            <a:ext cx="10515600" cy="2273549"/>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2"/>
              </a:buClr>
              <a:buFont typeface="Wingdings" panose="05000000000000000000" pitchFamily="2" charset="2"/>
              <a:buChar char="§"/>
              <a:defRPr lang="en-US" sz="1400" kern="1200" dirty="0">
                <a:solidFill>
                  <a:schemeClr val="tx1"/>
                </a:solidFill>
                <a:latin typeface="Arial" panose="020B0604020202020204" pitchFamily="34" charset="0"/>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a:t>Second level</a:t>
            </a:r>
          </a:p>
        </p:txBody>
      </p:sp>
    </p:spTree>
    <p:extLst>
      <p:ext uri="{BB962C8B-B14F-4D97-AF65-F5344CB8AC3E}">
        <p14:creationId xmlns:p14="http://schemas.microsoft.com/office/powerpoint/2010/main" val="3461516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Caption on the Bottom">
    <p:spTree>
      <p:nvGrpSpPr>
        <p:cNvPr id="1" name=""/>
        <p:cNvGrpSpPr/>
        <p:nvPr/>
      </p:nvGrpSpPr>
      <p:grpSpPr>
        <a:xfrm>
          <a:off x="0" y="0"/>
          <a:ext cx="0" cy="0"/>
          <a:chOff x="0" y="0"/>
          <a:chExt cx="0" cy="0"/>
        </a:xfrm>
      </p:grpSpPr>
      <p:sp>
        <p:nvSpPr>
          <p:cNvPr id="5" name="Content Placeholder 4"/>
          <p:cNvSpPr>
            <a:spLocks noGrp="1"/>
          </p:cNvSpPr>
          <p:nvPr>
            <p:ph sz="quarter" idx="14" hasCustomPrompt="1"/>
          </p:nvPr>
        </p:nvSpPr>
        <p:spPr>
          <a:xfrm>
            <a:off x="838200" y="1060588"/>
            <a:ext cx="10515600" cy="4127618"/>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2"/>
              </a:buClr>
              <a:buFont typeface="Wingdings" panose="05000000000000000000" pitchFamily="2" charset="2"/>
              <a:buChar char="§"/>
              <a:defRPr lang="en-US" sz="1400" kern="1200" dirty="0">
                <a:solidFill>
                  <a:schemeClr val="tx1"/>
                </a:solidFill>
                <a:latin typeface="+mn-lt"/>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a:t>Second level</a:t>
            </a:r>
          </a:p>
          <a:p>
            <a:pPr marL="1200150" lvl="2" indent="-285750" algn="l" defTabSz="914400" rtl="0" eaLnBrk="1" latinLnBrk="0" hangingPunct="1">
              <a:lnSpc>
                <a:spcPct val="90000"/>
              </a:lnSpc>
              <a:spcBef>
                <a:spcPts val="500"/>
              </a:spcBef>
              <a:buClr>
                <a:schemeClr val="accent2"/>
              </a:buClr>
              <a:buFont typeface="Arial" panose="020B0604020202020204" pitchFamily="34" charset="0"/>
              <a:buChar char="•"/>
            </a:pPr>
            <a:r>
              <a:rPr lang="en-US"/>
              <a:t>Third level</a:t>
            </a:r>
          </a:p>
        </p:txBody>
      </p:sp>
      <p:sp>
        <p:nvSpPr>
          <p:cNvPr id="6" name="Content Placeholder 2"/>
          <p:cNvSpPr>
            <a:spLocks noGrp="1"/>
          </p:cNvSpPr>
          <p:nvPr>
            <p:ph idx="11" hasCustomPrompt="1"/>
          </p:nvPr>
        </p:nvSpPr>
        <p:spPr>
          <a:xfrm>
            <a:off x="838200" y="5341122"/>
            <a:ext cx="10515600" cy="987960"/>
          </a:xfrm>
          <a:prstGeom prst="rect">
            <a:avLst/>
          </a:prstGeom>
        </p:spPr>
        <p:txBody>
          <a:bodyPr/>
          <a:lstStyle>
            <a:lvl1pPr marL="0" indent="0">
              <a:buNone/>
              <a:defRPr sz="1800">
                <a:solidFill>
                  <a:schemeClr val="tx1"/>
                </a:solidFill>
                <a:latin typeface="+mn-lt"/>
                <a:cs typeface="Arial" panose="020B0604020202020204" pitchFamily="34" charset="0"/>
              </a:defRPr>
            </a:lvl1pPr>
            <a:lvl2pPr>
              <a:defRPr>
                <a:solidFill>
                  <a:srgbClr val="555555"/>
                </a:solidFill>
                <a:latin typeface="Arial Narrow" panose="020B0606020202030204" pitchFamily="34" charset="0"/>
              </a:defRPr>
            </a:lvl2pPr>
            <a:lvl3pPr>
              <a:defRPr>
                <a:solidFill>
                  <a:srgbClr val="555555"/>
                </a:solidFill>
                <a:latin typeface="Arial Narrow" panose="020B0606020202030204" pitchFamily="34" charset="0"/>
              </a:defRPr>
            </a:lvl3pPr>
            <a:lvl4pPr>
              <a:defRPr>
                <a:solidFill>
                  <a:srgbClr val="555555"/>
                </a:solidFill>
                <a:latin typeface="Arial Narrow" panose="020B0606020202030204" pitchFamily="34" charset="0"/>
              </a:defRPr>
            </a:lvl4pPr>
            <a:lvl5pPr>
              <a:defRPr>
                <a:solidFill>
                  <a:srgbClr val="555555"/>
                </a:solidFill>
                <a:latin typeface="Arial Narrow" panose="020B0606020202030204" pitchFamily="34" charset="0"/>
              </a:defRPr>
            </a:lvl5pPr>
          </a:lstStyle>
          <a:p>
            <a:pPr lvl="0"/>
            <a:r>
              <a:rPr lang="en-US"/>
              <a:t>Text</a:t>
            </a:r>
          </a:p>
        </p:txBody>
      </p:sp>
      <p:sp>
        <p:nvSpPr>
          <p:cNvPr id="7" name="Title 1"/>
          <p:cNvSpPr>
            <a:spLocks noGrp="1"/>
          </p:cNvSpPr>
          <p:nvPr>
            <p:ph type="title" hasCustomPrompt="1"/>
          </p:nvPr>
        </p:nvSpPr>
        <p:spPr>
          <a:xfrm>
            <a:off x="838200" y="391250"/>
            <a:ext cx="10515600" cy="455271"/>
          </a:xfrm>
          <a:prstGeom prst="rect">
            <a:avLst/>
          </a:prstGeom>
        </p:spPr>
        <p:txBody>
          <a:bodyPr/>
          <a:lstStyle>
            <a:lvl1pPr algn="l" defTabSz="914400" rtl="0" eaLnBrk="1" latinLnBrk="0" hangingPunct="1">
              <a:lnSpc>
                <a:spcPct val="90000"/>
              </a:lnSpc>
              <a:spcBef>
                <a:spcPct val="0"/>
              </a:spcBef>
              <a:buNone/>
              <a:defRPr lang="en-US" sz="2400" b="1" kern="1200" dirty="0">
                <a:solidFill>
                  <a:schemeClr val="tx1"/>
                </a:solidFill>
                <a:latin typeface="+mj-lt"/>
                <a:ea typeface="+mj-ea"/>
                <a:cs typeface="Times New Roman" panose="02020603050405020304" pitchFamily="18" charset="0"/>
              </a:defRPr>
            </a:lvl1pPr>
          </a:lstStyle>
          <a:p>
            <a:r>
              <a:rPr lang="en-US"/>
              <a:t>Click To Edit Master Title Style</a:t>
            </a:r>
          </a:p>
        </p:txBody>
      </p:sp>
    </p:spTree>
    <p:extLst>
      <p:ext uri="{BB962C8B-B14F-4D97-AF65-F5344CB8AC3E}">
        <p14:creationId xmlns:p14="http://schemas.microsoft.com/office/powerpoint/2010/main" val="71686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4.pn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4.xml"/><Relationship Id="rId1"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5.xml"/><Relationship Id="rId1" Type="http://schemas.openxmlformats.org/officeDocument/2006/relationships/slideLayout" Target="../slideLayouts/slideLayout18.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19.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Freeform 10">
            <a:extLst>
              <a:ext uri="{FF2B5EF4-FFF2-40B4-BE49-F238E27FC236}">
                <a16:creationId xmlns:a16="http://schemas.microsoft.com/office/drawing/2014/main" id="{2ED3DE37-7D2C-FD34-2D5F-055C9C370C7A}"/>
              </a:ext>
            </a:extLst>
          </p:cNvPr>
          <p:cNvSpPr/>
          <p:nvPr userDrawn="1"/>
        </p:nvSpPr>
        <p:spPr>
          <a:xfrm>
            <a:off x="6449932" y="2441829"/>
            <a:ext cx="5732434" cy="4416171"/>
          </a:xfrm>
          <a:custGeom>
            <a:avLst/>
            <a:gdLst>
              <a:gd name="connsiteX0" fmla="*/ 4334933 w 4334933"/>
              <a:gd name="connsiteY0" fmla="*/ 0 h 4334933"/>
              <a:gd name="connsiteX1" fmla="*/ 0 w 4334933"/>
              <a:gd name="connsiteY1" fmla="*/ 4334933 h 4334933"/>
              <a:gd name="connsiteX2" fmla="*/ 4301066 w 4334933"/>
              <a:gd name="connsiteY2" fmla="*/ 4334933 h 4334933"/>
              <a:gd name="connsiteX3" fmla="*/ 4334933 w 4334933"/>
              <a:gd name="connsiteY3" fmla="*/ 0 h 4334933"/>
              <a:gd name="connsiteX0" fmla="*/ 4334933 w 4334933"/>
              <a:gd name="connsiteY0" fmla="*/ 0 h 4334933"/>
              <a:gd name="connsiteX1" fmla="*/ 0 w 4334933"/>
              <a:gd name="connsiteY1" fmla="*/ 4334933 h 4334933"/>
              <a:gd name="connsiteX2" fmla="*/ 4326666 w 4334933"/>
              <a:gd name="connsiteY2" fmla="*/ 4334933 h 4334933"/>
              <a:gd name="connsiteX3" fmla="*/ 4334933 w 4334933"/>
              <a:gd name="connsiteY3" fmla="*/ 0 h 4334933"/>
              <a:gd name="connsiteX0" fmla="*/ 4327167 w 4327524"/>
              <a:gd name="connsiteY0" fmla="*/ 0 h 4334933"/>
              <a:gd name="connsiteX1" fmla="*/ 0 w 4327524"/>
              <a:gd name="connsiteY1" fmla="*/ 4334933 h 4334933"/>
              <a:gd name="connsiteX2" fmla="*/ 4326666 w 4327524"/>
              <a:gd name="connsiteY2" fmla="*/ 4334933 h 4334933"/>
              <a:gd name="connsiteX3" fmla="*/ 4327167 w 4327524"/>
              <a:gd name="connsiteY3" fmla="*/ 0 h 4334933"/>
              <a:gd name="connsiteX0" fmla="*/ 4327167 w 4327524"/>
              <a:gd name="connsiteY0" fmla="*/ 0 h 4339987"/>
              <a:gd name="connsiteX1" fmla="*/ 0 w 4327524"/>
              <a:gd name="connsiteY1" fmla="*/ 4339987 h 4339987"/>
              <a:gd name="connsiteX2" fmla="*/ 4326666 w 4327524"/>
              <a:gd name="connsiteY2" fmla="*/ 4339987 h 4339987"/>
              <a:gd name="connsiteX3" fmla="*/ 4327167 w 4327524"/>
              <a:gd name="connsiteY3" fmla="*/ 0 h 4339987"/>
              <a:gd name="connsiteX0" fmla="*/ 4333178 w 4333178"/>
              <a:gd name="connsiteY0" fmla="*/ 0 h 4339987"/>
              <a:gd name="connsiteX1" fmla="*/ 0 w 4333178"/>
              <a:gd name="connsiteY1" fmla="*/ 4339987 h 4339987"/>
              <a:gd name="connsiteX2" fmla="*/ 4326666 w 4333178"/>
              <a:gd name="connsiteY2" fmla="*/ 4339987 h 4339987"/>
              <a:gd name="connsiteX3" fmla="*/ 4333178 w 4333178"/>
              <a:gd name="connsiteY3" fmla="*/ 0 h 4339987"/>
              <a:gd name="connsiteX0" fmla="*/ 4333178 w 4333178"/>
              <a:gd name="connsiteY0" fmla="*/ 0 h 4339987"/>
              <a:gd name="connsiteX1" fmla="*/ 0 w 4333178"/>
              <a:gd name="connsiteY1" fmla="*/ 4339987 h 4339987"/>
              <a:gd name="connsiteX2" fmla="*/ 4331174 w 4333178"/>
              <a:gd name="connsiteY2" fmla="*/ 4339987 h 4339987"/>
              <a:gd name="connsiteX3" fmla="*/ 4333178 w 4333178"/>
              <a:gd name="connsiteY3" fmla="*/ 0 h 4339987"/>
            </a:gdLst>
            <a:ahLst/>
            <a:cxnLst>
              <a:cxn ang="0">
                <a:pos x="connsiteX0" y="connsiteY0"/>
              </a:cxn>
              <a:cxn ang="0">
                <a:pos x="connsiteX1" y="connsiteY1"/>
              </a:cxn>
              <a:cxn ang="0">
                <a:pos x="connsiteX2" y="connsiteY2"/>
              </a:cxn>
              <a:cxn ang="0">
                <a:pos x="connsiteX3" y="connsiteY3"/>
              </a:cxn>
            </a:cxnLst>
            <a:rect l="l" t="t" r="r" b="b"/>
            <a:pathLst>
              <a:path w="4333178" h="4339987">
                <a:moveTo>
                  <a:pt x="4333178" y="0"/>
                </a:moveTo>
                <a:lnTo>
                  <a:pt x="0" y="4339987"/>
                </a:lnTo>
                <a:lnTo>
                  <a:pt x="4331174" y="4339987"/>
                </a:lnTo>
                <a:cubicBezTo>
                  <a:pt x="4333930" y="2895009"/>
                  <a:pt x="4330422" y="1444978"/>
                  <a:pt x="4333178" y="0"/>
                </a:cubicBezTo>
                <a:close/>
              </a:path>
            </a:pathLst>
          </a:cu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Freeform 8"/>
          <p:cNvSpPr/>
          <p:nvPr userDrawn="1"/>
        </p:nvSpPr>
        <p:spPr>
          <a:xfrm>
            <a:off x="-29062" y="1"/>
            <a:ext cx="11087611" cy="6858000"/>
          </a:xfrm>
          <a:custGeom>
            <a:avLst/>
            <a:gdLst>
              <a:gd name="connsiteX0" fmla="*/ 0 w 8271933"/>
              <a:gd name="connsiteY0" fmla="*/ 0 h 6874933"/>
              <a:gd name="connsiteX1" fmla="*/ 0 w 8271933"/>
              <a:gd name="connsiteY1" fmla="*/ 6874933 h 6874933"/>
              <a:gd name="connsiteX2" fmla="*/ 8271933 w 8271933"/>
              <a:gd name="connsiteY2" fmla="*/ 6874933 h 6874933"/>
              <a:gd name="connsiteX3" fmla="*/ 1405467 w 8271933"/>
              <a:gd name="connsiteY3" fmla="*/ 8467 h 6874933"/>
              <a:gd name="connsiteX4" fmla="*/ 0 w 8271933"/>
              <a:gd name="connsiteY4" fmla="*/ 0 h 6874933"/>
              <a:gd name="connsiteX0" fmla="*/ 0 w 8271933"/>
              <a:gd name="connsiteY0" fmla="*/ 1833 h 6876766"/>
              <a:gd name="connsiteX1" fmla="*/ 0 w 8271933"/>
              <a:gd name="connsiteY1" fmla="*/ 6876766 h 6876766"/>
              <a:gd name="connsiteX2" fmla="*/ 8271933 w 8271933"/>
              <a:gd name="connsiteY2" fmla="*/ 6876766 h 6876766"/>
              <a:gd name="connsiteX3" fmla="*/ 1397762 w 8271933"/>
              <a:gd name="connsiteY3" fmla="*/ 0 h 6876766"/>
              <a:gd name="connsiteX4" fmla="*/ 0 w 8271933"/>
              <a:gd name="connsiteY4" fmla="*/ 1833 h 6876766"/>
              <a:gd name="connsiteX0" fmla="*/ 0 w 8271933"/>
              <a:gd name="connsiteY0" fmla="*/ 0 h 6874933"/>
              <a:gd name="connsiteX1" fmla="*/ 0 w 8271933"/>
              <a:gd name="connsiteY1" fmla="*/ 6874933 h 6874933"/>
              <a:gd name="connsiteX2" fmla="*/ 8271933 w 8271933"/>
              <a:gd name="connsiteY2" fmla="*/ 6874933 h 6874933"/>
              <a:gd name="connsiteX3" fmla="*/ 1394780 w 8271933"/>
              <a:gd name="connsiteY3" fmla="*/ 2153 h 6874933"/>
              <a:gd name="connsiteX4" fmla="*/ 0 w 8271933"/>
              <a:gd name="connsiteY4" fmla="*/ 0 h 6874933"/>
              <a:gd name="connsiteX0" fmla="*/ 0 w 8271933"/>
              <a:gd name="connsiteY0" fmla="*/ 0 h 6874933"/>
              <a:gd name="connsiteX1" fmla="*/ 0 w 8271933"/>
              <a:gd name="connsiteY1" fmla="*/ 6874933 h 6874933"/>
              <a:gd name="connsiteX2" fmla="*/ 8271933 w 8271933"/>
              <a:gd name="connsiteY2" fmla="*/ 6874933 h 6874933"/>
              <a:gd name="connsiteX3" fmla="*/ 1394780 w 8271933"/>
              <a:gd name="connsiteY3" fmla="*/ 2153 h 6874933"/>
              <a:gd name="connsiteX4" fmla="*/ 0 w 8271933"/>
              <a:gd name="connsiteY4" fmla="*/ 0 h 6874933"/>
              <a:gd name="connsiteX0" fmla="*/ 0 w 8315708"/>
              <a:gd name="connsiteY0" fmla="*/ 0 h 6874933"/>
              <a:gd name="connsiteX1" fmla="*/ 0 w 8315708"/>
              <a:gd name="connsiteY1" fmla="*/ 6874933 h 6874933"/>
              <a:gd name="connsiteX2" fmla="*/ 8315708 w 8315708"/>
              <a:gd name="connsiteY2" fmla="*/ 6874933 h 6874933"/>
              <a:gd name="connsiteX3" fmla="*/ 1394780 w 8315708"/>
              <a:gd name="connsiteY3" fmla="*/ 2153 h 6874933"/>
              <a:gd name="connsiteX4" fmla="*/ 0 w 8315708"/>
              <a:gd name="connsiteY4" fmla="*/ 0 h 6874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15708" h="6874933">
                <a:moveTo>
                  <a:pt x="0" y="0"/>
                </a:moveTo>
                <a:lnTo>
                  <a:pt x="0" y="6874933"/>
                </a:lnTo>
                <a:lnTo>
                  <a:pt x="8315708" y="6874933"/>
                </a:lnTo>
                <a:lnTo>
                  <a:pt x="1394780" y="2153"/>
                </a:lnTo>
                <a:lnTo>
                  <a:pt x="0" y="0"/>
                </a:lnTo>
                <a:close/>
              </a:path>
            </a:pathLst>
          </a:cu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Isosceles Triangle 11"/>
          <p:cNvSpPr/>
          <p:nvPr userDrawn="1"/>
        </p:nvSpPr>
        <p:spPr>
          <a:xfrm>
            <a:off x="6454706" y="5138579"/>
            <a:ext cx="4549421" cy="1719422"/>
          </a:xfrm>
          <a:prstGeom prst="triangle">
            <a:avLst>
              <a:gd name="adj" fmla="val 49551"/>
            </a:avLst>
          </a:prstGeom>
          <a:solidFill>
            <a:srgbClr val="9FE2D8"/>
          </a:solidFill>
          <a:ln>
            <a:solidFill>
              <a:srgbClr val="9FE2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aseline="-25000"/>
          </a:p>
        </p:txBody>
      </p:sp>
      <p:pic>
        <p:nvPicPr>
          <p:cNvPr id="13" name="Picture 12"/>
          <p:cNvPicPr>
            <a:picLocks noChangeAspect="1"/>
          </p:cNvPicPr>
          <p:nvPr userDrawn="1"/>
        </p:nvPicPr>
        <p:blipFill>
          <a:blip r:embed="rId5" cstate="screen">
            <a:extLst>
              <a:ext uri="{28A0092B-C50C-407E-A947-70E740481C1C}">
                <a14:useLocalDpi xmlns:a14="http://schemas.microsoft.com/office/drawing/2010/main" val="0"/>
              </a:ext>
            </a:extLst>
          </a:blip>
          <a:stretch>
            <a:fillRect/>
          </a:stretch>
        </p:blipFill>
        <p:spPr>
          <a:xfrm>
            <a:off x="9718238" y="4849978"/>
            <a:ext cx="2149826" cy="503151"/>
          </a:xfrm>
          <a:prstGeom prst="rect">
            <a:avLst/>
          </a:prstGeom>
        </p:spPr>
      </p:pic>
    </p:spTree>
    <p:extLst>
      <p:ext uri="{BB962C8B-B14F-4D97-AF65-F5344CB8AC3E}">
        <p14:creationId xmlns:p14="http://schemas.microsoft.com/office/powerpoint/2010/main" val="3774892792"/>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E31DF6E-F90D-C048-8D25-81447A8E5A0B}"/>
              </a:ext>
            </a:extLst>
          </p:cNvPr>
          <p:cNvSpPr/>
          <p:nvPr userDrawn="1"/>
        </p:nvSpPr>
        <p:spPr>
          <a:xfrm>
            <a:off x="0" y="1238"/>
            <a:ext cx="12192000" cy="304800"/>
          </a:xfrm>
          <a:prstGeom prst="rect">
            <a:avLst/>
          </a:prstGeom>
          <a:solidFill>
            <a:srgbClr val="44546A"/>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13" cstate="screen">
            <a:extLst>
              <a:ext uri="{28A0092B-C50C-407E-A947-70E740481C1C}">
                <a14:useLocalDpi xmlns:a14="http://schemas.microsoft.com/office/drawing/2010/main" val="0"/>
              </a:ext>
            </a:extLst>
          </a:blip>
          <a:stretch>
            <a:fillRect/>
          </a:stretch>
        </p:blipFill>
        <p:spPr>
          <a:xfrm>
            <a:off x="7758462" y="6560896"/>
            <a:ext cx="382926" cy="217691"/>
          </a:xfrm>
          <a:prstGeom prst="rect">
            <a:avLst/>
          </a:prstGeom>
        </p:spPr>
      </p:pic>
      <p:sp>
        <p:nvSpPr>
          <p:cNvPr id="9" name="Slide Number Placeholder 2"/>
          <p:cNvSpPr txBox="1">
            <a:spLocks/>
          </p:cNvSpPr>
          <p:nvPr userDrawn="1"/>
        </p:nvSpPr>
        <p:spPr>
          <a:xfrm>
            <a:off x="3390900" y="6553201"/>
            <a:ext cx="5410200" cy="304800"/>
          </a:xfrm>
          <a:prstGeom prst="rect">
            <a:avLst/>
          </a:prstGeom>
        </p:spPr>
        <p:txBody>
          <a:bodyPr lIns="91427" tIns="45713" rIns="91427" bIns="45713" anchor="ctr"/>
          <a:lstStyle>
            <a:defPPr>
              <a:defRPr lang="en-US"/>
            </a:defPPr>
            <a:lvl1pPr algn="l" rtl="0" fontAlgn="base">
              <a:spcBef>
                <a:spcPct val="0"/>
              </a:spcBef>
              <a:spcAft>
                <a:spcPct val="0"/>
              </a:spcAft>
              <a:defRPr sz="1000" kern="1200">
                <a:solidFill>
                  <a:srgbClr val="4D4D4D"/>
                </a:solidFill>
                <a:latin typeface="+mj-lt"/>
                <a:ea typeface="+mn-ea"/>
                <a:cs typeface="+mn-cs"/>
              </a:defRPr>
            </a:lvl1pPr>
            <a:lvl2pPr marL="457200" algn="l" rtl="0" fontAlgn="base">
              <a:spcBef>
                <a:spcPct val="0"/>
              </a:spcBef>
              <a:spcAft>
                <a:spcPct val="0"/>
              </a:spcAft>
              <a:defRPr kern="1200">
                <a:solidFill>
                  <a:schemeClr val="tx1"/>
                </a:solidFill>
                <a:latin typeface="Trebuchet MS" pitchFamily="34" charset="0"/>
                <a:ea typeface="+mn-ea"/>
                <a:cs typeface="+mn-cs"/>
              </a:defRPr>
            </a:lvl2pPr>
            <a:lvl3pPr marL="914400" algn="l" rtl="0" fontAlgn="base">
              <a:spcBef>
                <a:spcPct val="0"/>
              </a:spcBef>
              <a:spcAft>
                <a:spcPct val="0"/>
              </a:spcAft>
              <a:defRPr kern="1200">
                <a:solidFill>
                  <a:schemeClr val="tx1"/>
                </a:solidFill>
                <a:latin typeface="Trebuchet MS" pitchFamily="34" charset="0"/>
                <a:ea typeface="+mn-ea"/>
                <a:cs typeface="+mn-cs"/>
              </a:defRPr>
            </a:lvl3pPr>
            <a:lvl4pPr marL="1371600" algn="l" rtl="0" fontAlgn="base">
              <a:spcBef>
                <a:spcPct val="0"/>
              </a:spcBef>
              <a:spcAft>
                <a:spcPct val="0"/>
              </a:spcAft>
              <a:defRPr kern="1200">
                <a:solidFill>
                  <a:schemeClr val="tx1"/>
                </a:solidFill>
                <a:latin typeface="Trebuchet MS" pitchFamily="34" charset="0"/>
                <a:ea typeface="+mn-ea"/>
                <a:cs typeface="+mn-cs"/>
              </a:defRPr>
            </a:lvl4pPr>
            <a:lvl5pPr marL="1828800" algn="l" rtl="0" fontAlgn="base">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a:lstStyle>
          <a:p>
            <a:pPr marL="0" marR="0" lvl="0" indent="0" algn="ctr" defTabSz="914269" rtl="0" eaLnBrk="1" fontAlgn="base" latinLnBrk="0" hangingPunct="1">
              <a:lnSpc>
                <a:spcPct val="100000"/>
              </a:lnSpc>
              <a:spcBef>
                <a:spcPct val="0"/>
              </a:spcBef>
              <a:spcAft>
                <a:spcPct val="0"/>
              </a:spcAft>
              <a:buClrTx/>
              <a:buSzTx/>
              <a:buFontTx/>
              <a:buNone/>
              <a:tabLst/>
              <a:defRPr/>
            </a:pPr>
            <a:fld id="{7145EE91-F0AA-4244-95F3-9F4DFB676A82}" type="slidenum">
              <a:rPr kumimoji="0" lang="en-US" sz="900" b="0" i="0" u="none" strike="noStrike" kern="120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rPr>
              <a:pPr marL="0" marR="0" lvl="0" indent="0" algn="ctr" defTabSz="914269" rtl="0" eaLnBrk="1" fontAlgn="base" latinLnBrk="0" hangingPunct="1">
                <a:lnSpc>
                  <a:spcPct val="100000"/>
                </a:lnSpc>
                <a:spcBef>
                  <a:spcPct val="0"/>
                </a:spcBef>
                <a:spcAft>
                  <a:spcPct val="0"/>
                </a:spcAft>
                <a:buClrTx/>
                <a:buSzTx/>
                <a:buFontTx/>
                <a:buNone/>
                <a:tabLst/>
                <a:defRPr/>
              </a:pPr>
              <a:t>‹#›</a:t>
            </a:fld>
            <a:r>
              <a:rPr kumimoji="0" lang="en-US" sz="9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   |   Proprietary &amp; Confidential   |   www.apexsystems.com</a:t>
            </a:r>
          </a:p>
        </p:txBody>
      </p:sp>
      <p:cxnSp>
        <p:nvCxnSpPr>
          <p:cNvPr id="3" name="Straight Connector 2"/>
          <p:cNvCxnSpPr/>
          <p:nvPr userDrawn="1"/>
        </p:nvCxnSpPr>
        <p:spPr>
          <a:xfrm>
            <a:off x="0" y="326575"/>
            <a:ext cx="12192000" cy="0"/>
          </a:xfrm>
          <a:prstGeom prst="line">
            <a:avLst/>
          </a:prstGeom>
          <a:ln w="38100">
            <a:solidFill>
              <a:schemeClr val="accent6"/>
            </a:solidFill>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008283116"/>
      </p:ext>
    </p:extLst>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101" r:id="rId9"/>
    <p:sldLayoutId id="2147484102" r:id="rId10"/>
    <p:sldLayoutId id="214748410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E31DF6E-F90D-C048-8D25-81447A8E5A0B}"/>
              </a:ext>
            </a:extLst>
          </p:cNvPr>
          <p:cNvSpPr/>
          <p:nvPr userDrawn="1"/>
        </p:nvSpPr>
        <p:spPr>
          <a:xfrm>
            <a:off x="0" y="1238"/>
            <a:ext cx="12192000" cy="304800"/>
          </a:xfrm>
          <a:prstGeom prst="rect">
            <a:avLst/>
          </a:prstGeom>
          <a:solidFill>
            <a:srgbClr val="44546A"/>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7758462" y="6560896"/>
            <a:ext cx="382926" cy="217691"/>
          </a:xfrm>
          <a:prstGeom prst="rect">
            <a:avLst/>
          </a:prstGeom>
        </p:spPr>
      </p:pic>
      <p:sp>
        <p:nvSpPr>
          <p:cNvPr id="9" name="Slide Number Placeholder 2"/>
          <p:cNvSpPr txBox="1">
            <a:spLocks/>
          </p:cNvSpPr>
          <p:nvPr userDrawn="1"/>
        </p:nvSpPr>
        <p:spPr>
          <a:xfrm>
            <a:off x="3390900" y="6553201"/>
            <a:ext cx="5410200" cy="304800"/>
          </a:xfrm>
          <a:prstGeom prst="rect">
            <a:avLst/>
          </a:prstGeom>
        </p:spPr>
        <p:txBody>
          <a:bodyPr lIns="91427" tIns="45713" rIns="91427" bIns="45713" anchor="ctr"/>
          <a:lstStyle>
            <a:defPPr>
              <a:defRPr lang="en-US"/>
            </a:defPPr>
            <a:lvl1pPr algn="l" rtl="0" fontAlgn="base">
              <a:spcBef>
                <a:spcPct val="0"/>
              </a:spcBef>
              <a:spcAft>
                <a:spcPct val="0"/>
              </a:spcAft>
              <a:defRPr sz="1000" kern="1200">
                <a:solidFill>
                  <a:srgbClr val="4D4D4D"/>
                </a:solidFill>
                <a:latin typeface="+mj-lt"/>
                <a:ea typeface="+mn-ea"/>
                <a:cs typeface="+mn-cs"/>
              </a:defRPr>
            </a:lvl1pPr>
            <a:lvl2pPr marL="457200" algn="l" rtl="0" fontAlgn="base">
              <a:spcBef>
                <a:spcPct val="0"/>
              </a:spcBef>
              <a:spcAft>
                <a:spcPct val="0"/>
              </a:spcAft>
              <a:defRPr kern="1200">
                <a:solidFill>
                  <a:schemeClr val="tx1"/>
                </a:solidFill>
                <a:latin typeface="Trebuchet MS" pitchFamily="34" charset="0"/>
                <a:ea typeface="+mn-ea"/>
                <a:cs typeface="+mn-cs"/>
              </a:defRPr>
            </a:lvl2pPr>
            <a:lvl3pPr marL="914400" algn="l" rtl="0" fontAlgn="base">
              <a:spcBef>
                <a:spcPct val="0"/>
              </a:spcBef>
              <a:spcAft>
                <a:spcPct val="0"/>
              </a:spcAft>
              <a:defRPr kern="1200">
                <a:solidFill>
                  <a:schemeClr val="tx1"/>
                </a:solidFill>
                <a:latin typeface="Trebuchet MS" pitchFamily="34" charset="0"/>
                <a:ea typeface="+mn-ea"/>
                <a:cs typeface="+mn-cs"/>
              </a:defRPr>
            </a:lvl3pPr>
            <a:lvl4pPr marL="1371600" algn="l" rtl="0" fontAlgn="base">
              <a:spcBef>
                <a:spcPct val="0"/>
              </a:spcBef>
              <a:spcAft>
                <a:spcPct val="0"/>
              </a:spcAft>
              <a:defRPr kern="1200">
                <a:solidFill>
                  <a:schemeClr val="tx1"/>
                </a:solidFill>
                <a:latin typeface="Trebuchet MS" pitchFamily="34" charset="0"/>
                <a:ea typeface="+mn-ea"/>
                <a:cs typeface="+mn-cs"/>
              </a:defRPr>
            </a:lvl4pPr>
            <a:lvl5pPr marL="1828800" algn="l" rtl="0" fontAlgn="base">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a:lstStyle>
          <a:p>
            <a:pPr marL="0" marR="0" lvl="0" indent="0" algn="ctr" defTabSz="914269" rtl="0" eaLnBrk="1" fontAlgn="base" latinLnBrk="0" hangingPunct="1">
              <a:lnSpc>
                <a:spcPct val="100000"/>
              </a:lnSpc>
              <a:spcBef>
                <a:spcPct val="0"/>
              </a:spcBef>
              <a:spcAft>
                <a:spcPct val="0"/>
              </a:spcAft>
              <a:buClrTx/>
              <a:buSzTx/>
              <a:buFontTx/>
              <a:buNone/>
              <a:tabLst/>
              <a:defRPr/>
            </a:pPr>
            <a:fld id="{7145EE91-F0AA-4244-95F3-9F4DFB676A82}" type="slidenum">
              <a:rPr kumimoji="0" lang="en-US" sz="900" b="0" i="0" u="none" strike="noStrike" kern="120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rPr>
              <a:pPr marL="0" marR="0" lvl="0" indent="0" algn="ctr" defTabSz="914269" rtl="0" eaLnBrk="1" fontAlgn="base" latinLnBrk="0" hangingPunct="1">
                <a:lnSpc>
                  <a:spcPct val="100000"/>
                </a:lnSpc>
                <a:spcBef>
                  <a:spcPct val="0"/>
                </a:spcBef>
                <a:spcAft>
                  <a:spcPct val="0"/>
                </a:spcAft>
                <a:buClrTx/>
                <a:buSzTx/>
                <a:buFontTx/>
                <a:buNone/>
                <a:tabLst/>
                <a:defRPr/>
              </a:pPr>
              <a:t>‹#›</a:t>
            </a:fld>
            <a:r>
              <a:rPr kumimoji="0" lang="en-US" sz="9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   |   Proprietary &amp; Confidential   |   www.apexsystems.com</a:t>
            </a:r>
          </a:p>
        </p:txBody>
      </p:sp>
      <p:cxnSp>
        <p:nvCxnSpPr>
          <p:cNvPr id="3" name="Straight Connector 2"/>
          <p:cNvCxnSpPr/>
          <p:nvPr userDrawn="1"/>
        </p:nvCxnSpPr>
        <p:spPr>
          <a:xfrm>
            <a:off x="0" y="326575"/>
            <a:ext cx="12192000" cy="0"/>
          </a:xfrm>
          <a:prstGeom prst="line">
            <a:avLst/>
          </a:prstGeom>
          <a:ln w="38100">
            <a:solidFill>
              <a:schemeClr val="accent6"/>
            </a:solidFill>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788804518"/>
      </p:ext>
    </p:extLst>
  </p:cSld>
  <p:clrMap bg1="lt1" tx1="dk1" bg2="lt2" tx2="dk2" accent1="accent1" accent2="accent2" accent3="accent3" accent4="accent4" accent5="accent5" accent6="accent6" hlink="hlink" folHlink="folHlink"/>
  <p:sldLayoutIdLst>
    <p:sldLayoutId id="2147484022" r:id="rId1"/>
    <p:sldLayoutId id="214748410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E31DF6E-F90D-C048-8D25-81447A8E5A0B}"/>
              </a:ext>
            </a:extLst>
          </p:cNvPr>
          <p:cNvSpPr/>
          <p:nvPr userDrawn="1"/>
        </p:nvSpPr>
        <p:spPr>
          <a:xfrm>
            <a:off x="0" y="1238"/>
            <a:ext cx="12192000" cy="304800"/>
          </a:xfrm>
          <a:prstGeom prst="rect">
            <a:avLst/>
          </a:prstGeom>
          <a:solidFill>
            <a:srgbClr val="44546A"/>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7758462" y="6560896"/>
            <a:ext cx="382926" cy="217691"/>
          </a:xfrm>
          <a:prstGeom prst="rect">
            <a:avLst/>
          </a:prstGeom>
        </p:spPr>
      </p:pic>
      <p:sp>
        <p:nvSpPr>
          <p:cNvPr id="9" name="Slide Number Placeholder 2"/>
          <p:cNvSpPr txBox="1">
            <a:spLocks/>
          </p:cNvSpPr>
          <p:nvPr userDrawn="1"/>
        </p:nvSpPr>
        <p:spPr>
          <a:xfrm>
            <a:off x="3390900" y="6553201"/>
            <a:ext cx="5410200" cy="304800"/>
          </a:xfrm>
          <a:prstGeom prst="rect">
            <a:avLst/>
          </a:prstGeom>
        </p:spPr>
        <p:txBody>
          <a:bodyPr lIns="91427" tIns="45713" rIns="91427" bIns="45713" anchor="ctr"/>
          <a:lstStyle>
            <a:defPPr>
              <a:defRPr lang="en-US"/>
            </a:defPPr>
            <a:lvl1pPr algn="l" rtl="0" fontAlgn="base">
              <a:spcBef>
                <a:spcPct val="0"/>
              </a:spcBef>
              <a:spcAft>
                <a:spcPct val="0"/>
              </a:spcAft>
              <a:defRPr sz="1000" kern="1200">
                <a:solidFill>
                  <a:srgbClr val="4D4D4D"/>
                </a:solidFill>
                <a:latin typeface="+mj-lt"/>
                <a:ea typeface="+mn-ea"/>
                <a:cs typeface="+mn-cs"/>
              </a:defRPr>
            </a:lvl1pPr>
            <a:lvl2pPr marL="457200" algn="l" rtl="0" fontAlgn="base">
              <a:spcBef>
                <a:spcPct val="0"/>
              </a:spcBef>
              <a:spcAft>
                <a:spcPct val="0"/>
              </a:spcAft>
              <a:defRPr kern="1200">
                <a:solidFill>
                  <a:schemeClr val="tx1"/>
                </a:solidFill>
                <a:latin typeface="Trebuchet MS" pitchFamily="34" charset="0"/>
                <a:ea typeface="+mn-ea"/>
                <a:cs typeface="+mn-cs"/>
              </a:defRPr>
            </a:lvl2pPr>
            <a:lvl3pPr marL="914400" algn="l" rtl="0" fontAlgn="base">
              <a:spcBef>
                <a:spcPct val="0"/>
              </a:spcBef>
              <a:spcAft>
                <a:spcPct val="0"/>
              </a:spcAft>
              <a:defRPr kern="1200">
                <a:solidFill>
                  <a:schemeClr val="tx1"/>
                </a:solidFill>
                <a:latin typeface="Trebuchet MS" pitchFamily="34" charset="0"/>
                <a:ea typeface="+mn-ea"/>
                <a:cs typeface="+mn-cs"/>
              </a:defRPr>
            </a:lvl3pPr>
            <a:lvl4pPr marL="1371600" algn="l" rtl="0" fontAlgn="base">
              <a:spcBef>
                <a:spcPct val="0"/>
              </a:spcBef>
              <a:spcAft>
                <a:spcPct val="0"/>
              </a:spcAft>
              <a:defRPr kern="1200">
                <a:solidFill>
                  <a:schemeClr val="tx1"/>
                </a:solidFill>
                <a:latin typeface="Trebuchet MS" pitchFamily="34" charset="0"/>
                <a:ea typeface="+mn-ea"/>
                <a:cs typeface="+mn-cs"/>
              </a:defRPr>
            </a:lvl4pPr>
            <a:lvl5pPr marL="1828800" algn="l" rtl="0" fontAlgn="base">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a:lstStyle>
          <a:p>
            <a:pPr marL="0" marR="0" lvl="0" indent="0" algn="ctr" defTabSz="914269" rtl="0" eaLnBrk="1" fontAlgn="base" latinLnBrk="0" hangingPunct="1">
              <a:lnSpc>
                <a:spcPct val="100000"/>
              </a:lnSpc>
              <a:spcBef>
                <a:spcPct val="0"/>
              </a:spcBef>
              <a:spcAft>
                <a:spcPct val="0"/>
              </a:spcAft>
              <a:buClrTx/>
              <a:buSzTx/>
              <a:buFontTx/>
              <a:buNone/>
              <a:tabLst/>
              <a:defRPr/>
            </a:pPr>
            <a:fld id="{7145EE91-F0AA-4244-95F3-9F4DFB676A82}" type="slidenum">
              <a:rPr kumimoji="0" lang="en-US" sz="900" b="0" i="0" u="none" strike="noStrike" kern="120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rPr>
              <a:pPr marL="0" marR="0" lvl="0" indent="0" algn="ctr" defTabSz="914269" rtl="0" eaLnBrk="1" fontAlgn="base" latinLnBrk="0" hangingPunct="1">
                <a:lnSpc>
                  <a:spcPct val="100000"/>
                </a:lnSpc>
                <a:spcBef>
                  <a:spcPct val="0"/>
                </a:spcBef>
                <a:spcAft>
                  <a:spcPct val="0"/>
                </a:spcAft>
                <a:buClrTx/>
                <a:buSzTx/>
                <a:buFontTx/>
                <a:buNone/>
                <a:tabLst/>
                <a:defRPr/>
              </a:pPr>
              <a:t>‹#›</a:t>
            </a:fld>
            <a:r>
              <a:rPr kumimoji="0" lang="en-US" sz="9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   |   Proprietary &amp; Confidential   |   www.apexsystems.com</a:t>
            </a:r>
          </a:p>
        </p:txBody>
      </p:sp>
      <p:cxnSp>
        <p:nvCxnSpPr>
          <p:cNvPr id="3" name="Straight Connector 2"/>
          <p:cNvCxnSpPr/>
          <p:nvPr userDrawn="1"/>
        </p:nvCxnSpPr>
        <p:spPr>
          <a:xfrm>
            <a:off x="0" y="326575"/>
            <a:ext cx="12192000" cy="0"/>
          </a:xfrm>
          <a:prstGeom prst="line">
            <a:avLst/>
          </a:prstGeom>
          <a:ln w="38100">
            <a:solidFill>
              <a:schemeClr val="accent6"/>
            </a:solidFill>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568367448"/>
      </p:ext>
    </p:extLst>
  </p:cSld>
  <p:clrMap bg1="lt1" tx1="dk1" bg2="lt2" tx2="dk2" accent1="accent1" accent2="accent2" accent3="accent3" accent4="accent4" accent5="accent5" accent6="accent6" hlink="hlink" folHlink="folHlink"/>
  <p:sldLayoutIdLst>
    <p:sldLayoutId id="2147484097"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E31DF6E-F90D-C048-8D25-81447A8E5A0B}"/>
              </a:ext>
            </a:extLst>
          </p:cNvPr>
          <p:cNvSpPr/>
          <p:nvPr userDrawn="1"/>
        </p:nvSpPr>
        <p:spPr>
          <a:xfrm>
            <a:off x="0" y="1238"/>
            <a:ext cx="12192000" cy="304800"/>
          </a:xfrm>
          <a:prstGeom prst="rect">
            <a:avLst/>
          </a:prstGeom>
          <a:solidFill>
            <a:srgbClr val="44546A"/>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3" name="Slide Number Placeholder 2"/>
          <p:cNvSpPr txBox="1">
            <a:spLocks/>
          </p:cNvSpPr>
          <p:nvPr userDrawn="1"/>
        </p:nvSpPr>
        <p:spPr>
          <a:xfrm>
            <a:off x="3390900" y="6553201"/>
            <a:ext cx="5410200" cy="304800"/>
          </a:xfrm>
          <a:prstGeom prst="rect">
            <a:avLst/>
          </a:prstGeom>
        </p:spPr>
        <p:txBody>
          <a:bodyPr lIns="91427" tIns="45713" rIns="91427" bIns="45713" anchor="ctr"/>
          <a:lstStyle>
            <a:defPPr>
              <a:defRPr lang="en-US"/>
            </a:defPPr>
            <a:lvl1pPr algn="l" rtl="0" fontAlgn="base">
              <a:spcBef>
                <a:spcPct val="0"/>
              </a:spcBef>
              <a:spcAft>
                <a:spcPct val="0"/>
              </a:spcAft>
              <a:defRPr sz="1000" kern="1200">
                <a:solidFill>
                  <a:srgbClr val="4D4D4D"/>
                </a:solidFill>
                <a:latin typeface="+mj-lt"/>
                <a:ea typeface="+mn-ea"/>
                <a:cs typeface="+mn-cs"/>
              </a:defRPr>
            </a:lvl1pPr>
            <a:lvl2pPr marL="457200" algn="l" rtl="0" fontAlgn="base">
              <a:spcBef>
                <a:spcPct val="0"/>
              </a:spcBef>
              <a:spcAft>
                <a:spcPct val="0"/>
              </a:spcAft>
              <a:defRPr kern="1200">
                <a:solidFill>
                  <a:schemeClr val="tx1"/>
                </a:solidFill>
                <a:latin typeface="Trebuchet MS" pitchFamily="34" charset="0"/>
                <a:ea typeface="+mn-ea"/>
                <a:cs typeface="+mn-cs"/>
              </a:defRPr>
            </a:lvl2pPr>
            <a:lvl3pPr marL="914400" algn="l" rtl="0" fontAlgn="base">
              <a:spcBef>
                <a:spcPct val="0"/>
              </a:spcBef>
              <a:spcAft>
                <a:spcPct val="0"/>
              </a:spcAft>
              <a:defRPr kern="1200">
                <a:solidFill>
                  <a:schemeClr val="tx1"/>
                </a:solidFill>
                <a:latin typeface="Trebuchet MS" pitchFamily="34" charset="0"/>
                <a:ea typeface="+mn-ea"/>
                <a:cs typeface="+mn-cs"/>
              </a:defRPr>
            </a:lvl3pPr>
            <a:lvl4pPr marL="1371600" algn="l" rtl="0" fontAlgn="base">
              <a:spcBef>
                <a:spcPct val="0"/>
              </a:spcBef>
              <a:spcAft>
                <a:spcPct val="0"/>
              </a:spcAft>
              <a:defRPr kern="1200">
                <a:solidFill>
                  <a:schemeClr val="tx1"/>
                </a:solidFill>
                <a:latin typeface="Trebuchet MS" pitchFamily="34" charset="0"/>
                <a:ea typeface="+mn-ea"/>
                <a:cs typeface="+mn-cs"/>
              </a:defRPr>
            </a:lvl4pPr>
            <a:lvl5pPr marL="1828800" algn="l" rtl="0" fontAlgn="base">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a:lstStyle>
          <a:p>
            <a:pPr marL="0" marR="0" lvl="0" indent="0" algn="ctr" defTabSz="914269" rtl="0" eaLnBrk="1" fontAlgn="base" latinLnBrk="0" hangingPunct="1">
              <a:lnSpc>
                <a:spcPct val="100000"/>
              </a:lnSpc>
              <a:spcBef>
                <a:spcPct val="0"/>
              </a:spcBef>
              <a:spcAft>
                <a:spcPct val="0"/>
              </a:spcAft>
              <a:buClrTx/>
              <a:buSzTx/>
              <a:buFontTx/>
              <a:buNone/>
              <a:tabLst/>
              <a:defRPr/>
            </a:pPr>
            <a:fld id="{7145EE91-F0AA-4244-95F3-9F4DFB676A82}" type="slidenum">
              <a:rPr kumimoji="0" lang="en-US" sz="900" b="0" i="0" u="none" strike="noStrike" kern="1200" cap="none" spc="0" normalizeH="0" baseline="0" noProof="0" smtClean="0">
                <a:ln>
                  <a:noFill/>
                </a:ln>
                <a:solidFill>
                  <a:srgbClr val="44546A"/>
                </a:solidFill>
                <a:effectLst/>
                <a:uLnTx/>
                <a:uFillTx/>
                <a:latin typeface="Arial" panose="020B0604020202020204" pitchFamily="34" charset="0"/>
                <a:ea typeface="+mn-ea"/>
                <a:cs typeface="Arial" panose="020B0604020202020204" pitchFamily="34" charset="0"/>
              </a:rPr>
              <a:pPr marL="0" marR="0" lvl="0" indent="0" algn="ctr" defTabSz="914269" rtl="0" eaLnBrk="1" fontAlgn="base" latinLnBrk="0" hangingPunct="1">
                <a:lnSpc>
                  <a:spcPct val="100000"/>
                </a:lnSpc>
                <a:spcBef>
                  <a:spcPct val="0"/>
                </a:spcBef>
                <a:spcAft>
                  <a:spcPct val="0"/>
                </a:spcAft>
                <a:buClrTx/>
                <a:buSzTx/>
                <a:buFontTx/>
                <a:buNone/>
                <a:tabLst/>
                <a:defRPr/>
              </a:pPr>
              <a:t>‹#›</a:t>
            </a:fld>
            <a:r>
              <a:rPr kumimoji="0" lang="en-US" sz="900" b="0" i="0" u="none" strike="noStrike" kern="1200" cap="none" spc="0" normalizeH="0" baseline="0" noProof="0">
                <a:ln>
                  <a:noFill/>
                </a:ln>
                <a:solidFill>
                  <a:srgbClr val="44546A"/>
                </a:solidFill>
                <a:effectLst/>
                <a:uLnTx/>
                <a:uFillTx/>
                <a:latin typeface="Arial" panose="020B0604020202020204" pitchFamily="34" charset="0"/>
                <a:ea typeface="+mn-ea"/>
                <a:cs typeface="Arial" panose="020B0604020202020204" pitchFamily="34" charset="0"/>
              </a:rPr>
              <a:t>   |   Proprietary &amp; Confidential   |   www.apexsystems.com</a:t>
            </a:r>
          </a:p>
        </p:txBody>
      </p:sp>
      <p:cxnSp>
        <p:nvCxnSpPr>
          <p:cNvPr id="5" name="Straight Connector 4"/>
          <p:cNvCxnSpPr/>
          <p:nvPr userDrawn="1"/>
        </p:nvCxnSpPr>
        <p:spPr>
          <a:xfrm>
            <a:off x="0" y="326575"/>
            <a:ext cx="12192000" cy="0"/>
          </a:xfrm>
          <a:prstGeom prst="line">
            <a:avLst/>
          </a:prstGeom>
          <a:ln w="38100">
            <a:solidFill>
              <a:schemeClr val="accent6"/>
            </a:solidFill>
          </a:ln>
        </p:spPr>
        <p:style>
          <a:lnRef idx="3">
            <a:schemeClr val="accent4"/>
          </a:lnRef>
          <a:fillRef idx="0">
            <a:schemeClr val="accent4"/>
          </a:fillRef>
          <a:effectRef idx="2">
            <a:schemeClr val="accent4"/>
          </a:effectRef>
          <a:fontRef idx="minor">
            <a:schemeClr val="tx1"/>
          </a:fontRef>
        </p:style>
      </p:cxnSp>
      <p:pic>
        <p:nvPicPr>
          <p:cNvPr id="2" name="Picture 1">
            <a:extLst>
              <a:ext uri="{FF2B5EF4-FFF2-40B4-BE49-F238E27FC236}">
                <a16:creationId xmlns:a16="http://schemas.microsoft.com/office/drawing/2014/main" id="{EFDDD028-057A-DF57-D8F3-605F2F62A97C}"/>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7758462" y="6560896"/>
            <a:ext cx="382926" cy="217691"/>
          </a:xfrm>
          <a:prstGeom prst="rect">
            <a:avLst/>
          </a:prstGeom>
        </p:spPr>
      </p:pic>
    </p:spTree>
    <p:extLst>
      <p:ext uri="{BB962C8B-B14F-4D97-AF65-F5344CB8AC3E}">
        <p14:creationId xmlns:p14="http://schemas.microsoft.com/office/powerpoint/2010/main" val="3195768768"/>
      </p:ext>
    </p:extLst>
  </p:cSld>
  <p:clrMap bg1="lt1" tx1="dk1" bg2="lt2" tx2="dk2" accent1="accent1" accent2="accent2" accent3="accent3" accent4="accent4" accent5="accent5" accent6="accent6" hlink="hlink" folHlink="folHlink"/>
  <p:sldLayoutIdLst>
    <p:sldLayoutId id="2147484100"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Picture 2"/>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10212893" y="6130332"/>
            <a:ext cx="1612399" cy="377370"/>
          </a:xfrm>
          <a:prstGeom prst="rect">
            <a:avLst/>
          </a:prstGeom>
        </p:spPr>
      </p:pic>
    </p:spTree>
    <p:extLst>
      <p:ext uri="{BB962C8B-B14F-4D97-AF65-F5344CB8AC3E}">
        <p14:creationId xmlns:p14="http://schemas.microsoft.com/office/powerpoint/2010/main" val="3616329476"/>
      </p:ext>
    </p:extLst>
  </p:cSld>
  <p:clrMap bg1="lt1" tx1="dk1" bg2="lt2" tx2="dk2" accent1="accent1" accent2="accent2" accent3="accent3" accent4="accent4" accent5="accent5" accent6="accent6" hlink="hlink" folHlink="folHlink"/>
  <p:sldLayoutIdLst>
    <p:sldLayoutId id="2147484058"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E31DF6E-F90D-C048-8D25-81447A8E5A0B}"/>
              </a:ext>
            </a:extLst>
          </p:cNvPr>
          <p:cNvSpPr/>
          <p:nvPr userDrawn="1"/>
        </p:nvSpPr>
        <p:spPr>
          <a:xfrm>
            <a:off x="0" y="1238"/>
            <a:ext cx="12192000" cy="304800"/>
          </a:xfrm>
          <a:prstGeom prst="rect">
            <a:avLst/>
          </a:prstGeom>
          <a:solidFill>
            <a:srgbClr val="44546A"/>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8" name="Picture 7"/>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7758462" y="6560896"/>
            <a:ext cx="382926" cy="217691"/>
          </a:xfrm>
          <a:prstGeom prst="rect">
            <a:avLst/>
          </a:prstGeom>
        </p:spPr>
      </p:pic>
      <p:sp>
        <p:nvSpPr>
          <p:cNvPr id="9" name="Slide Number Placeholder 2"/>
          <p:cNvSpPr txBox="1">
            <a:spLocks/>
          </p:cNvSpPr>
          <p:nvPr userDrawn="1"/>
        </p:nvSpPr>
        <p:spPr>
          <a:xfrm>
            <a:off x="3390900" y="6553201"/>
            <a:ext cx="5410200" cy="304800"/>
          </a:xfrm>
          <a:prstGeom prst="rect">
            <a:avLst/>
          </a:prstGeom>
        </p:spPr>
        <p:txBody>
          <a:bodyPr lIns="91427" tIns="45713" rIns="91427" bIns="45713" anchor="ctr"/>
          <a:lstStyle>
            <a:defPPr>
              <a:defRPr lang="en-US"/>
            </a:defPPr>
            <a:lvl1pPr algn="l" rtl="0" fontAlgn="base">
              <a:spcBef>
                <a:spcPct val="0"/>
              </a:spcBef>
              <a:spcAft>
                <a:spcPct val="0"/>
              </a:spcAft>
              <a:defRPr sz="1000" kern="1200">
                <a:solidFill>
                  <a:srgbClr val="4D4D4D"/>
                </a:solidFill>
                <a:latin typeface="+mj-lt"/>
                <a:ea typeface="+mn-ea"/>
                <a:cs typeface="+mn-cs"/>
              </a:defRPr>
            </a:lvl1pPr>
            <a:lvl2pPr marL="457200" algn="l" rtl="0" fontAlgn="base">
              <a:spcBef>
                <a:spcPct val="0"/>
              </a:spcBef>
              <a:spcAft>
                <a:spcPct val="0"/>
              </a:spcAft>
              <a:defRPr kern="1200">
                <a:solidFill>
                  <a:schemeClr val="tx1"/>
                </a:solidFill>
                <a:latin typeface="Trebuchet MS" pitchFamily="34" charset="0"/>
                <a:ea typeface="+mn-ea"/>
                <a:cs typeface="+mn-cs"/>
              </a:defRPr>
            </a:lvl2pPr>
            <a:lvl3pPr marL="914400" algn="l" rtl="0" fontAlgn="base">
              <a:spcBef>
                <a:spcPct val="0"/>
              </a:spcBef>
              <a:spcAft>
                <a:spcPct val="0"/>
              </a:spcAft>
              <a:defRPr kern="1200">
                <a:solidFill>
                  <a:schemeClr val="tx1"/>
                </a:solidFill>
                <a:latin typeface="Trebuchet MS" pitchFamily="34" charset="0"/>
                <a:ea typeface="+mn-ea"/>
                <a:cs typeface="+mn-cs"/>
              </a:defRPr>
            </a:lvl3pPr>
            <a:lvl4pPr marL="1371600" algn="l" rtl="0" fontAlgn="base">
              <a:spcBef>
                <a:spcPct val="0"/>
              </a:spcBef>
              <a:spcAft>
                <a:spcPct val="0"/>
              </a:spcAft>
              <a:defRPr kern="1200">
                <a:solidFill>
                  <a:schemeClr val="tx1"/>
                </a:solidFill>
                <a:latin typeface="Trebuchet MS" pitchFamily="34" charset="0"/>
                <a:ea typeface="+mn-ea"/>
                <a:cs typeface="+mn-cs"/>
              </a:defRPr>
            </a:lvl4pPr>
            <a:lvl5pPr marL="1828800" algn="l" rtl="0" fontAlgn="base">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a:lstStyle>
          <a:p>
            <a:pPr marL="0" marR="0" lvl="0" indent="0" algn="ctr" defTabSz="914269" rtl="0" eaLnBrk="1" fontAlgn="base" latinLnBrk="0" hangingPunct="1">
              <a:lnSpc>
                <a:spcPct val="100000"/>
              </a:lnSpc>
              <a:spcBef>
                <a:spcPct val="0"/>
              </a:spcBef>
              <a:spcAft>
                <a:spcPct val="0"/>
              </a:spcAft>
              <a:buClrTx/>
              <a:buSzTx/>
              <a:buFontTx/>
              <a:buNone/>
              <a:tabLst/>
              <a:defRPr/>
            </a:pPr>
            <a:fld id="{7145EE91-F0AA-4244-95F3-9F4DFB676A82}" type="slidenum">
              <a:rPr kumimoji="0" lang="en-US" sz="900" b="0" i="0" u="none" strike="noStrike" kern="1200" cap="none" spc="0" normalizeH="0" baseline="0" noProof="0" smtClean="0">
                <a:ln>
                  <a:noFill/>
                </a:ln>
                <a:solidFill>
                  <a:srgbClr val="44546A"/>
                </a:solidFill>
                <a:effectLst/>
                <a:uLnTx/>
                <a:uFillTx/>
                <a:latin typeface="Arial" panose="020B0604020202020204" pitchFamily="34" charset="0"/>
                <a:ea typeface="+mn-ea"/>
                <a:cs typeface="Arial" panose="020B0604020202020204" pitchFamily="34" charset="0"/>
              </a:rPr>
              <a:pPr marL="0" marR="0" lvl="0" indent="0" algn="ctr" defTabSz="914269" rtl="0" eaLnBrk="1" fontAlgn="base" latinLnBrk="0" hangingPunct="1">
                <a:lnSpc>
                  <a:spcPct val="100000"/>
                </a:lnSpc>
                <a:spcBef>
                  <a:spcPct val="0"/>
                </a:spcBef>
                <a:spcAft>
                  <a:spcPct val="0"/>
                </a:spcAft>
                <a:buClrTx/>
                <a:buSzTx/>
                <a:buFontTx/>
                <a:buNone/>
                <a:tabLst/>
                <a:defRPr/>
              </a:pPr>
              <a:t>‹#›</a:t>
            </a:fld>
            <a:r>
              <a:rPr kumimoji="0" lang="en-US" sz="900" b="0" i="0" u="none" strike="noStrike" kern="1200" cap="none" spc="0" normalizeH="0" baseline="0" noProof="0">
                <a:ln>
                  <a:noFill/>
                </a:ln>
                <a:solidFill>
                  <a:srgbClr val="44546A"/>
                </a:solidFill>
                <a:effectLst/>
                <a:uLnTx/>
                <a:uFillTx/>
                <a:latin typeface="Arial" panose="020B0604020202020204" pitchFamily="34" charset="0"/>
                <a:ea typeface="+mn-ea"/>
                <a:cs typeface="Arial" panose="020B0604020202020204" pitchFamily="34" charset="0"/>
              </a:rPr>
              <a:t>   |   Proprietary &amp; Confidential   |   www.apexsystems.com</a:t>
            </a:r>
          </a:p>
        </p:txBody>
      </p:sp>
      <p:cxnSp>
        <p:nvCxnSpPr>
          <p:cNvPr id="3" name="Straight Connector 2"/>
          <p:cNvCxnSpPr/>
          <p:nvPr userDrawn="1"/>
        </p:nvCxnSpPr>
        <p:spPr>
          <a:xfrm>
            <a:off x="0" y="326575"/>
            <a:ext cx="12192000" cy="0"/>
          </a:xfrm>
          <a:prstGeom prst="line">
            <a:avLst/>
          </a:prstGeom>
          <a:ln w="38100">
            <a:solidFill>
              <a:schemeClr val="accent6"/>
            </a:solidFill>
          </a:ln>
        </p:spPr>
        <p:style>
          <a:lnRef idx="3">
            <a:schemeClr val="accent4"/>
          </a:lnRef>
          <a:fillRef idx="0">
            <a:schemeClr val="accent4"/>
          </a:fillRef>
          <a:effectRef idx="2">
            <a:schemeClr val="accent4"/>
          </a:effectRef>
          <a:fontRef idx="minor">
            <a:schemeClr val="tx1"/>
          </a:fontRef>
        </p:style>
      </p:cxnSp>
      <p:sp>
        <p:nvSpPr>
          <p:cNvPr id="2" name="Rectangle 1">
            <a:extLst>
              <a:ext uri="{FF2B5EF4-FFF2-40B4-BE49-F238E27FC236}">
                <a16:creationId xmlns:a16="http://schemas.microsoft.com/office/drawing/2014/main" id="{43FC32A4-919E-CE97-14A7-AE5FA0C49907}"/>
              </a:ext>
            </a:extLst>
          </p:cNvPr>
          <p:cNvSpPr/>
          <p:nvPr userDrawn="1"/>
        </p:nvSpPr>
        <p:spPr>
          <a:xfrm>
            <a:off x="0" y="1238"/>
            <a:ext cx="2144332" cy="6855524"/>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prstClr val="white"/>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74D44AD5-5684-F4FC-95DA-E2A2431DC7F1}"/>
              </a:ext>
            </a:extLst>
          </p:cNvPr>
          <p:cNvSpPr txBox="1"/>
          <p:nvPr userDrawn="1"/>
        </p:nvSpPr>
        <p:spPr>
          <a:xfrm>
            <a:off x="273595" y="1562509"/>
            <a:ext cx="1730465" cy="276985"/>
          </a:xfrm>
          <a:prstGeom prst="rect">
            <a:avLst/>
          </a:prstGeom>
          <a:noFill/>
          <a:effectLst/>
        </p:spPr>
        <p:txBody>
          <a:bodyPr wrap="square" lIns="91427" tIns="45713" rIns="91427" bIns="45713"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Arial" panose="020B0604020202020204"/>
                <a:ea typeface="+mn-ea"/>
                <a:cs typeface="Arial" panose="020B0604020202020204" pitchFamily="34" charset="0"/>
              </a:rPr>
              <a:t>CLIENT</a:t>
            </a:r>
          </a:p>
        </p:txBody>
      </p:sp>
      <p:sp>
        <p:nvSpPr>
          <p:cNvPr id="14" name="TextBox 13">
            <a:extLst>
              <a:ext uri="{FF2B5EF4-FFF2-40B4-BE49-F238E27FC236}">
                <a16:creationId xmlns:a16="http://schemas.microsoft.com/office/drawing/2014/main" id="{D2617A65-A349-EA83-513B-AC7C1E8D7017}"/>
              </a:ext>
            </a:extLst>
          </p:cNvPr>
          <p:cNvSpPr txBox="1"/>
          <p:nvPr userDrawn="1"/>
        </p:nvSpPr>
        <p:spPr>
          <a:xfrm>
            <a:off x="273595" y="3086053"/>
            <a:ext cx="1730465" cy="276985"/>
          </a:xfrm>
          <a:prstGeom prst="rect">
            <a:avLst/>
          </a:prstGeom>
          <a:noFill/>
          <a:effectLst/>
        </p:spPr>
        <p:txBody>
          <a:bodyPr wrap="square" lIns="91427" tIns="45713" rIns="91427" bIns="45713"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Arial" panose="020B0604020202020204"/>
                <a:ea typeface="+mn-ea"/>
                <a:cs typeface="Arial" panose="020B0604020202020204" pitchFamily="34" charset="0"/>
              </a:rPr>
              <a:t>SERVICES</a:t>
            </a:r>
          </a:p>
        </p:txBody>
      </p:sp>
      <p:sp>
        <p:nvSpPr>
          <p:cNvPr id="15" name="TextBox 14">
            <a:extLst>
              <a:ext uri="{FF2B5EF4-FFF2-40B4-BE49-F238E27FC236}">
                <a16:creationId xmlns:a16="http://schemas.microsoft.com/office/drawing/2014/main" id="{E6218040-3F65-424D-944C-FED3BA25E46E}"/>
              </a:ext>
            </a:extLst>
          </p:cNvPr>
          <p:cNvSpPr txBox="1"/>
          <p:nvPr userDrawn="1"/>
        </p:nvSpPr>
        <p:spPr>
          <a:xfrm>
            <a:off x="273595" y="4606296"/>
            <a:ext cx="1730465" cy="276985"/>
          </a:xfrm>
          <a:prstGeom prst="rect">
            <a:avLst/>
          </a:prstGeom>
          <a:noFill/>
          <a:effectLst/>
        </p:spPr>
        <p:txBody>
          <a:bodyPr wrap="square" lIns="91427" tIns="45713" rIns="91427" bIns="45713"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Arial" panose="020B0604020202020204"/>
                <a:ea typeface="+mn-ea"/>
                <a:cs typeface="Arial" panose="020B0604020202020204" pitchFamily="34" charset="0"/>
              </a:rPr>
              <a:t>SKILLS</a:t>
            </a:r>
            <a:r>
              <a:rPr kumimoji="0" lang="en-US" sz="1200" b="1" i="0" u="none" strike="noStrike" kern="1200" cap="none" spc="0" normalizeH="0" baseline="0" noProof="0">
                <a:ln>
                  <a:noFill/>
                </a:ln>
                <a:solidFill>
                  <a:srgbClr val="2279B2"/>
                </a:solidFill>
                <a:effectLst/>
                <a:uLnTx/>
                <a:uFillTx/>
                <a:latin typeface="Arial" panose="020B0604020202020204"/>
                <a:ea typeface="+mn-ea"/>
                <a:cs typeface="Arial" panose="020B0604020202020204" pitchFamily="34" charset="0"/>
              </a:rPr>
              <a:t> </a:t>
            </a:r>
          </a:p>
        </p:txBody>
      </p:sp>
      <p:cxnSp>
        <p:nvCxnSpPr>
          <p:cNvPr id="16" name="Straight Connector 15">
            <a:extLst>
              <a:ext uri="{FF2B5EF4-FFF2-40B4-BE49-F238E27FC236}">
                <a16:creationId xmlns:a16="http://schemas.microsoft.com/office/drawing/2014/main" id="{1DB7A29A-827C-4BB3-C5A5-EA2362293733}"/>
              </a:ext>
            </a:extLst>
          </p:cNvPr>
          <p:cNvCxnSpPr>
            <a:cxnSpLocks/>
          </p:cNvCxnSpPr>
          <p:nvPr userDrawn="1"/>
        </p:nvCxnSpPr>
        <p:spPr>
          <a:xfrm>
            <a:off x="396339" y="1804515"/>
            <a:ext cx="901888" cy="0"/>
          </a:xfrm>
          <a:prstGeom prst="line">
            <a:avLst/>
          </a:prstGeom>
          <a:noFill/>
          <a:ln w="12700" cap="flat" cmpd="sng" algn="ctr">
            <a:solidFill>
              <a:srgbClr val="9FE2D8"/>
            </a:solidFill>
            <a:prstDash val="solid"/>
            <a:miter lim="800000"/>
          </a:ln>
          <a:effectLst/>
        </p:spPr>
      </p:cxnSp>
      <p:cxnSp>
        <p:nvCxnSpPr>
          <p:cNvPr id="17" name="Straight Connector 16">
            <a:extLst>
              <a:ext uri="{FF2B5EF4-FFF2-40B4-BE49-F238E27FC236}">
                <a16:creationId xmlns:a16="http://schemas.microsoft.com/office/drawing/2014/main" id="{D47214FD-8E62-1E46-B9E7-2D9A5BD561BA}"/>
              </a:ext>
            </a:extLst>
          </p:cNvPr>
          <p:cNvCxnSpPr>
            <a:cxnSpLocks/>
          </p:cNvCxnSpPr>
          <p:nvPr userDrawn="1"/>
        </p:nvCxnSpPr>
        <p:spPr>
          <a:xfrm>
            <a:off x="396340" y="3325862"/>
            <a:ext cx="901888" cy="0"/>
          </a:xfrm>
          <a:prstGeom prst="line">
            <a:avLst/>
          </a:prstGeom>
          <a:noFill/>
          <a:ln w="12700" cap="flat" cmpd="sng" algn="ctr">
            <a:solidFill>
              <a:srgbClr val="9FE2D8"/>
            </a:solidFill>
            <a:prstDash val="solid"/>
            <a:miter lim="800000"/>
          </a:ln>
          <a:effectLst/>
        </p:spPr>
      </p:cxnSp>
      <p:cxnSp>
        <p:nvCxnSpPr>
          <p:cNvPr id="18" name="Straight Connector 17">
            <a:extLst>
              <a:ext uri="{FF2B5EF4-FFF2-40B4-BE49-F238E27FC236}">
                <a16:creationId xmlns:a16="http://schemas.microsoft.com/office/drawing/2014/main" id="{68CBC265-B569-F6CB-595B-6ADDFDA9643B}"/>
              </a:ext>
            </a:extLst>
          </p:cNvPr>
          <p:cNvCxnSpPr>
            <a:cxnSpLocks/>
          </p:cNvCxnSpPr>
          <p:nvPr userDrawn="1"/>
        </p:nvCxnSpPr>
        <p:spPr>
          <a:xfrm>
            <a:off x="396340" y="4847418"/>
            <a:ext cx="901888" cy="0"/>
          </a:xfrm>
          <a:prstGeom prst="line">
            <a:avLst/>
          </a:prstGeom>
          <a:noFill/>
          <a:ln w="12700" cap="flat" cmpd="sng" algn="ctr">
            <a:solidFill>
              <a:srgbClr val="9FE2D8"/>
            </a:solidFill>
            <a:prstDash val="solid"/>
            <a:miter lim="800000"/>
          </a:ln>
          <a:effectLst/>
        </p:spPr>
      </p:cxnSp>
    </p:spTree>
    <p:extLst>
      <p:ext uri="{BB962C8B-B14F-4D97-AF65-F5344CB8AC3E}">
        <p14:creationId xmlns:p14="http://schemas.microsoft.com/office/powerpoint/2010/main" val="1319132835"/>
      </p:ext>
    </p:extLst>
  </p:cSld>
  <p:clrMap bg1="lt1" tx1="dk1" bg2="lt2" tx2="dk2" accent1="accent1" accent2="accent2" accent3="accent3" accent4="accent4" accent5="accent5" accent6="accent6" hlink="hlink" folHlink="folHlink"/>
  <p:sldLayoutIdLst>
    <p:sldLayoutId id="2147484095" r:id="rId1"/>
    <p:sldLayoutId id="2147484094"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hyperlink" Target="https://certificates.dev/angular/dashboard/guides/angular-junior-developer" TargetMode="External"/><Relationship Id="rId2" Type="http://schemas.openxmlformats.org/officeDocument/2006/relationships/hyperlink" Target="https://angular.dev/" TargetMode="External"/><Relationship Id="rId1" Type="http://schemas.openxmlformats.org/officeDocument/2006/relationships/slideLayout" Target="../slideLayouts/slideLayout16.xml"/><Relationship Id="rId5" Type="http://schemas.openxmlformats.org/officeDocument/2006/relationships/hyperlink" Target="https://medium.com/@abhishek96pundir10/attribute-and-structural-directives-in-angular-a83ccc8e8bcf" TargetMode="External"/><Relationship Id="rId4" Type="http://schemas.openxmlformats.org/officeDocument/2006/relationships/hyperlink" Target="https://www.angulartraining.com/daily-newslett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24C4648-B824-EC61-A9A3-B85FD07B6FBB}"/>
              </a:ext>
            </a:extLst>
          </p:cNvPr>
          <p:cNvSpPr>
            <a:spLocks noGrp="1"/>
          </p:cNvSpPr>
          <p:nvPr>
            <p:ph type="body" sz="quarter" idx="10"/>
          </p:nvPr>
        </p:nvSpPr>
        <p:spPr/>
        <p:txBody>
          <a:bodyPr/>
          <a:lstStyle/>
          <a:p>
            <a:r>
              <a:rPr lang="en-US" dirty="0"/>
              <a:t>Junior Angular Developer Certification</a:t>
            </a:r>
          </a:p>
        </p:txBody>
      </p:sp>
    </p:spTree>
    <p:extLst>
      <p:ext uri="{BB962C8B-B14F-4D97-AF65-F5344CB8AC3E}">
        <p14:creationId xmlns:p14="http://schemas.microsoft.com/office/powerpoint/2010/main" val="3997286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E0EE00-42AF-CA5A-12E4-DD2AEEAAA7E5}"/>
              </a:ext>
            </a:extLst>
          </p:cNvPr>
          <p:cNvSpPr>
            <a:spLocks noGrp="1"/>
          </p:cNvSpPr>
          <p:nvPr>
            <p:ph idx="1"/>
          </p:nvPr>
        </p:nvSpPr>
        <p:spPr/>
        <p:txBody>
          <a:bodyPr/>
          <a:lstStyle/>
          <a:p>
            <a:r>
              <a:rPr lang="en-US" dirty="0"/>
              <a:t>my-</a:t>
            </a:r>
            <a:r>
              <a:rPr lang="en-US" dirty="0" err="1"/>
              <a:t>hero.component.ts</a:t>
            </a:r>
            <a:endParaRPr lang="en-US" dirty="0"/>
          </a:p>
          <a:p>
            <a:r>
              <a:rPr lang="en-US" dirty="0"/>
              <a:t>my-hero.component.html</a:t>
            </a:r>
          </a:p>
          <a:p>
            <a:r>
              <a:rPr lang="en-US" dirty="0"/>
              <a:t>my-hero.component.css (or </a:t>
            </a:r>
            <a:r>
              <a:rPr lang="en-US" dirty="0" err="1"/>
              <a:t>scss</a:t>
            </a:r>
            <a:r>
              <a:rPr lang="en-US" dirty="0"/>
              <a:t>)</a:t>
            </a:r>
          </a:p>
          <a:p>
            <a:r>
              <a:rPr lang="en-US" dirty="0"/>
              <a:t>my-</a:t>
            </a:r>
            <a:r>
              <a:rPr lang="en-US" dirty="0" err="1"/>
              <a:t>hero.component.spec.ts</a:t>
            </a:r>
            <a:endParaRPr lang="en-US" dirty="0"/>
          </a:p>
        </p:txBody>
      </p:sp>
      <p:sp>
        <p:nvSpPr>
          <p:cNvPr id="5" name="Content Placeholder 4">
            <a:extLst>
              <a:ext uri="{FF2B5EF4-FFF2-40B4-BE49-F238E27FC236}">
                <a16:creationId xmlns:a16="http://schemas.microsoft.com/office/drawing/2014/main" id="{796FCCE0-EAB7-0F01-F274-605406873B9F}"/>
              </a:ext>
            </a:extLst>
          </p:cNvPr>
          <p:cNvSpPr>
            <a:spLocks noGrp="1"/>
          </p:cNvSpPr>
          <p:nvPr>
            <p:ph idx="13"/>
          </p:nvPr>
        </p:nvSpPr>
        <p:spPr/>
        <p:txBody>
          <a:bodyPr/>
          <a:lstStyle/>
          <a:p>
            <a:r>
              <a:rPr lang="en-US" dirty="0"/>
              <a:t>File naming convention</a:t>
            </a:r>
          </a:p>
        </p:txBody>
      </p:sp>
      <p:sp>
        <p:nvSpPr>
          <p:cNvPr id="6" name="Content Placeholder 5">
            <a:extLst>
              <a:ext uri="{FF2B5EF4-FFF2-40B4-BE49-F238E27FC236}">
                <a16:creationId xmlns:a16="http://schemas.microsoft.com/office/drawing/2014/main" id="{4ABEAEE9-47C9-6785-4042-33EEF8C8A7D5}"/>
              </a:ext>
            </a:extLst>
          </p:cNvPr>
          <p:cNvSpPr>
            <a:spLocks noGrp="1"/>
          </p:cNvSpPr>
          <p:nvPr>
            <p:ph idx="16"/>
          </p:nvPr>
        </p:nvSpPr>
        <p:spPr/>
        <p:txBody>
          <a:bodyPr/>
          <a:lstStyle/>
          <a:p>
            <a:endParaRPr lang="en-US" dirty="0"/>
          </a:p>
          <a:p>
            <a:r>
              <a:rPr lang="en-US" dirty="0" err="1"/>
              <a:t>AppModule</a:t>
            </a:r>
            <a:endParaRPr lang="en-US" dirty="0"/>
          </a:p>
          <a:p>
            <a:r>
              <a:rPr lang="en-US" dirty="0" err="1"/>
              <a:t>AppComponent</a:t>
            </a:r>
            <a:endParaRPr lang="en-US" dirty="0"/>
          </a:p>
        </p:txBody>
      </p:sp>
      <p:sp>
        <p:nvSpPr>
          <p:cNvPr id="7" name="Content Placeholder 6">
            <a:extLst>
              <a:ext uri="{FF2B5EF4-FFF2-40B4-BE49-F238E27FC236}">
                <a16:creationId xmlns:a16="http://schemas.microsoft.com/office/drawing/2014/main" id="{A794E7AA-2FE0-471D-527F-178323FCEA56}"/>
              </a:ext>
            </a:extLst>
          </p:cNvPr>
          <p:cNvSpPr>
            <a:spLocks noGrp="1"/>
          </p:cNvSpPr>
          <p:nvPr>
            <p:ph idx="17"/>
          </p:nvPr>
        </p:nvSpPr>
        <p:spPr/>
        <p:txBody>
          <a:bodyPr/>
          <a:lstStyle/>
          <a:p>
            <a:r>
              <a:rPr lang="en-US" dirty="0"/>
              <a:t>Main application</a:t>
            </a:r>
          </a:p>
        </p:txBody>
      </p:sp>
      <p:sp>
        <p:nvSpPr>
          <p:cNvPr id="8" name="Content Placeholder 7">
            <a:extLst>
              <a:ext uri="{FF2B5EF4-FFF2-40B4-BE49-F238E27FC236}">
                <a16:creationId xmlns:a16="http://schemas.microsoft.com/office/drawing/2014/main" id="{078D8FB1-DF71-C237-EA27-C9D646E49903}"/>
              </a:ext>
            </a:extLst>
          </p:cNvPr>
          <p:cNvSpPr>
            <a:spLocks noGrp="1"/>
          </p:cNvSpPr>
          <p:nvPr>
            <p:ph idx="18"/>
          </p:nvPr>
        </p:nvSpPr>
        <p:spPr>
          <a:xfrm>
            <a:off x="2540001" y="3657601"/>
            <a:ext cx="8813800" cy="1500026"/>
          </a:xfrm>
        </p:spPr>
        <p:txBody>
          <a:bodyPr/>
          <a:lstStyle/>
          <a:p>
            <a:r>
              <a:rPr lang="en-US" dirty="0" err="1"/>
              <a:t>logger.service.ts</a:t>
            </a:r>
            <a:endParaRPr lang="en-US" dirty="0"/>
          </a:p>
          <a:p>
            <a:r>
              <a:rPr lang="en-US" dirty="0"/>
              <a:t>custom-</a:t>
            </a:r>
            <a:r>
              <a:rPr lang="en-US" dirty="0" err="1"/>
              <a:t>string.pipe.ts</a:t>
            </a:r>
            <a:endParaRPr lang="en-US" dirty="0"/>
          </a:p>
          <a:p>
            <a:r>
              <a:rPr lang="en-US" dirty="0" err="1"/>
              <a:t>styling.directive.ts</a:t>
            </a:r>
            <a:endParaRPr lang="en-US" dirty="0"/>
          </a:p>
          <a:p>
            <a:r>
              <a:rPr lang="en-US" dirty="0"/>
              <a:t>custom-</a:t>
            </a:r>
            <a:r>
              <a:rPr lang="en-US" dirty="0" err="1"/>
              <a:t>child.module.ts</a:t>
            </a:r>
            <a:endParaRPr lang="en-US" dirty="0"/>
          </a:p>
        </p:txBody>
      </p:sp>
      <p:sp>
        <p:nvSpPr>
          <p:cNvPr id="9" name="Content Placeholder 8">
            <a:extLst>
              <a:ext uri="{FF2B5EF4-FFF2-40B4-BE49-F238E27FC236}">
                <a16:creationId xmlns:a16="http://schemas.microsoft.com/office/drawing/2014/main" id="{4846BD53-2523-DE07-4375-D4DC170A3934}"/>
              </a:ext>
            </a:extLst>
          </p:cNvPr>
          <p:cNvSpPr>
            <a:spLocks noGrp="1"/>
          </p:cNvSpPr>
          <p:nvPr>
            <p:ph idx="19"/>
          </p:nvPr>
        </p:nvSpPr>
        <p:spPr/>
        <p:txBody>
          <a:bodyPr/>
          <a:lstStyle/>
          <a:p>
            <a:r>
              <a:rPr lang="en-US" dirty="0"/>
              <a:t>General naming guidelines</a:t>
            </a:r>
          </a:p>
        </p:txBody>
      </p:sp>
      <p:sp>
        <p:nvSpPr>
          <p:cNvPr id="2" name="Title 1">
            <a:extLst>
              <a:ext uri="{FF2B5EF4-FFF2-40B4-BE49-F238E27FC236}">
                <a16:creationId xmlns:a16="http://schemas.microsoft.com/office/drawing/2014/main" id="{E325DE86-ECC8-53B4-0DD5-569458DF976C}"/>
              </a:ext>
            </a:extLst>
          </p:cNvPr>
          <p:cNvSpPr>
            <a:spLocks noGrp="1"/>
          </p:cNvSpPr>
          <p:nvPr>
            <p:ph type="title"/>
          </p:nvPr>
        </p:nvSpPr>
        <p:spPr/>
        <p:txBody>
          <a:bodyPr/>
          <a:lstStyle/>
          <a:p>
            <a:r>
              <a:rPr lang="en-US" dirty="0"/>
              <a:t>Naming conventions</a:t>
            </a:r>
          </a:p>
        </p:txBody>
      </p:sp>
    </p:spTree>
    <p:extLst>
      <p:ext uri="{BB962C8B-B14F-4D97-AF65-F5344CB8AC3E}">
        <p14:creationId xmlns:p14="http://schemas.microsoft.com/office/powerpoint/2010/main" val="3443625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208F43-D943-909B-335C-EA34EF0305D5}"/>
              </a:ext>
            </a:extLst>
          </p:cNvPr>
          <p:cNvSpPr>
            <a:spLocks noGrp="1"/>
          </p:cNvSpPr>
          <p:nvPr>
            <p:ph type="body" sz="quarter" idx="10"/>
          </p:nvPr>
        </p:nvSpPr>
        <p:spPr/>
        <p:txBody>
          <a:bodyPr/>
          <a:lstStyle/>
          <a:p>
            <a:r>
              <a:rPr lang="en-US" sz="4400" dirty="0">
                <a:solidFill>
                  <a:schemeClr val="accent1">
                    <a:lumMod val="50000"/>
                  </a:schemeClr>
                </a:solidFill>
              </a:rPr>
              <a:t>Modules</a:t>
            </a:r>
          </a:p>
        </p:txBody>
      </p:sp>
    </p:spTree>
    <p:extLst>
      <p:ext uri="{BB962C8B-B14F-4D97-AF65-F5344CB8AC3E}">
        <p14:creationId xmlns:p14="http://schemas.microsoft.com/office/powerpoint/2010/main" val="2056355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8D1D7D-94DA-49FD-852A-7F145840B2C8}"/>
              </a:ext>
            </a:extLst>
          </p:cNvPr>
          <p:cNvSpPr>
            <a:spLocks noGrp="1"/>
          </p:cNvSpPr>
          <p:nvPr>
            <p:ph type="title"/>
          </p:nvPr>
        </p:nvSpPr>
        <p:spPr/>
        <p:txBody>
          <a:bodyPr/>
          <a:lstStyle/>
          <a:p>
            <a:r>
              <a:rPr lang="en-US" dirty="0"/>
              <a:t>Modules</a:t>
            </a:r>
          </a:p>
        </p:txBody>
      </p:sp>
      <p:sp>
        <p:nvSpPr>
          <p:cNvPr id="8" name="Content Placeholder 4">
            <a:extLst>
              <a:ext uri="{FF2B5EF4-FFF2-40B4-BE49-F238E27FC236}">
                <a16:creationId xmlns:a16="http://schemas.microsoft.com/office/drawing/2014/main" id="{93C38423-10B4-C0F1-2156-35D21D8E7136}"/>
              </a:ext>
            </a:extLst>
          </p:cNvPr>
          <p:cNvSpPr txBox="1">
            <a:spLocks/>
          </p:cNvSpPr>
          <p:nvPr/>
        </p:nvSpPr>
        <p:spPr>
          <a:xfrm>
            <a:off x="838200" y="996594"/>
            <a:ext cx="10874339" cy="53160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err="1"/>
              <a:t>NgModules</a:t>
            </a:r>
            <a:r>
              <a:rPr lang="en-US" sz="2400" dirty="0"/>
              <a:t> configure the injector, the compiler and help organize related things together.</a:t>
            </a:r>
          </a:p>
          <a:p>
            <a:pPr marL="0" indent="0">
              <a:buNone/>
            </a:pPr>
            <a:endParaRPr lang="en-US" sz="2400" dirty="0"/>
          </a:p>
          <a:p>
            <a:pPr marL="0" indent="0">
              <a:buNone/>
            </a:pPr>
            <a:r>
              <a:rPr lang="en-US" sz="2400" dirty="0"/>
              <a:t>An </a:t>
            </a:r>
            <a:r>
              <a:rPr lang="en-US" sz="2400" dirty="0" err="1"/>
              <a:t>NgModule</a:t>
            </a:r>
            <a:r>
              <a:rPr lang="en-US" sz="2400" dirty="0"/>
              <a:t> is a class marked by the </a:t>
            </a:r>
            <a:r>
              <a:rPr lang="en-US" sz="2400" b="1" i="1" dirty="0"/>
              <a:t>@NgModule</a:t>
            </a:r>
            <a:r>
              <a:rPr lang="en-US" sz="2400" dirty="0"/>
              <a:t> decorator. </a:t>
            </a:r>
            <a:r>
              <a:rPr lang="en-US" sz="2400" b="1" i="1" dirty="0"/>
              <a:t>@NgModule</a:t>
            </a:r>
            <a:r>
              <a:rPr lang="en-US" sz="2400" dirty="0"/>
              <a:t> takes a metadata object that describes how to compile a component's template and how to create an injector at runtime. It identifies the module's own components, directives, and pipes, making some of them public, through the </a:t>
            </a:r>
            <a:r>
              <a:rPr lang="en-US" sz="2400" b="1" i="1" dirty="0"/>
              <a:t>exports</a:t>
            </a:r>
            <a:r>
              <a:rPr lang="en-US" sz="2400" dirty="0"/>
              <a:t> property, so that external components can use them. </a:t>
            </a:r>
            <a:r>
              <a:rPr lang="en-US" sz="2400" b="1" i="1" dirty="0"/>
              <a:t>@NgModule</a:t>
            </a:r>
            <a:r>
              <a:rPr lang="en-US" sz="2400" dirty="0"/>
              <a:t> can also add service providers to the application dependency injectors.</a:t>
            </a:r>
          </a:p>
        </p:txBody>
      </p:sp>
    </p:spTree>
    <p:extLst>
      <p:ext uri="{BB962C8B-B14F-4D97-AF65-F5344CB8AC3E}">
        <p14:creationId xmlns:p14="http://schemas.microsoft.com/office/powerpoint/2010/main" val="1550467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8D1D7D-94DA-49FD-852A-7F145840B2C8}"/>
              </a:ext>
            </a:extLst>
          </p:cNvPr>
          <p:cNvSpPr>
            <a:spLocks noGrp="1"/>
          </p:cNvSpPr>
          <p:nvPr>
            <p:ph type="title"/>
          </p:nvPr>
        </p:nvSpPr>
        <p:spPr/>
        <p:txBody>
          <a:bodyPr/>
          <a:lstStyle/>
          <a:p>
            <a:r>
              <a:rPr lang="en-US" dirty="0"/>
              <a:t>Feature Modules</a:t>
            </a:r>
          </a:p>
        </p:txBody>
      </p:sp>
      <p:sp>
        <p:nvSpPr>
          <p:cNvPr id="8" name="Content Placeholder 4">
            <a:extLst>
              <a:ext uri="{FF2B5EF4-FFF2-40B4-BE49-F238E27FC236}">
                <a16:creationId xmlns:a16="http://schemas.microsoft.com/office/drawing/2014/main" id="{93C38423-10B4-C0F1-2156-35D21D8E7136}"/>
              </a:ext>
            </a:extLst>
          </p:cNvPr>
          <p:cNvSpPr txBox="1">
            <a:spLocks/>
          </p:cNvSpPr>
          <p:nvPr/>
        </p:nvSpPr>
        <p:spPr>
          <a:xfrm>
            <a:off x="838200" y="996594"/>
            <a:ext cx="10874339" cy="53160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Feature modules are </a:t>
            </a:r>
            <a:r>
              <a:rPr lang="en-US" sz="2400" dirty="0" err="1"/>
              <a:t>NgModules</a:t>
            </a:r>
            <a:r>
              <a:rPr lang="en-US" sz="2400" dirty="0"/>
              <a:t> for the purpose of organizing code.</a:t>
            </a:r>
          </a:p>
          <a:p>
            <a:pPr marL="0" indent="0">
              <a:buNone/>
            </a:pPr>
            <a:endParaRPr lang="en-US" sz="2400" dirty="0"/>
          </a:p>
          <a:p>
            <a:pPr marL="0" indent="0">
              <a:buNone/>
            </a:pPr>
            <a:r>
              <a:rPr lang="en-US" sz="2400" dirty="0"/>
              <a:t>A feature module is an organizational best practice, as opposed to a concept of the core Angular API. A feature module delivers a cohesive set of functionality focused on a specific application need such as a user workflow, routing, or forms. While you can do everything within the root module, feature modules help you partition the application into focused areas. A feature module collaborates with the root module and with other modules through the services it provides and the components, directives, and pipes that it shares.</a:t>
            </a:r>
          </a:p>
        </p:txBody>
      </p:sp>
    </p:spTree>
    <p:extLst>
      <p:ext uri="{BB962C8B-B14F-4D97-AF65-F5344CB8AC3E}">
        <p14:creationId xmlns:p14="http://schemas.microsoft.com/office/powerpoint/2010/main" val="2574144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8D1D7D-94DA-49FD-852A-7F145840B2C8}"/>
              </a:ext>
            </a:extLst>
          </p:cNvPr>
          <p:cNvSpPr>
            <a:spLocks noGrp="1"/>
          </p:cNvSpPr>
          <p:nvPr>
            <p:ph type="title"/>
          </p:nvPr>
        </p:nvSpPr>
        <p:spPr/>
        <p:txBody>
          <a:bodyPr/>
          <a:lstStyle/>
          <a:p>
            <a:r>
              <a:rPr lang="en-US" dirty="0"/>
              <a:t>Module Structure</a:t>
            </a:r>
          </a:p>
        </p:txBody>
      </p:sp>
      <p:pic>
        <p:nvPicPr>
          <p:cNvPr id="4" name="Picture 3">
            <a:extLst>
              <a:ext uri="{FF2B5EF4-FFF2-40B4-BE49-F238E27FC236}">
                <a16:creationId xmlns:a16="http://schemas.microsoft.com/office/drawing/2014/main" id="{D5C4D001-5057-A206-2266-2FAAD2C2EB54}"/>
              </a:ext>
            </a:extLst>
          </p:cNvPr>
          <p:cNvPicPr>
            <a:picLocks noChangeAspect="1"/>
          </p:cNvPicPr>
          <p:nvPr/>
        </p:nvPicPr>
        <p:blipFill>
          <a:blip r:embed="rId2"/>
          <a:stretch>
            <a:fillRect/>
          </a:stretch>
        </p:blipFill>
        <p:spPr>
          <a:xfrm>
            <a:off x="935665" y="1165261"/>
            <a:ext cx="8572722" cy="5070955"/>
          </a:xfrm>
          <a:prstGeom prst="rect">
            <a:avLst/>
          </a:prstGeom>
        </p:spPr>
      </p:pic>
    </p:spTree>
    <p:extLst>
      <p:ext uri="{BB962C8B-B14F-4D97-AF65-F5344CB8AC3E}">
        <p14:creationId xmlns:p14="http://schemas.microsoft.com/office/powerpoint/2010/main" val="160796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208F43-D943-909B-335C-EA34EF0305D5}"/>
              </a:ext>
            </a:extLst>
          </p:cNvPr>
          <p:cNvSpPr>
            <a:spLocks noGrp="1"/>
          </p:cNvSpPr>
          <p:nvPr>
            <p:ph type="body" sz="quarter" idx="10"/>
          </p:nvPr>
        </p:nvSpPr>
        <p:spPr/>
        <p:txBody>
          <a:bodyPr/>
          <a:lstStyle/>
          <a:p>
            <a:r>
              <a:rPr lang="en-US" sz="4400" dirty="0">
                <a:solidFill>
                  <a:schemeClr val="accent1">
                    <a:lumMod val="50000"/>
                  </a:schemeClr>
                </a:solidFill>
              </a:rPr>
              <a:t>Components</a:t>
            </a:r>
          </a:p>
        </p:txBody>
      </p:sp>
    </p:spTree>
    <p:extLst>
      <p:ext uri="{BB962C8B-B14F-4D97-AF65-F5344CB8AC3E}">
        <p14:creationId xmlns:p14="http://schemas.microsoft.com/office/powerpoint/2010/main" val="148658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8D1D7D-94DA-49FD-852A-7F145840B2C8}"/>
              </a:ext>
            </a:extLst>
          </p:cNvPr>
          <p:cNvSpPr>
            <a:spLocks noGrp="1"/>
          </p:cNvSpPr>
          <p:nvPr>
            <p:ph type="title"/>
          </p:nvPr>
        </p:nvSpPr>
        <p:spPr/>
        <p:txBody>
          <a:bodyPr/>
          <a:lstStyle/>
          <a:p>
            <a:r>
              <a:rPr lang="en-US" dirty="0"/>
              <a:t>Component Structure</a:t>
            </a:r>
          </a:p>
        </p:txBody>
      </p:sp>
      <p:pic>
        <p:nvPicPr>
          <p:cNvPr id="11" name="Picture 10">
            <a:extLst>
              <a:ext uri="{FF2B5EF4-FFF2-40B4-BE49-F238E27FC236}">
                <a16:creationId xmlns:a16="http://schemas.microsoft.com/office/drawing/2014/main" id="{54F25451-D739-93D8-08D5-C8775FCBC48C}"/>
              </a:ext>
            </a:extLst>
          </p:cNvPr>
          <p:cNvPicPr>
            <a:picLocks noChangeAspect="1"/>
          </p:cNvPicPr>
          <p:nvPr/>
        </p:nvPicPr>
        <p:blipFill>
          <a:blip r:embed="rId2"/>
          <a:stretch>
            <a:fillRect/>
          </a:stretch>
        </p:blipFill>
        <p:spPr>
          <a:xfrm>
            <a:off x="934950" y="1190537"/>
            <a:ext cx="6454792" cy="4476926"/>
          </a:xfrm>
          <a:prstGeom prst="rect">
            <a:avLst/>
          </a:prstGeom>
        </p:spPr>
      </p:pic>
    </p:spTree>
    <p:extLst>
      <p:ext uri="{BB962C8B-B14F-4D97-AF65-F5344CB8AC3E}">
        <p14:creationId xmlns:p14="http://schemas.microsoft.com/office/powerpoint/2010/main" val="884474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E0EE00-42AF-CA5A-12E4-DD2AEEAAA7E5}"/>
              </a:ext>
            </a:extLst>
          </p:cNvPr>
          <p:cNvSpPr>
            <a:spLocks noGrp="1"/>
          </p:cNvSpPr>
          <p:nvPr>
            <p:ph idx="1"/>
          </p:nvPr>
        </p:nvSpPr>
        <p:spPr/>
        <p:txBody>
          <a:bodyPr/>
          <a:lstStyle/>
          <a:p>
            <a:r>
              <a:rPr lang="en-US" sz="1800" dirty="0"/>
              <a:t>{{ </a:t>
            </a:r>
            <a:r>
              <a:rPr lang="en-US" sz="1800" dirty="0" err="1"/>
              <a:t>stringVariable</a:t>
            </a:r>
            <a:r>
              <a:rPr lang="en-US" sz="1800" dirty="0"/>
              <a:t> }}</a:t>
            </a:r>
          </a:p>
          <a:p>
            <a:r>
              <a:rPr lang="en-US" sz="1800" dirty="0"/>
              <a:t>{{ </a:t>
            </a:r>
            <a:r>
              <a:rPr lang="en-US" sz="1800" dirty="0" err="1"/>
              <a:t>booleanVariable</a:t>
            </a:r>
            <a:r>
              <a:rPr lang="en-US" sz="1800" dirty="0"/>
              <a:t> ? </a:t>
            </a:r>
            <a:r>
              <a:rPr lang="en-US" sz="1800" dirty="0" err="1"/>
              <a:t>textVariable</a:t>
            </a:r>
            <a:r>
              <a:rPr lang="en-US" sz="1800" dirty="0"/>
              <a:t> : ‘N/A’ }}</a:t>
            </a:r>
          </a:p>
          <a:p>
            <a:r>
              <a:rPr lang="en-US" sz="1800" dirty="0"/>
              <a:t>{{ </a:t>
            </a:r>
            <a:r>
              <a:rPr lang="en-US" sz="1800" dirty="0" err="1"/>
              <a:t>objectVariable</a:t>
            </a:r>
            <a:r>
              <a:rPr lang="en-US" sz="1800" dirty="0"/>
              <a:t> }}</a:t>
            </a:r>
          </a:p>
        </p:txBody>
      </p:sp>
      <p:sp>
        <p:nvSpPr>
          <p:cNvPr id="5" name="Content Placeholder 4">
            <a:extLst>
              <a:ext uri="{FF2B5EF4-FFF2-40B4-BE49-F238E27FC236}">
                <a16:creationId xmlns:a16="http://schemas.microsoft.com/office/drawing/2014/main" id="{796FCCE0-EAB7-0F01-F274-605406873B9F}"/>
              </a:ext>
            </a:extLst>
          </p:cNvPr>
          <p:cNvSpPr>
            <a:spLocks noGrp="1"/>
          </p:cNvSpPr>
          <p:nvPr>
            <p:ph idx="13"/>
          </p:nvPr>
        </p:nvSpPr>
        <p:spPr>
          <a:xfrm>
            <a:off x="708917" y="914401"/>
            <a:ext cx="1627883" cy="1219200"/>
          </a:xfrm>
        </p:spPr>
        <p:txBody>
          <a:bodyPr/>
          <a:lstStyle/>
          <a:p>
            <a:r>
              <a:rPr lang="en-US" dirty="0"/>
              <a:t>Text Interpolation</a:t>
            </a:r>
          </a:p>
        </p:txBody>
      </p:sp>
      <p:sp>
        <p:nvSpPr>
          <p:cNvPr id="6" name="Content Placeholder 5">
            <a:extLst>
              <a:ext uri="{FF2B5EF4-FFF2-40B4-BE49-F238E27FC236}">
                <a16:creationId xmlns:a16="http://schemas.microsoft.com/office/drawing/2014/main" id="{4ABEAEE9-47C9-6785-4042-33EEF8C8A7D5}"/>
              </a:ext>
            </a:extLst>
          </p:cNvPr>
          <p:cNvSpPr>
            <a:spLocks noGrp="1"/>
          </p:cNvSpPr>
          <p:nvPr>
            <p:ph idx="16"/>
          </p:nvPr>
        </p:nvSpPr>
        <p:spPr>
          <a:xfrm>
            <a:off x="2540001" y="2666145"/>
            <a:ext cx="8813800" cy="1751744"/>
          </a:xfrm>
        </p:spPr>
        <p:txBody>
          <a:bodyPr/>
          <a:lstStyle/>
          <a:p>
            <a:r>
              <a:rPr lang="en-US" sz="1800" b="1" dirty="0"/>
              <a:t>Property Binding</a:t>
            </a:r>
          </a:p>
          <a:p>
            <a:r>
              <a:rPr lang="en-US" sz="1800" dirty="0"/>
              <a:t>&lt;</a:t>
            </a:r>
            <a:r>
              <a:rPr lang="en-US" sz="1800" dirty="0" err="1"/>
              <a:t>img</a:t>
            </a:r>
            <a:r>
              <a:rPr lang="en-US" sz="1800" dirty="0"/>
              <a:t> alt="item 2" </a:t>
            </a:r>
            <a:r>
              <a:rPr lang="en-US" sz="1800" b="1" dirty="0"/>
              <a:t>[</a:t>
            </a:r>
            <a:r>
              <a:rPr lang="en-US" sz="1800" b="1" dirty="0" err="1"/>
              <a:t>src</a:t>
            </a:r>
            <a:r>
              <a:rPr lang="en-US" sz="1800" b="1" dirty="0"/>
              <a:t>]="</a:t>
            </a:r>
            <a:r>
              <a:rPr lang="en-US" sz="1800" b="1" dirty="0" err="1"/>
              <a:t>itemImageUrl</a:t>
            </a:r>
            <a:r>
              <a:rPr lang="en-US" sz="1800" b="1" dirty="0"/>
              <a:t>“ /</a:t>
            </a:r>
            <a:r>
              <a:rPr lang="en-US" sz="1800" dirty="0"/>
              <a:t>&gt;</a:t>
            </a:r>
          </a:p>
          <a:p>
            <a:r>
              <a:rPr lang="en-US" sz="1800" b="1" dirty="0"/>
              <a:t>Event Binding</a:t>
            </a:r>
          </a:p>
          <a:p>
            <a:r>
              <a:rPr lang="en-US" sz="1800" dirty="0"/>
              <a:t>&lt;button type=“text” </a:t>
            </a:r>
            <a:r>
              <a:rPr lang="en-US" sz="1800" b="1" dirty="0"/>
              <a:t>(click)=“</a:t>
            </a:r>
            <a:r>
              <a:rPr lang="en-US" sz="1800" b="1" dirty="0" err="1"/>
              <a:t>performAction</a:t>
            </a:r>
            <a:r>
              <a:rPr lang="en-US" sz="1800" b="1" dirty="0"/>
              <a:t>()“ </a:t>
            </a:r>
            <a:r>
              <a:rPr lang="en-US" sz="1800" dirty="0"/>
              <a:t>&gt;Submit&lt;/button&gt;</a:t>
            </a:r>
          </a:p>
          <a:p>
            <a:endParaRPr lang="en-US" sz="1800" dirty="0"/>
          </a:p>
        </p:txBody>
      </p:sp>
      <p:sp>
        <p:nvSpPr>
          <p:cNvPr id="7" name="Content Placeholder 6">
            <a:extLst>
              <a:ext uri="{FF2B5EF4-FFF2-40B4-BE49-F238E27FC236}">
                <a16:creationId xmlns:a16="http://schemas.microsoft.com/office/drawing/2014/main" id="{A794E7AA-2FE0-471D-527F-178323FCEA56}"/>
              </a:ext>
            </a:extLst>
          </p:cNvPr>
          <p:cNvSpPr>
            <a:spLocks noGrp="1"/>
          </p:cNvSpPr>
          <p:nvPr>
            <p:ph idx="17"/>
          </p:nvPr>
        </p:nvSpPr>
        <p:spPr>
          <a:xfrm>
            <a:off x="838200" y="2666145"/>
            <a:ext cx="1498600" cy="1219200"/>
          </a:xfrm>
        </p:spPr>
        <p:txBody>
          <a:bodyPr/>
          <a:lstStyle/>
          <a:p>
            <a:r>
              <a:rPr lang="en-US" dirty="0"/>
              <a:t>One-Way Data Binding</a:t>
            </a:r>
          </a:p>
        </p:txBody>
      </p:sp>
      <p:sp>
        <p:nvSpPr>
          <p:cNvPr id="8" name="Content Placeholder 7">
            <a:extLst>
              <a:ext uri="{FF2B5EF4-FFF2-40B4-BE49-F238E27FC236}">
                <a16:creationId xmlns:a16="http://schemas.microsoft.com/office/drawing/2014/main" id="{078D8FB1-DF71-C237-EA27-C9D646E49903}"/>
              </a:ext>
            </a:extLst>
          </p:cNvPr>
          <p:cNvSpPr>
            <a:spLocks noGrp="1"/>
          </p:cNvSpPr>
          <p:nvPr>
            <p:ph idx="18"/>
          </p:nvPr>
        </p:nvSpPr>
        <p:spPr>
          <a:xfrm>
            <a:off x="2447534" y="4724399"/>
            <a:ext cx="8813800" cy="1080499"/>
          </a:xfrm>
        </p:spPr>
        <p:txBody>
          <a:bodyPr/>
          <a:lstStyle/>
          <a:p>
            <a:endParaRPr lang="en-US" sz="1800" dirty="0"/>
          </a:p>
          <a:p>
            <a:r>
              <a:rPr lang="en-US" sz="1800" dirty="0"/>
              <a:t>&lt;input type=“text” </a:t>
            </a:r>
            <a:r>
              <a:rPr lang="en-US" sz="1800" b="1" dirty="0"/>
              <a:t>[(</a:t>
            </a:r>
            <a:r>
              <a:rPr lang="en-US" sz="1800" b="1" dirty="0" err="1"/>
              <a:t>ngModel</a:t>
            </a:r>
            <a:r>
              <a:rPr lang="en-US" sz="1800" b="1" dirty="0"/>
              <a:t>)]=“</a:t>
            </a:r>
            <a:r>
              <a:rPr lang="en-US" sz="1800" b="1" dirty="0" err="1"/>
              <a:t>textVariable</a:t>
            </a:r>
            <a:r>
              <a:rPr lang="en-US" sz="1800" b="1" dirty="0"/>
              <a:t>”</a:t>
            </a:r>
            <a:r>
              <a:rPr lang="en-US" sz="1800" dirty="0"/>
              <a:t> /&gt;</a:t>
            </a:r>
          </a:p>
        </p:txBody>
      </p:sp>
      <p:sp>
        <p:nvSpPr>
          <p:cNvPr id="9" name="Content Placeholder 8">
            <a:extLst>
              <a:ext uri="{FF2B5EF4-FFF2-40B4-BE49-F238E27FC236}">
                <a16:creationId xmlns:a16="http://schemas.microsoft.com/office/drawing/2014/main" id="{4846BD53-2523-DE07-4375-D4DC170A3934}"/>
              </a:ext>
            </a:extLst>
          </p:cNvPr>
          <p:cNvSpPr>
            <a:spLocks noGrp="1"/>
          </p:cNvSpPr>
          <p:nvPr>
            <p:ph idx="19"/>
          </p:nvPr>
        </p:nvSpPr>
        <p:spPr>
          <a:xfrm>
            <a:off x="838200" y="4417889"/>
            <a:ext cx="1498600" cy="1600199"/>
          </a:xfrm>
        </p:spPr>
        <p:txBody>
          <a:bodyPr/>
          <a:lstStyle/>
          <a:p>
            <a:r>
              <a:rPr lang="en-US" dirty="0"/>
              <a:t>Two-Way Data Binding</a:t>
            </a:r>
          </a:p>
        </p:txBody>
      </p:sp>
      <p:sp>
        <p:nvSpPr>
          <p:cNvPr id="2" name="Title 1">
            <a:extLst>
              <a:ext uri="{FF2B5EF4-FFF2-40B4-BE49-F238E27FC236}">
                <a16:creationId xmlns:a16="http://schemas.microsoft.com/office/drawing/2014/main" id="{E325DE86-ECC8-53B4-0DD5-569458DF976C}"/>
              </a:ext>
            </a:extLst>
          </p:cNvPr>
          <p:cNvSpPr>
            <a:spLocks noGrp="1"/>
          </p:cNvSpPr>
          <p:nvPr>
            <p:ph type="title"/>
          </p:nvPr>
        </p:nvSpPr>
        <p:spPr/>
        <p:txBody>
          <a:bodyPr/>
          <a:lstStyle/>
          <a:p>
            <a:r>
              <a:rPr lang="en-US" dirty="0"/>
              <a:t>Component – Bindings</a:t>
            </a:r>
          </a:p>
        </p:txBody>
      </p:sp>
    </p:spTree>
    <p:extLst>
      <p:ext uri="{BB962C8B-B14F-4D97-AF65-F5344CB8AC3E}">
        <p14:creationId xmlns:p14="http://schemas.microsoft.com/office/powerpoint/2010/main" val="16356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C1501BE-2E15-480F-60F9-EB594D49E4B8}"/>
              </a:ext>
            </a:extLst>
          </p:cNvPr>
          <p:cNvPicPr>
            <a:picLocks noGrp="1" noChangeAspect="1"/>
          </p:cNvPicPr>
          <p:nvPr>
            <p:ph idx="1"/>
          </p:nvPr>
        </p:nvPicPr>
        <p:blipFill>
          <a:blip r:embed="rId2"/>
          <a:stretch>
            <a:fillRect/>
          </a:stretch>
        </p:blipFill>
        <p:spPr>
          <a:xfrm>
            <a:off x="2540001" y="1032492"/>
            <a:ext cx="3778605" cy="1367882"/>
          </a:xfrm>
        </p:spPr>
      </p:pic>
      <p:sp>
        <p:nvSpPr>
          <p:cNvPr id="5" name="Content Placeholder 4">
            <a:extLst>
              <a:ext uri="{FF2B5EF4-FFF2-40B4-BE49-F238E27FC236}">
                <a16:creationId xmlns:a16="http://schemas.microsoft.com/office/drawing/2014/main" id="{796FCCE0-EAB7-0F01-F274-605406873B9F}"/>
              </a:ext>
            </a:extLst>
          </p:cNvPr>
          <p:cNvSpPr>
            <a:spLocks noGrp="1"/>
          </p:cNvSpPr>
          <p:nvPr>
            <p:ph idx="13"/>
          </p:nvPr>
        </p:nvSpPr>
        <p:spPr>
          <a:xfrm>
            <a:off x="708917" y="1532405"/>
            <a:ext cx="1627883" cy="1219200"/>
          </a:xfrm>
        </p:spPr>
        <p:txBody>
          <a:bodyPr/>
          <a:lstStyle/>
          <a:p>
            <a:r>
              <a:rPr lang="en-US" dirty="0"/>
              <a:t>@Input decorator</a:t>
            </a:r>
          </a:p>
          <a:p>
            <a:r>
              <a:rPr lang="en-US" dirty="0"/>
              <a:t>(props)</a:t>
            </a:r>
          </a:p>
        </p:txBody>
      </p:sp>
      <p:sp>
        <p:nvSpPr>
          <p:cNvPr id="7" name="Content Placeholder 6">
            <a:extLst>
              <a:ext uri="{FF2B5EF4-FFF2-40B4-BE49-F238E27FC236}">
                <a16:creationId xmlns:a16="http://schemas.microsoft.com/office/drawing/2014/main" id="{A794E7AA-2FE0-471D-527F-178323FCEA56}"/>
              </a:ext>
            </a:extLst>
          </p:cNvPr>
          <p:cNvSpPr>
            <a:spLocks noGrp="1"/>
          </p:cNvSpPr>
          <p:nvPr>
            <p:ph idx="17"/>
          </p:nvPr>
        </p:nvSpPr>
        <p:spPr>
          <a:xfrm>
            <a:off x="838200" y="3890960"/>
            <a:ext cx="1498600" cy="1219200"/>
          </a:xfrm>
        </p:spPr>
        <p:txBody>
          <a:bodyPr/>
          <a:lstStyle/>
          <a:p>
            <a:r>
              <a:rPr lang="en-US" dirty="0"/>
              <a:t>@Output decorator</a:t>
            </a:r>
          </a:p>
          <a:p>
            <a:r>
              <a:rPr lang="en-US" dirty="0"/>
              <a:t>(events)</a:t>
            </a:r>
          </a:p>
        </p:txBody>
      </p:sp>
      <p:sp>
        <p:nvSpPr>
          <p:cNvPr id="2" name="Title 1">
            <a:extLst>
              <a:ext uri="{FF2B5EF4-FFF2-40B4-BE49-F238E27FC236}">
                <a16:creationId xmlns:a16="http://schemas.microsoft.com/office/drawing/2014/main" id="{E325DE86-ECC8-53B4-0DD5-569458DF976C}"/>
              </a:ext>
            </a:extLst>
          </p:cNvPr>
          <p:cNvSpPr>
            <a:spLocks noGrp="1"/>
          </p:cNvSpPr>
          <p:nvPr>
            <p:ph type="title"/>
          </p:nvPr>
        </p:nvSpPr>
        <p:spPr/>
        <p:txBody>
          <a:bodyPr/>
          <a:lstStyle/>
          <a:p>
            <a:r>
              <a:rPr lang="en-US" dirty="0"/>
              <a:t>Component Communication</a:t>
            </a:r>
          </a:p>
        </p:txBody>
      </p:sp>
      <p:pic>
        <p:nvPicPr>
          <p:cNvPr id="12" name="Picture 11">
            <a:extLst>
              <a:ext uri="{FF2B5EF4-FFF2-40B4-BE49-F238E27FC236}">
                <a16:creationId xmlns:a16="http://schemas.microsoft.com/office/drawing/2014/main" id="{8C95CA49-555A-6115-1E16-DA8A33D44704}"/>
              </a:ext>
            </a:extLst>
          </p:cNvPr>
          <p:cNvPicPr>
            <a:picLocks noChangeAspect="1"/>
          </p:cNvPicPr>
          <p:nvPr/>
        </p:nvPicPr>
        <p:blipFill>
          <a:blip r:embed="rId3"/>
          <a:stretch>
            <a:fillRect/>
          </a:stretch>
        </p:blipFill>
        <p:spPr>
          <a:xfrm>
            <a:off x="2400447" y="2454984"/>
            <a:ext cx="3918159" cy="593242"/>
          </a:xfrm>
          <a:prstGeom prst="rect">
            <a:avLst/>
          </a:prstGeom>
        </p:spPr>
      </p:pic>
      <p:pic>
        <p:nvPicPr>
          <p:cNvPr id="17" name="Picture 16">
            <a:extLst>
              <a:ext uri="{FF2B5EF4-FFF2-40B4-BE49-F238E27FC236}">
                <a16:creationId xmlns:a16="http://schemas.microsoft.com/office/drawing/2014/main" id="{1A2EBCC3-0CF7-A26E-12CF-1F7BFFACF9AD}"/>
              </a:ext>
            </a:extLst>
          </p:cNvPr>
          <p:cNvPicPr>
            <a:picLocks noChangeAspect="1"/>
          </p:cNvPicPr>
          <p:nvPr/>
        </p:nvPicPr>
        <p:blipFill>
          <a:blip r:embed="rId4"/>
          <a:stretch>
            <a:fillRect/>
          </a:stretch>
        </p:blipFill>
        <p:spPr>
          <a:xfrm>
            <a:off x="2586469" y="3640434"/>
            <a:ext cx="5548566" cy="1183854"/>
          </a:xfrm>
          <a:prstGeom prst="rect">
            <a:avLst/>
          </a:prstGeom>
        </p:spPr>
      </p:pic>
      <p:pic>
        <p:nvPicPr>
          <p:cNvPr id="19" name="Picture 18">
            <a:extLst>
              <a:ext uri="{FF2B5EF4-FFF2-40B4-BE49-F238E27FC236}">
                <a16:creationId xmlns:a16="http://schemas.microsoft.com/office/drawing/2014/main" id="{59C474CD-502C-A85F-6C95-DDBD87BD85F2}"/>
              </a:ext>
            </a:extLst>
          </p:cNvPr>
          <p:cNvPicPr>
            <a:picLocks noChangeAspect="1"/>
          </p:cNvPicPr>
          <p:nvPr/>
        </p:nvPicPr>
        <p:blipFill>
          <a:blip r:embed="rId5"/>
          <a:stretch>
            <a:fillRect/>
          </a:stretch>
        </p:blipFill>
        <p:spPr>
          <a:xfrm>
            <a:off x="2540001" y="5423946"/>
            <a:ext cx="5595034" cy="455271"/>
          </a:xfrm>
          <a:prstGeom prst="rect">
            <a:avLst/>
          </a:prstGeom>
        </p:spPr>
      </p:pic>
      <p:pic>
        <p:nvPicPr>
          <p:cNvPr id="25" name="Picture 24">
            <a:extLst>
              <a:ext uri="{FF2B5EF4-FFF2-40B4-BE49-F238E27FC236}">
                <a16:creationId xmlns:a16="http://schemas.microsoft.com/office/drawing/2014/main" id="{9A92EF08-1F73-2D85-14F7-29A72E23EBC5}"/>
              </a:ext>
            </a:extLst>
          </p:cNvPr>
          <p:cNvPicPr>
            <a:picLocks noChangeAspect="1"/>
          </p:cNvPicPr>
          <p:nvPr/>
        </p:nvPicPr>
        <p:blipFill>
          <a:blip r:embed="rId6"/>
          <a:stretch>
            <a:fillRect/>
          </a:stretch>
        </p:blipFill>
        <p:spPr>
          <a:xfrm>
            <a:off x="3698697" y="4793226"/>
            <a:ext cx="3010930" cy="607840"/>
          </a:xfrm>
          <a:prstGeom prst="rect">
            <a:avLst/>
          </a:prstGeom>
        </p:spPr>
      </p:pic>
    </p:spTree>
    <p:extLst>
      <p:ext uri="{BB962C8B-B14F-4D97-AF65-F5344CB8AC3E}">
        <p14:creationId xmlns:p14="http://schemas.microsoft.com/office/powerpoint/2010/main" val="4286720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208F43-D943-909B-335C-EA34EF0305D5}"/>
              </a:ext>
            </a:extLst>
          </p:cNvPr>
          <p:cNvSpPr>
            <a:spLocks noGrp="1"/>
          </p:cNvSpPr>
          <p:nvPr>
            <p:ph type="body" sz="quarter" idx="10"/>
          </p:nvPr>
        </p:nvSpPr>
        <p:spPr/>
        <p:txBody>
          <a:bodyPr/>
          <a:lstStyle/>
          <a:p>
            <a:r>
              <a:rPr lang="en-US" sz="4400" dirty="0">
                <a:solidFill>
                  <a:schemeClr val="accent1">
                    <a:lumMod val="50000"/>
                  </a:schemeClr>
                </a:solidFill>
              </a:rPr>
              <a:t>Services</a:t>
            </a:r>
          </a:p>
        </p:txBody>
      </p:sp>
    </p:spTree>
    <p:extLst>
      <p:ext uri="{BB962C8B-B14F-4D97-AF65-F5344CB8AC3E}">
        <p14:creationId xmlns:p14="http://schemas.microsoft.com/office/powerpoint/2010/main" val="3821083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7B6E15-4712-4BFF-BC90-A900D3D00E0F}"/>
              </a:ext>
            </a:extLst>
          </p:cNvPr>
          <p:cNvSpPr>
            <a:spLocks noGrp="1"/>
          </p:cNvSpPr>
          <p:nvPr>
            <p:ph sz="quarter" idx="12"/>
          </p:nvPr>
        </p:nvSpPr>
        <p:spPr/>
        <p:txBody>
          <a:bodyPr/>
          <a:lstStyle/>
          <a:p>
            <a:r>
              <a:rPr lang="en-US" sz="3200" b="0" i="0" dirty="0">
                <a:effectLst/>
                <a:highlight>
                  <a:srgbClr val="FFFFFF"/>
                </a:highlight>
                <a:latin typeface="Inter"/>
              </a:rPr>
              <a:t>Angular is a web framework that empowers developers to build fast, reliable applications.</a:t>
            </a:r>
          </a:p>
          <a:p>
            <a:endParaRPr lang="en-US" sz="3200" dirty="0">
              <a:highlight>
                <a:srgbClr val="FFFFFF"/>
              </a:highlight>
              <a:latin typeface="Inter"/>
            </a:endParaRPr>
          </a:p>
          <a:p>
            <a:r>
              <a:rPr lang="en-US" sz="3200" b="0" i="0" dirty="0">
                <a:effectLst/>
                <a:highlight>
                  <a:srgbClr val="FFFFFF"/>
                </a:highlight>
                <a:latin typeface="Inter"/>
              </a:rPr>
              <a:t>Maintained by a dedicated team at Google, Angular provides a broad suite of tools, APIs, and libraries to simplify and streamline your development workflow. Angular gives you a solid platform on which to build fast, reliable applications that scale with both the size of your team and the size of your codebase.</a:t>
            </a:r>
            <a:endParaRPr lang="en-US" sz="3200" dirty="0"/>
          </a:p>
        </p:txBody>
      </p:sp>
      <p:sp>
        <p:nvSpPr>
          <p:cNvPr id="3" name="Title 2">
            <a:extLst>
              <a:ext uri="{FF2B5EF4-FFF2-40B4-BE49-F238E27FC236}">
                <a16:creationId xmlns:a16="http://schemas.microsoft.com/office/drawing/2014/main" id="{498D1D7D-94DA-49FD-852A-7F145840B2C8}"/>
              </a:ext>
            </a:extLst>
          </p:cNvPr>
          <p:cNvSpPr>
            <a:spLocks noGrp="1"/>
          </p:cNvSpPr>
          <p:nvPr>
            <p:ph type="title"/>
          </p:nvPr>
        </p:nvSpPr>
        <p:spPr/>
        <p:txBody>
          <a:bodyPr/>
          <a:lstStyle/>
          <a:p>
            <a:r>
              <a:rPr lang="en-US" dirty="0"/>
              <a:t>What is Angular</a:t>
            </a:r>
          </a:p>
        </p:txBody>
      </p:sp>
    </p:spTree>
    <p:extLst>
      <p:ext uri="{BB962C8B-B14F-4D97-AF65-F5344CB8AC3E}">
        <p14:creationId xmlns:p14="http://schemas.microsoft.com/office/powerpoint/2010/main" val="56982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8D1D7D-94DA-49FD-852A-7F145840B2C8}"/>
              </a:ext>
            </a:extLst>
          </p:cNvPr>
          <p:cNvSpPr>
            <a:spLocks noGrp="1"/>
          </p:cNvSpPr>
          <p:nvPr>
            <p:ph type="title"/>
          </p:nvPr>
        </p:nvSpPr>
        <p:spPr/>
        <p:txBody>
          <a:bodyPr/>
          <a:lstStyle/>
          <a:p>
            <a:r>
              <a:rPr lang="en-US" dirty="0"/>
              <a:t>Services – Definition </a:t>
            </a:r>
          </a:p>
        </p:txBody>
      </p:sp>
      <p:pic>
        <p:nvPicPr>
          <p:cNvPr id="4" name="Picture 3">
            <a:extLst>
              <a:ext uri="{FF2B5EF4-FFF2-40B4-BE49-F238E27FC236}">
                <a16:creationId xmlns:a16="http://schemas.microsoft.com/office/drawing/2014/main" id="{8BDF1187-F0BC-4841-E540-7DD76DF2FF71}"/>
              </a:ext>
            </a:extLst>
          </p:cNvPr>
          <p:cNvPicPr>
            <a:picLocks noChangeAspect="1"/>
          </p:cNvPicPr>
          <p:nvPr/>
        </p:nvPicPr>
        <p:blipFill>
          <a:blip r:embed="rId2"/>
          <a:stretch>
            <a:fillRect/>
          </a:stretch>
        </p:blipFill>
        <p:spPr>
          <a:xfrm>
            <a:off x="838200" y="2780662"/>
            <a:ext cx="3740058" cy="889771"/>
          </a:xfrm>
          <a:prstGeom prst="rect">
            <a:avLst/>
          </a:prstGeom>
        </p:spPr>
      </p:pic>
      <p:pic>
        <p:nvPicPr>
          <p:cNvPr id="6" name="Picture 5">
            <a:extLst>
              <a:ext uri="{FF2B5EF4-FFF2-40B4-BE49-F238E27FC236}">
                <a16:creationId xmlns:a16="http://schemas.microsoft.com/office/drawing/2014/main" id="{88F2AE2B-1732-F59D-91AD-05859E39E0DB}"/>
              </a:ext>
            </a:extLst>
          </p:cNvPr>
          <p:cNvPicPr>
            <a:picLocks noChangeAspect="1"/>
          </p:cNvPicPr>
          <p:nvPr/>
        </p:nvPicPr>
        <p:blipFill>
          <a:blip r:embed="rId3"/>
          <a:stretch>
            <a:fillRect/>
          </a:stretch>
        </p:blipFill>
        <p:spPr>
          <a:xfrm>
            <a:off x="7130265" y="2315725"/>
            <a:ext cx="3311597" cy="1490218"/>
          </a:xfrm>
          <a:prstGeom prst="rect">
            <a:avLst/>
          </a:prstGeom>
        </p:spPr>
      </p:pic>
      <p:sp>
        <p:nvSpPr>
          <p:cNvPr id="9" name="Content Placeholder 4">
            <a:extLst>
              <a:ext uri="{FF2B5EF4-FFF2-40B4-BE49-F238E27FC236}">
                <a16:creationId xmlns:a16="http://schemas.microsoft.com/office/drawing/2014/main" id="{AB8DFFA4-63EB-AFCF-D6F2-37147C72C7A9}"/>
              </a:ext>
            </a:extLst>
          </p:cNvPr>
          <p:cNvSpPr txBox="1">
            <a:spLocks/>
          </p:cNvSpPr>
          <p:nvPr/>
        </p:nvSpPr>
        <p:spPr>
          <a:xfrm>
            <a:off x="5040320" y="3060833"/>
            <a:ext cx="1627883" cy="1219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VS</a:t>
            </a:r>
          </a:p>
        </p:txBody>
      </p:sp>
    </p:spTree>
    <p:extLst>
      <p:ext uri="{BB962C8B-B14F-4D97-AF65-F5344CB8AC3E}">
        <p14:creationId xmlns:p14="http://schemas.microsoft.com/office/powerpoint/2010/main" val="227982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8D1D7D-94DA-49FD-852A-7F145840B2C8}"/>
              </a:ext>
            </a:extLst>
          </p:cNvPr>
          <p:cNvSpPr>
            <a:spLocks noGrp="1"/>
          </p:cNvSpPr>
          <p:nvPr>
            <p:ph type="title"/>
          </p:nvPr>
        </p:nvSpPr>
        <p:spPr/>
        <p:txBody>
          <a:bodyPr/>
          <a:lstStyle/>
          <a:p>
            <a:r>
              <a:rPr lang="en-US" dirty="0"/>
              <a:t>Services – Provide </a:t>
            </a:r>
          </a:p>
        </p:txBody>
      </p:sp>
      <p:pic>
        <p:nvPicPr>
          <p:cNvPr id="5" name="Picture 4">
            <a:extLst>
              <a:ext uri="{FF2B5EF4-FFF2-40B4-BE49-F238E27FC236}">
                <a16:creationId xmlns:a16="http://schemas.microsoft.com/office/drawing/2014/main" id="{1BEE11D3-4810-44DD-36F5-8305F7CD943A}"/>
              </a:ext>
            </a:extLst>
          </p:cNvPr>
          <p:cNvPicPr>
            <a:picLocks noChangeAspect="1"/>
          </p:cNvPicPr>
          <p:nvPr/>
        </p:nvPicPr>
        <p:blipFill>
          <a:blip r:embed="rId2"/>
          <a:stretch>
            <a:fillRect/>
          </a:stretch>
        </p:blipFill>
        <p:spPr>
          <a:xfrm>
            <a:off x="684088" y="2109540"/>
            <a:ext cx="4291098" cy="2289597"/>
          </a:xfrm>
          <a:prstGeom prst="rect">
            <a:avLst/>
          </a:prstGeom>
        </p:spPr>
      </p:pic>
      <p:pic>
        <p:nvPicPr>
          <p:cNvPr id="11" name="Picture 10">
            <a:extLst>
              <a:ext uri="{FF2B5EF4-FFF2-40B4-BE49-F238E27FC236}">
                <a16:creationId xmlns:a16="http://schemas.microsoft.com/office/drawing/2014/main" id="{4519FB1C-2821-696E-6C00-E6FD9303E308}"/>
              </a:ext>
            </a:extLst>
          </p:cNvPr>
          <p:cNvPicPr>
            <a:picLocks noChangeAspect="1"/>
          </p:cNvPicPr>
          <p:nvPr/>
        </p:nvPicPr>
        <p:blipFill>
          <a:blip r:embed="rId3"/>
          <a:stretch>
            <a:fillRect/>
          </a:stretch>
        </p:blipFill>
        <p:spPr>
          <a:xfrm>
            <a:off x="5838333" y="1968777"/>
            <a:ext cx="5515467" cy="3293409"/>
          </a:xfrm>
          <a:prstGeom prst="rect">
            <a:avLst/>
          </a:prstGeom>
        </p:spPr>
      </p:pic>
    </p:spTree>
    <p:extLst>
      <p:ext uri="{BB962C8B-B14F-4D97-AF65-F5344CB8AC3E}">
        <p14:creationId xmlns:p14="http://schemas.microsoft.com/office/powerpoint/2010/main" val="3814630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8D1D7D-94DA-49FD-852A-7F145840B2C8}"/>
              </a:ext>
            </a:extLst>
          </p:cNvPr>
          <p:cNvSpPr>
            <a:spLocks noGrp="1"/>
          </p:cNvSpPr>
          <p:nvPr>
            <p:ph type="title"/>
          </p:nvPr>
        </p:nvSpPr>
        <p:spPr/>
        <p:txBody>
          <a:bodyPr/>
          <a:lstStyle/>
          <a:p>
            <a:r>
              <a:rPr lang="en-US" dirty="0"/>
              <a:t>Services – Dependency Injection</a:t>
            </a:r>
          </a:p>
        </p:txBody>
      </p:sp>
      <p:pic>
        <p:nvPicPr>
          <p:cNvPr id="4" name="Picture 3">
            <a:extLst>
              <a:ext uri="{FF2B5EF4-FFF2-40B4-BE49-F238E27FC236}">
                <a16:creationId xmlns:a16="http://schemas.microsoft.com/office/drawing/2014/main" id="{39201B56-1F6B-790C-E0B8-C264E4E2E459}"/>
              </a:ext>
            </a:extLst>
          </p:cNvPr>
          <p:cNvPicPr>
            <a:picLocks noChangeAspect="1"/>
          </p:cNvPicPr>
          <p:nvPr/>
        </p:nvPicPr>
        <p:blipFill>
          <a:blip r:embed="rId2"/>
          <a:stretch>
            <a:fillRect/>
          </a:stretch>
        </p:blipFill>
        <p:spPr>
          <a:xfrm>
            <a:off x="2684195" y="1315238"/>
            <a:ext cx="6370293" cy="1430367"/>
          </a:xfrm>
          <a:prstGeom prst="rect">
            <a:avLst/>
          </a:prstGeom>
        </p:spPr>
      </p:pic>
      <p:pic>
        <p:nvPicPr>
          <p:cNvPr id="7" name="Picture 6">
            <a:extLst>
              <a:ext uri="{FF2B5EF4-FFF2-40B4-BE49-F238E27FC236}">
                <a16:creationId xmlns:a16="http://schemas.microsoft.com/office/drawing/2014/main" id="{B83D3291-D87A-57E5-8564-17C552C80BD2}"/>
              </a:ext>
            </a:extLst>
          </p:cNvPr>
          <p:cNvPicPr>
            <a:picLocks noChangeAspect="1"/>
          </p:cNvPicPr>
          <p:nvPr/>
        </p:nvPicPr>
        <p:blipFill>
          <a:blip r:embed="rId3"/>
          <a:stretch>
            <a:fillRect/>
          </a:stretch>
        </p:blipFill>
        <p:spPr>
          <a:xfrm>
            <a:off x="2684195" y="3961121"/>
            <a:ext cx="5706085" cy="1430367"/>
          </a:xfrm>
          <a:prstGeom prst="rect">
            <a:avLst/>
          </a:prstGeom>
        </p:spPr>
      </p:pic>
      <p:sp>
        <p:nvSpPr>
          <p:cNvPr id="8" name="Content Placeholder 4">
            <a:extLst>
              <a:ext uri="{FF2B5EF4-FFF2-40B4-BE49-F238E27FC236}">
                <a16:creationId xmlns:a16="http://schemas.microsoft.com/office/drawing/2014/main" id="{93C38423-10B4-C0F1-2156-35D21D8E7136}"/>
              </a:ext>
            </a:extLst>
          </p:cNvPr>
          <p:cNvSpPr txBox="1">
            <a:spLocks/>
          </p:cNvSpPr>
          <p:nvPr/>
        </p:nvSpPr>
        <p:spPr>
          <a:xfrm>
            <a:off x="5143062" y="2978639"/>
            <a:ext cx="1627883" cy="1219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VS</a:t>
            </a:r>
          </a:p>
        </p:txBody>
      </p:sp>
    </p:spTree>
    <p:extLst>
      <p:ext uri="{BB962C8B-B14F-4D97-AF65-F5344CB8AC3E}">
        <p14:creationId xmlns:p14="http://schemas.microsoft.com/office/powerpoint/2010/main" val="723667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8D1D7D-94DA-49FD-852A-7F145840B2C8}"/>
              </a:ext>
            </a:extLst>
          </p:cNvPr>
          <p:cNvSpPr>
            <a:spLocks noGrp="1"/>
          </p:cNvSpPr>
          <p:nvPr>
            <p:ph type="title"/>
          </p:nvPr>
        </p:nvSpPr>
        <p:spPr/>
        <p:txBody>
          <a:bodyPr/>
          <a:lstStyle/>
          <a:p>
            <a:r>
              <a:rPr lang="en-US" dirty="0"/>
              <a:t>Services – When to use them?</a:t>
            </a:r>
          </a:p>
        </p:txBody>
      </p:sp>
      <p:sp>
        <p:nvSpPr>
          <p:cNvPr id="8" name="Content Placeholder 4">
            <a:extLst>
              <a:ext uri="{FF2B5EF4-FFF2-40B4-BE49-F238E27FC236}">
                <a16:creationId xmlns:a16="http://schemas.microsoft.com/office/drawing/2014/main" id="{93C38423-10B4-C0F1-2156-35D21D8E7136}"/>
              </a:ext>
            </a:extLst>
          </p:cNvPr>
          <p:cNvSpPr txBox="1">
            <a:spLocks/>
          </p:cNvSpPr>
          <p:nvPr/>
        </p:nvSpPr>
        <p:spPr>
          <a:xfrm>
            <a:off x="838200" y="996594"/>
            <a:ext cx="10874339" cy="53160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400" b="1" i="0" dirty="0">
                <a:effectLst/>
                <a:highlight>
                  <a:srgbClr val="FFFFFF"/>
                </a:highlight>
                <a:latin typeface="Inter"/>
              </a:rPr>
              <a:t>Do</a:t>
            </a:r>
            <a:r>
              <a:rPr lang="en-US" sz="2400" b="0" i="0" dirty="0">
                <a:effectLst/>
                <a:highlight>
                  <a:srgbClr val="FFFFFF"/>
                </a:highlight>
                <a:latin typeface="Inter"/>
              </a:rPr>
              <a:t> limit logic in a component to only that required for the view. All other logic should be delegated to services.</a:t>
            </a:r>
          </a:p>
          <a:p>
            <a:pPr algn="l"/>
            <a:r>
              <a:rPr lang="en-US" sz="2400" b="1" i="0" dirty="0">
                <a:effectLst/>
                <a:highlight>
                  <a:srgbClr val="FFFFFF"/>
                </a:highlight>
                <a:latin typeface="Inter"/>
              </a:rPr>
              <a:t>Do</a:t>
            </a:r>
            <a:r>
              <a:rPr lang="en-US" sz="2400" b="0" i="0" dirty="0">
                <a:effectLst/>
                <a:highlight>
                  <a:srgbClr val="FFFFFF"/>
                </a:highlight>
                <a:latin typeface="Inter"/>
              </a:rPr>
              <a:t> move reusable logic to services and keep components simple and focused on their intended purpose.</a:t>
            </a:r>
          </a:p>
          <a:p>
            <a:pPr algn="l"/>
            <a:r>
              <a:rPr lang="en-US" sz="2400" b="1" i="0" dirty="0">
                <a:effectLst/>
                <a:highlight>
                  <a:srgbClr val="FFFFFF"/>
                </a:highlight>
                <a:latin typeface="Inter"/>
              </a:rPr>
              <a:t>Why</a:t>
            </a:r>
            <a:r>
              <a:rPr lang="en-US" sz="2400" b="0" i="0" dirty="0">
                <a:effectLst/>
                <a:highlight>
                  <a:srgbClr val="FFFFFF"/>
                </a:highlight>
                <a:latin typeface="Inter"/>
              </a:rPr>
              <a:t>?</a:t>
            </a:r>
            <a:br>
              <a:rPr lang="en-US" sz="2400" b="0" i="0" dirty="0">
                <a:effectLst/>
                <a:highlight>
                  <a:srgbClr val="FFFFFF"/>
                </a:highlight>
                <a:latin typeface="Inter"/>
              </a:rPr>
            </a:br>
            <a:r>
              <a:rPr lang="en-US" sz="2400" b="0" i="0" dirty="0">
                <a:effectLst/>
                <a:highlight>
                  <a:srgbClr val="FFFFFF"/>
                </a:highlight>
                <a:latin typeface="Inter"/>
              </a:rPr>
              <a:t>Logic may be reused by multiple components when placed within a service and exposed as a function.</a:t>
            </a:r>
          </a:p>
          <a:p>
            <a:pPr algn="l"/>
            <a:r>
              <a:rPr lang="en-US" sz="2400" b="1" i="0" dirty="0">
                <a:effectLst/>
                <a:highlight>
                  <a:srgbClr val="FFFFFF"/>
                </a:highlight>
                <a:latin typeface="Inter"/>
              </a:rPr>
              <a:t>Why</a:t>
            </a:r>
            <a:r>
              <a:rPr lang="en-US" sz="2400" b="0" i="0" dirty="0">
                <a:effectLst/>
                <a:highlight>
                  <a:srgbClr val="FFFFFF"/>
                </a:highlight>
                <a:latin typeface="Inter"/>
              </a:rPr>
              <a:t>?</a:t>
            </a:r>
            <a:br>
              <a:rPr lang="en-US" sz="2400" b="0" i="0" dirty="0">
                <a:effectLst/>
                <a:highlight>
                  <a:srgbClr val="FFFFFF"/>
                </a:highlight>
                <a:latin typeface="Inter"/>
              </a:rPr>
            </a:br>
            <a:r>
              <a:rPr lang="en-US" sz="2400" b="0" i="0" dirty="0">
                <a:effectLst/>
                <a:highlight>
                  <a:srgbClr val="FFFFFF"/>
                </a:highlight>
                <a:latin typeface="Inter"/>
              </a:rPr>
              <a:t>Logic in a service can more easily be isolated in a unit test, while the calling logic in the component can be easily mocked.</a:t>
            </a:r>
          </a:p>
          <a:p>
            <a:pPr algn="l"/>
            <a:r>
              <a:rPr lang="en-US" sz="2400" b="1" i="0" dirty="0">
                <a:effectLst/>
                <a:highlight>
                  <a:srgbClr val="FFFFFF"/>
                </a:highlight>
                <a:latin typeface="Inter"/>
              </a:rPr>
              <a:t>Why</a:t>
            </a:r>
            <a:r>
              <a:rPr lang="en-US" sz="2400" b="0" i="0" dirty="0">
                <a:effectLst/>
                <a:highlight>
                  <a:srgbClr val="FFFFFF"/>
                </a:highlight>
                <a:latin typeface="Inter"/>
              </a:rPr>
              <a:t>?</a:t>
            </a:r>
            <a:br>
              <a:rPr lang="en-US" sz="2400" b="0" i="0" dirty="0">
                <a:effectLst/>
                <a:highlight>
                  <a:srgbClr val="FFFFFF"/>
                </a:highlight>
                <a:latin typeface="Inter"/>
              </a:rPr>
            </a:br>
            <a:r>
              <a:rPr lang="en-US" sz="2400" b="0" i="0" dirty="0">
                <a:effectLst/>
                <a:highlight>
                  <a:srgbClr val="FFFFFF"/>
                </a:highlight>
                <a:latin typeface="Inter"/>
              </a:rPr>
              <a:t>Removes dependencies and hides implementation details from the component.</a:t>
            </a:r>
          </a:p>
          <a:p>
            <a:pPr algn="l"/>
            <a:r>
              <a:rPr lang="en-US" sz="2400" b="1" i="0" dirty="0">
                <a:effectLst/>
                <a:highlight>
                  <a:srgbClr val="FFFFFF"/>
                </a:highlight>
                <a:latin typeface="Inter"/>
              </a:rPr>
              <a:t>Why</a:t>
            </a:r>
            <a:r>
              <a:rPr lang="en-US" sz="2400" b="0" i="0" dirty="0">
                <a:effectLst/>
                <a:highlight>
                  <a:srgbClr val="FFFFFF"/>
                </a:highlight>
                <a:latin typeface="Inter"/>
              </a:rPr>
              <a:t>?</a:t>
            </a:r>
            <a:br>
              <a:rPr lang="en-US" sz="2400" b="0" i="0" dirty="0">
                <a:effectLst/>
                <a:highlight>
                  <a:srgbClr val="FFFFFF"/>
                </a:highlight>
                <a:latin typeface="Inter"/>
              </a:rPr>
            </a:br>
            <a:r>
              <a:rPr lang="en-US" sz="2400" b="0" i="0" dirty="0">
                <a:effectLst/>
                <a:highlight>
                  <a:srgbClr val="FFFFFF"/>
                </a:highlight>
                <a:latin typeface="Inter"/>
              </a:rPr>
              <a:t>Keeps the component slim, trim, and focused.</a:t>
            </a:r>
          </a:p>
          <a:p>
            <a:pPr marL="0" indent="0">
              <a:buNone/>
            </a:pPr>
            <a:endParaRPr lang="en-US" sz="2400" dirty="0"/>
          </a:p>
        </p:txBody>
      </p:sp>
    </p:spTree>
    <p:extLst>
      <p:ext uri="{BB962C8B-B14F-4D97-AF65-F5344CB8AC3E}">
        <p14:creationId xmlns:p14="http://schemas.microsoft.com/office/powerpoint/2010/main" val="85950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208F43-D943-909B-335C-EA34EF0305D5}"/>
              </a:ext>
            </a:extLst>
          </p:cNvPr>
          <p:cNvSpPr>
            <a:spLocks noGrp="1"/>
          </p:cNvSpPr>
          <p:nvPr>
            <p:ph type="body" sz="quarter" idx="10"/>
          </p:nvPr>
        </p:nvSpPr>
        <p:spPr/>
        <p:txBody>
          <a:bodyPr/>
          <a:lstStyle/>
          <a:p>
            <a:r>
              <a:rPr lang="en-US" sz="4400" dirty="0">
                <a:solidFill>
                  <a:schemeClr val="accent1">
                    <a:lumMod val="50000"/>
                  </a:schemeClr>
                </a:solidFill>
              </a:rPr>
              <a:t>Directives</a:t>
            </a:r>
          </a:p>
        </p:txBody>
      </p:sp>
    </p:spTree>
    <p:extLst>
      <p:ext uri="{BB962C8B-B14F-4D97-AF65-F5344CB8AC3E}">
        <p14:creationId xmlns:p14="http://schemas.microsoft.com/office/powerpoint/2010/main" val="1951919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8D1D7D-94DA-49FD-852A-7F145840B2C8}"/>
              </a:ext>
            </a:extLst>
          </p:cNvPr>
          <p:cNvSpPr>
            <a:spLocks noGrp="1"/>
          </p:cNvSpPr>
          <p:nvPr>
            <p:ph type="title"/>
          </p:nvPr>
        </p:nvSpPr>
        <p:spPr/>
        <p:txBody>
          <a:bodyPr/>
          <a:lstStyle/>
          <a:p>
            <a:r>
              <a:rPr lang="en-US" dirty="0"/>
              <a:t>Directives – Structural vs Attribute</a:t>
            </a:r>
          </a:p>
        </p:txBody>
      </p:sp>
      <p:sp>
        <p:nvSpPr>
          <p:cNvPr id="8" name="Content Placeholder 4">
            <a:extLst>
              <a:ext uri="{FF2B5EF4-FFF2-40B4-BE49-F238E27FC236}">
                <a16:creationId xmlns:a16="http://schemas.microsoft.com/office/drawing/2014/main" id="{93C38423-10B4-C0F1-2156-35D21D8E7136}"/>
              </a:ext>
            </a:extLst>
          </p:cNvPr>
          <p:cNvSpPr txBox="1">
            <a:spLocks/>
          </p:cNvSpPr>
          <p:nvPr/>
        </p:nvSpPr>
        <p:spPr>
          <a:xfrm>
            <a:off x="838200" y="1078786"/>
            <a:ext cx="10607211" cy="51679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Attribute Directives:</a:t>
            </a:r>
          </a:p>
          <a:p>
            <a:pPr marL="0" indent="0">
              <a:buNone/>
            </a:pPr>
            <a:r>
              <a:rPr lang="en-US" sz="2400" dirty="0"/>
              <a:t>Attribute directives are responsible for changing the behavior or appearance of an element, component or directive. Attribute directives are defined using the @Directive decorator and can be used by adding the directive name as an attribute to an element.</a:t>
            </a:r>
          </a:p>
          <a:p>
            <a:pPr marL="0" indent="0">
              <a:buNone/>
            </a:pPr>
            <a:endParaRPr lang="en-US" sz="2400" dirty="0"/>
          </a:p>
          <a:p>
            <a:pPr marL="0" indent="0">
              <a:buNone/>
            </a:pPr>
            <a:r>
              <a:rPr lang="en-US" sz="2400" b="1" dirty="0"/>
              <a:t>Structural Directives:</a:t>
            </a:r>
          </a:p>
          <a:p>
            <a:pPr marL="0" indent="0">
              <a:buNone/>
            </a:pPr>
            <a:r>
              <a:rPr lang="en-US" sz="2400" dirty="0"/>
              <a:t>Structural directives are responsible for changing the structure of the DOM element to which they are attached. They do this by adding or removing elements or altering the layout of elements within the DOM. Structural directives are defined using the @Directive decorator with a leading asterisk (*) in the directive selector and can be used by adding the directive name as an attribute to an element.</a:t>
            </a:r>
          </a:p>
        </p:txBody>
      </p:sp>
    </p:spTree>
    <p:extLst>
      <p:ext uri="{BB962C8B-B14F-4D97-AF65-F5344CB8AC3E}">
        <p14:creationId xmlns:p14="http://schemas.microsoft.com/office/powerpoint/2010/main" val="240387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8D1D7D-94DA-49FD-852A-7F145840B2C8}"/>
              </a:ext>
            </a:extLst>
          </p:cNvPr>
          <p:cNvSpPr>
            <a:spLocks noGrp="1"/>
          </p:cNvSpPr>
          <p:nvPr>
            <p:ph type="title"/>
          </p:nvPr>
        </p:nvSpPr>
        <p:spPr/>
        <p:txBody>
          <a:bodyPr/>
          <a:lstStyle/>
          <a:p>
            <a:r>
              <a:rPr lang="en-US" dirty="0"/>
              <a:t>*</a:t>
            </a:r>
            <a:r>
              <a:rPr lang="en-US" dirty="0" err="1"/>
              <a:t>ngIf</a:t>
            </a:r>
            <a:r>
              <a:rPr lang="en-US" dirty="0"/>
              <a:t> &amp; *</a:t>
            </a:r>
            <a:r>
              <a:rPr lang="en-US" dirty="0" err="1"/>
              <a:t>ngFor</a:t>
            </a:r>
            <a:endParaRPr lang="en-US" dirty="0"/>
          </a:p>
        </p:txBody>
      </p:sp>
      <p:sp>
        <p:nvSpPr>
          <p:cNvPr id="8" name="Content Placeholder 4">
            <a:extLst>
              <a:ext uri="{FF2B5EF4-FFF2-40B4-BE49-F238E27FC236}">
                <a16:creationId xmlns:a16="http://schemas.microsoft.com/office/drawing/2014/main" id="{93C38423-10B4-C0F1-2156-35D21D8E7136}"/>
              </a:ext>
            </a:extLst>
          </p:cNvPr>
          <p:cNvSpPr txBox="1">
            <a:spLocks/>
          </p:cNvSpPr>
          <p:nvPr/>
        </p:nvSpPr>
        <p:spPr>
          <a:xfrm>
            <a:off x="838200" y="1078786"/>
            <a:ext cx="10607211" cy="51679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a:t>
            </a:r>
            <a:r>
              <a:rPr lang="en-US" sz="2000" b="1" dirty="0" err="1"/>
              <a:t>ngIf</a:t>
            </a:r>
            <a:endParaRPr lang="en-US" sz="2000" b="1" dirty="0"/>
          </a:p>
          <a:p>
            <a:pPr marL="0" indent="0">
              <a:buNone/>
            </a:pPr>
            <a:r>
              <a:rPr lang="en-US" sz="2000" dirty="0"/>
              <a:t>A structural directive that conditionally includes a template based on the value of an expression coerced to Boolean. When the expression evaluates to true, Angular renders the template provided in a then clause, and when false or null, Angular renders the template provided in an optional else clause. The default template for the else clause is blank.</a:t>
            </a:r>
          </a:p>
          <a:p>
            <a:pPr marL="0" indent="0">
              <a:buNone/>
            </a:pPr>
            <a:endParaRPr lang="en-US" sz="2000" dirty="0"/>
          </a:p>
          <a:p>
            <a:pPr marL="0" indent="0">
              <a:buNone/>
            </a:pPr>
            <a:endParaRPr lang="en-US" sz="2000" dirty="0"/>
          </a:p>
          <a:p>
            <a:pPr marL="0" indent="0">
              <a:buNone/>
            </a:pPr>
            <a:r>
              <a:rPr lang="en-US" sz="2000" b="1" dirty="0"/>
              <a:t>*</a:t>
            </a:r>
            <a:r>
              <a:rPr lang="en-US" sz="2000" b="1" dirty="0" err="1"/>
              <a:t>ngFor</a:t>
            </a:r>
            <a:endParaRPr lang="en-US" sz="2000" b="1" dirty="0"/>
          </a:p>
          <a:p>
            <a:pPr marL="0" indent="0">
              <a:buNone/>
            </a:pPr>
            <a:r>
              <a:rPr lang="en-US" sz="2000" dirty="0"/>
              <a:t>A structural directive that renders a template for each item in a collection. The directive is placed on an element, which becomes the parent of the cloned templates.</a:t>
            </a:r>
          </a:p>
          <a:p>
            <a:pPr marL="0" indent="0">
              <a:buNone/>
            </a:pPr>
            <a:r>
              <a:rPr lang="en-US" sz="2000" dirty="0"/>
              <a:t>The </a:t>
            </a:r>
            <a:r>
              <a:rPr lang="en-US" sz="2000" dirty="0" err="1"/>
              <a:t>ngForOf</a:t>
            </a:r>
            <a:r>
              <a:rPr lang="en-US" sz="2000" dirty="0"/>
              <a:t> directive is generally used in the shorthand form *</a:t>
            </a:r>
            <a:r>
              <a:rPr lang="en-US" sz="2000" dirty="0" err="1"/>
              <a:t>ngFor</a:t>
            </a:r>
            <a:r>
              <a:rPr lang="en-US" sz="2000" dirty="0"/>
              <a:t>. In this form, the template to be rendered for each iteration is the content of an anchor element containing the directive.</a:t>
            </a:r>
          </a:p>
        </p:txBody>
      </p:sp>
    </p:spTree>
    <p:extLst>
      <p:ext uri="{BB962C8B-B14F-4D97-AF65-F5344CB8AC3E}">
        <p14:creationId xmlns:p14="http://schemas.microsoft.com/office/powerpoint/2010/main" val="182812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8D1D7D-94DA-49FD-852A-7F145840B2C8}"/>
              </a:ext>
            </a:extLst>
          </p:cNvPr>
          <p:cNvSpPr>
            <a:spLocks noGrp="1"/>
          </p:cNvSpPr>
          <p:nvPr>
            <p:ph type="title"/>
          </p:nvPr>
        </p:nvSpPr>
        <p:spPr/>
        <p:txBody>
          <a:bodyPr/>
          <a:lstStyle/>
          <a:p>
            <a:r>
              <a:rPr lang="en-US" dirty="0"/>
              <a:t>Built-in directives</a:t>
            </a:r>
          </a:p>
        </p:txBody>
      </p:sp>
      <p:sp>
        <p:nvSpPr>
          <p:cNvPr id="8" name="Content Placeholder 4">
            <a:extLst>
              <a:ext uri="{FF2B5EF4-FFF2-40B4-BE49-F238E27FC236}">
                <a16:creationId xmlns:a16="http://schemas.microsoft.com/office/drawing/2014/main" id="{93C38423-10B4-C0F1-2156-35D21D8E7136}"/>
              </a:ext>
            </a:extLst>
          </p:cNvPr>
          <p:cNvSpPr txBox="1">
            <a:spLocks/>
          </p:cNvSpPr>
          <p:nvPr/>
        </p:nvSpPr>
        <p:spPr>
          <a:xfrm>
            <a:off x="838201" y="1551397"/>
            <a:ext cx="10391454" cy="41918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400" dirty="0" err="1"/>
              <a:t>NgClass</a:t>
            </a:r>
            <a:endParaRPr lang="en-US" sz="2400" dirty="0"/>
          </a:p>
          <a:p>
            <a:pPr>
              <a:buFontTx/>
              <a:buChar char="-"/>
            </a:pPr>
            <a:r>
              <a:rPr lang="en-US" sz="2400" dirty="0" err="1"/>
              <a:t>NgStyle</a:t>
            </a:r>
            <a:endParaRPr lang="en-US" sz="2400" dirty="0"/>
          </a:p>
          <a:p>
            <a:pPr>
              <a:buFontTx/>
              <a:buChar char="-"/>
            </a:pPr>
            <a:r>
              <a:rPr lang="en-US" sz="2400" dirty="0" err="1"/>
              <a:t>NgModel</a:t>
            </a:r>
            <a:endParaRPr lang="en-US" sz="2400" dirty="0"/>
          </a:p>
          <a:p>
            <a:pPr>
              <a:buFontTx/>
              <a:buChar char="-"/>
            </a:pPr>
            <a:r>
              <a:rPr lang="en-US" sz="2400" dirty="0" err="1"/>
              <a:t>NgIf</a:t>
            </a:r>
            <a:endParaRPr lang="en-US" sz="2400" dirty="0"/>
          </a:p>
          <a:p>
            <a:pPr>
              <a:buFontTx/>
              <a:buChar char="-"/>
            </a:pPr>
            <a:r>
              <a:rPr lang="en-US" sz="2400" dirty="0" err="1"/>
              <a:t>NgFor</a:t>
            </a:r>
            <a:endParaRPr lang="en-US" sz="2400" dirty="0"/>
          </a:p>
          <a:p>
            <a:pPr>
              <a:buFontTx/>
              <a:buChar char="-"/>
            </a:pPr>
            <a:r>
              <a:rPr lang="en-US" sz="2400" dirty="0" err="1"/>
              <a:t>NgSwitch</a:t>
            </a:r>
            <a:endParaRPr lang="en-US" sz="2400" dirty="0"/>
          </a:p>
        </p:txBody>
      </p:sp>
    </p:spTree>
    <p:extLst>
      <p:ext uri="{BB962C8B-B14F-4D97-AF65-F5344CB8AC3E}">
        <p14:creationId xmlns:p14="http://schemas.microsoft.com/office/powerpoint/2010/main" val="205817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208F43-D943-909B-335C-EA34EF0305D5}"/>
              </a:ext>
            </a:extLst>
          </p:cNvPr>
          <p:cNvSpPr>
            <a:spLocks noGrp="1"/>
          </p:cNvSpPr>
          <p:nvPr>
            <p:ph type="body" sz="quarter" idx="10"/>
          </p:nvPr>
        </p:nvSpPr>
        <p:spPr/>
        <p:txBody>
          <a:bodyPr/>
          <a:lstStyle/>
          <a:p>
            <a:r>
              <a:rPr lang="en-US" sz="4400" dirty="0">
                <a:solidFill>
                  <a:schemeClr val="accent1">
                    <a:lumMod val="50000"/>
                  </a:schemeClr>
                </a:solidFill>
              </a:rPr>
              <a:t>Router</a:t>
            </a:r>
          </a:p>
        </p:txBody>
      </p:sp>
    </p:spTree>
    <p:extLst>
      <p:ext uri="{BB962C8B-B14F-4D97-AF65-F5344CB8AC3E}">
        <p14:creationId xmlns:p14="http://schemas.microsoft.com/office/powerpoint/2010/main" val="3999730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8D1D7D-94DA-49FD-852A-7F145840B2C8}"/>
              </a:ext>
            </a:extLst>
          </p:cNvPr>
          <p:cNvSpPr>
            <a:spLocks noGrp="1"/>
          </p:cNvSpPr>
          <p:nvPr>
            <p:ph type="title"/>
          </p:nvPr>
        </p:nvSpPr>
        <p:spPr/>
        <p:txBody>
          <a:bodyPr/>
          <a:lstStyle/>
          <a:p>
            <a:r>
              <a:rPr lang="en-US" dirty="0"/>
              <a:t>Router Configuration</a:t>
            </a:r>
          </a:p>
        </p:txBody>
      </p:sp>
      <p:pic>
        <p:nvPicPr>
          <p:cNvPr id="4" name="Picture 3">
            <a:extLst>
              <a:ext uri="{FF2B5EF4-FFF2-40B4-BE49-F238E27FC236}">
                <a16:creationId xmlns:a16="http://schemas.microsoft.com/office/drawing/2014/main" id="{FC28BF50-D0D4-6742-2FD9-A8F01E94AE06}"/>
              </a:ext>
            </a:extLst>
          </p:cNvPr>
          <p:cNvPicPr>
            <a:picLocks noChangeAspect="1"/>
          </p:cNvPicPr>
          <p:nvPr/>
        </p:nvPicPr>
        <p:blipFill>
          <a:blip r:embed="rId2"/>
          <a:stretch>
            <a:fillRect/>
          </a:stretch>
        </p:blipFill>
        <p:spPr>
          <a:xfrm>
            <a:off x="739740" y="989120"/>
            <a:ext cx="6133672" cy="3483195"/>
          </a:xfrm>
          <a:prstGeom prst="rect">
            <a:avLst/>
          </a:prstGeom>
        </p:spPr>
      </p:pic>
    </p:spTree>
    <p:extLst>
      <p:ext uri="{BB962C8B-B14F-4D97-AF65-F5344CB8AC3E}">
        <p14:creationId xmlns:p14="http://schemas.microsoft.com/office/powerpoint/2010/main" val="150126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7C7A9-D9A2-011C-52E0-EC82D6C96F8E}"/>
              </a:ext>
            </a:extLst>
          </p:cNvPr>
          <p:cNvSpPr>
            <a:spLocks noGrp="1"/>
          </p:cNvSpPr>
          <p:nvPr>
            <p:ph type="title"/>
          </p:nvPr>
        </p:nvSpPr>
        <p:spPr/>
        <p:txBody>
          <a:bodyPr/>
          <a:lstStyle/>
          <a:p>
            <a:r>
              <a:rPr lang="en-US" dirty="0"/>
              <a:t>AngularJS vs Angular</a:t>
            </a:r>
          </a:p>
        </p:txBody>
      </p:sp>
      <p:sp>
        <p:nvSpPr>
          <p:cNvPr id="4" name="Text Placeholder 3">
            <a:extLst>
              <a:ext uri="{FF2B5EF4-FFF2-40B4-BE49-F238E27FC236}">
                <a16:creationId xmlns:a16="http://schemas.microsoft.com/office/drawing/2014/main" id="{A9311FE8-F3D1-2A5E-1934-992F36B3367E}"/>
              </a:ext>
            </a:extLst>
          </p:cNvPr>
          <p:cNvSpPr>
            <a:spLocks noGrp="1"/>
          </p:cNvSpPr>
          <p:nvPr>
            <p:ph type="body" sz="quarter" idx="11"/>
          </p:nvPr>
        </p:nvSpPr>
        <p:spPr/>
        <p:txBody>
          <a:bodyPr/>
          <a:lstStyle/>
          <a:p>
            <a:r>
              <a:rPr lang="en-US" dirty="0"/>
              <a:t>Angular</a:t>
            </a:r>
          </a:p>
        </p:txBody>
      </p:sp>
      <p:sp>
        <p:nvSpPr>
          <p:cNvPr id="5" name="Text Placeholder 4">
            <a:extLst>
              <a:ext uri="{FF2B5EF4-FFF2-40B4-BE49-F238E27FC236}">
                <a16:creationId xmlns:a16="http://schemas.microsoft.com/office/drawing/2014/main" id="{FD2A5863-E611-36C0-0125-980F7C5C684C}"/>
              </a:ext>
            </a:extLst>
          </p:cNvPr>
          <p:cNvSpPr>
            <a:spLocks noGrp="1"/>
          </p:cNvSpPr>
          <p:nvPr>
            <p:ph type="body" sz="quarter" idx="12"/>
          </p:nvPr>
        </p:nvSpPr>
        <p:spPr/>
        <p:txBody>
          <a:bodyPr/>
          <a:lstStyle/>
          <a:p>
            <a:r>
              <a:rPr lang="en-US" dirty="0"/>
              <a:t>AngularJS</a:t>
            </a:r>
          </a:p>
        </p:txBody>
      </p:sp>
      <p:sp>
        <p:nvSpPr>
          <p:cNvPr id="6" name="Text Placeholder 5">
            <a:extLst>
              <a:ext uri="{FF2B5EF4-FFF2-40B4-BE49-F238E27FC236}">
                <a16:creationId xmlns:a16="http://schemas.microsoft.com/office/drawing/2014/main" id="{C5F9FD99-FB06-6B62-85C1-A364F95F53E8}"/>
              </a:ext>
            </a:extLst>
          </p:cNvPr>
          <p:cNvSpPr>
            <a:spLocks noGrp="1"/>
          </p:cNvSpPr>
          <p:nvPr>
            <p:ph type="body" sz="quarter" idx="15"/>
          </p:nvPr>
        </p:nvSpPr>
        <p:spPr/>
        <p:txBody>
          <a:bodyPr/>
          <a:lstStyle/>
          <a:p>
            <a:r>
              <a:rPr lang="en-US" sz="1600" dirty="0"/>
              <a:t>Angular (2016)</a:t>
            </a:r>
          </a:p>
          <a:p>
            <a:endParaRPr lang="en-US" sz="1600" dirty="0"/>
          </a:p>
        </p:txBody>
      </p:sp>
      <p:sp>
        <p:nvSpPr>
          <p:cNvPr id="7" name="Text Placeholder 6">
            <a:extLst>
              <a:ext uri="{FF2B5EF4-FFF2-40B4-BE49-F238E27FC236}">
                <a16:creationId xmlns:a16="http://schemas.microsoft.com/office/drawing/2014/main" id="{B551DAB1-4113-E26F-5FAD-6259FBF0EE1D}"/>
              </a:ext>
            </a:extLst>
          </p:cNvPr>
          <p:cNvSpPr>
            <a:spLocks noGrp="1"/>
          </p:cNvSpPr>
          <p:nvPr>
            <p:ph type="body" sz="quarter" idx="16"/>
          </p:nvPr>
        </p:nvSpPr>
        <p:spPr/>
        <p:txBody>
          <a:bodyPr/>
          <a:lstStyle/>
          <a:p>
            <a:r>
              <a:rPr lang="en-US" sz="1600" dirty="0"/>
              <a:t>Started as Angular 2. Nowadays (2024) we are at version 18.</a:t>
            </a:r>
          </a:p>
          <a:p>
            <a:endParaRPr lang="en-US" sz="1600" dirty="0"/>
          </a:p>
        </p:txBody>
      </p:sp>
      <p:sp>
        <p:nvSpPr>
          <p:cNvPr id="26" name="Text Placeholder 25">
            <a:extLst>
              <a:ext uri="{FF2B5EF4-FFF2-40B4-BE49-F238E27FC236}">
                <a16:creationId xmlns:a16="http://schemas.microsoft.com/office/drawing/2014/main" id="{0628213D-3913-240A-AB42-119F2ED3332F}"/>
              </a:ext>
            </a:extLst>
          </p:cNvPr>
          <p:cNvSpPr>
            <a:spLocks noGrp="1"/>
          </p:cNvSpPr>
          <p:nvPr>
            <p:ph type="body" sz="quarter" idx="24"/>
          </p:nvPr>
        </p:nvSpPr>
        <p:spPr/>
        <p:txBody>
          <a:bodyPr/>
          <a:lstStyle/>
          <a:p>
            <a:r>
              <a:rPr lang="en-US" sz="1600" dirty="0"/>
              <a:t>AngularJS (2010)</a:t>
            </a:r>
          </a:p>
        </p:txBody>
      </p:sp>
      <p:sp>
        <p:nvSpPr>
          <p:cNvPr id="27" name="Text Placeholder 26">
            <a:extLst>
              <a:ext uri="{FF2B5EF4-FFF2-40B4-BE49-F238E27FC236}">
                <a16:creationId xmlns:a16="http://schemas.microsoft.com/office/drawing/2014/main" id="{FEE367F8-F634-5907-5DE1-35ECE519B271}"/>
              </a:ext>
            </a:extLst>
          </p:cNvPr>
          <p:cNvSpPr>
            <a:spLocks noGrp="1"/>
          </p:cNvSpPr>
          <p:nvPr>
            <p:ph type="body" sz="quarter" idx="25"/>
          </p:nvPr>
        </p:nvSpPr>
        <p:spPr/>
        <p:txBody>
          <a:bodyPr/>
          <a:lstStyle/>
          <a:p>
            <a:r>
              <a:rPr lang="en-US" sz="1600" dirty="0"/>
              <a:t>First version of Angular</a:t>
            </a:r>
          </a:p>
          <a:p>
            <a:endParaRPr lang="en-US" sz="1600" dirty="0"/>
          </a:p>
        </p:txBody>
      </p:sp>
      <p:pic>
        <p:nvPicPr>
          <p:cNvPr id="1026" name="Picture 2" descr="upload.wikimedia.org/wikipedia/commons/thumb/c/cf/...">
            <a:extLst>
              <a:ext uri="{FF2B5EF4-FFF2-40B4-BE49-F238E27FC236}">
                <a16:creationId xmlns:a16="http://schemas.microsoft.com/office/drawing/2014/main" id="{50D7EB61-3719-CEDA-7ADB-60BF28CC83E2}"/>
              </a:ext>
            </a:extLst>
          </p:cNvPr>
          <p:cNvPicPr>
            <a:picLocks noGrp="1" noChangeAspect="1" noChangeArrowheads="1"/>
          </p:cNvPicPr>
          <p:nvPr>
            <p:ph type="pic" sz="quarter" idx="20"/>
          </p:nvPr>
        </p:nvPicPr>
        <p:blipFill>
          <a:blip r:embed="rId2" cstate="screen">
            <a:extLst>
              <a:ext uri="{28A0092B-C50C-407E-A947-70E740481C1C}">
                <a14:useLocalDpi xmlns:a14="http://schemas.microsoft.com/office/drawing/2010/main" val="0"/>
              </a:ext>
            </a:extLst>
          </a:blip>
          <a:srcRect t="12567" b="1256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dn.iconscout.com/icon/free/png-256/free-angularjs...">
            <a:extLst>
              <a:ext uri="{FF2B5EF4-FFF2-40B4-BE49-F238E27FC236}">
                <a16:creationId xmlns:a16="http://schemas.microsoft.com/office/drawing/2014/main" id="{78721D3B-FD93-3C3B-D441-B8A80CD3B2AF}"/>
              </a:ext>
            </a:extLst>
          </p:cNvPr>
          <p:cNvPicPr>
            <a:picLocks noGrp="1" noChangeAspect="1" noChangeArrowheads="1"/>
          </p:cNvPicPr>
          <p:nvPr>
            <p:ph type="pic" sz="quarter" idx="19"/>
          </p:nvPr>
        </p:nvPicPr>
        <p:blipFill>
          <a:blip r:embed="rId3" cstate="screen">
            <a:extLst>
              <a:ext uri="{28A0092B-C50C-407E-A947-70E740481C1C}">
                <a14:useLocalDpi xmlns:a14="http://schemas.microsoft.com/office/drawing/2010/main" val="0"/>
              </a:ext>
            </a:extLst>
          </a:blip>
          <a:srcRect t="12567" b="1256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636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8D1D7D-94DA-49FD-852A-7F145840B2C8}"/>
              </a:ext>
            </a:extLst>
          </p:cNvPr>
          <p:cNvSpPr>
            <a:spLocks noGrp="1"/>
          </p:cNvSpPr>
          <p:nvPr>
            <p:ph type="title"/>
          </p:nvPr>
        </p:nvSpPr>
        <p:spPr/>
        <p:txBody>
          <a:bodyPr/>
          <a:lstStyle/>
          <a:p>
            <a:r>
              <a:rPr lang="en-US" dirty="0"/>
              <a:t>Router Outlet</a:t>
            </a:r>
          </a:p>
        </p:txBody>
      </p:sp>
      <p:pic>
        <p:nvPicPr>
          <p:cNvPr id="5" name="Picture 4">
            <a:extLst>
              <a:ext uri="{FF2B5EF4-FFF2-40B4-BE49-F238E27FC236}">
                <a16:creationId xmlns:a16="http://schemas.microsoft.com/office/drawing/2014/main" id="{8DB60777-5320-D8B9-0063-693C73DD484B}"/>
              </a:ext>
            </a:extLst>
          </p:cNvPr>
          <p:cNvPicPr>
            <a:picLocks noChangeAspect="1"/>
          </p:cNvPicPr>
          <p:nvPr/>
        </p:nvPicPr>
        <p:blipFill>
          <a:blip r:embed="rId2"/>
          <a:stretch>
            <a:fillRect/>
          </a:stretch>
        </p:blipFill>
        <p:spPr>
          <a:xfrm>
            <a:off x="838200" y="1303388"/>
            <a:ext cx="5496777" cy="1018572"/>
          </a:xfrm>
          <a:prstGeom prst="rect">
            <a:avLst/>
          </a:prstGeom>
        </p:spPr>
      </p:pic>
      <p:sp>
        <p:nvSpPr>
          <p:cNvPr id="8" name="Title 2">
            <a:extLst>
              <a:ext uri="{FF2B5EF4-FFF2-40B4-BE49-F238E27FC236}">
                <a16:creationId xmlns:a16="http://schemas.microsoft.com/office/drawing/2014/main" id="{32B30DCB-03AE-EA73-A31F-3B03837AE1A0}"/>
              </a:ext>
            </a:extLst>
          </p:cNvPr>
          <p:cNvSpPr txBox="1">
            <a:spLocks/>
          </p:cNvSpPr>
          <p:nvPr/>
        </p:nvSpPr>
        <p:spPr>
          <a:xfrm>
            <a:off x="838200" y="3201364"/>
            <a:ext cx="10515600" cy="455271"/>
          </a:xfrm>
          <a:prstGeom prst="rect">
            <a:avLst/>
          </a:prstGeom>
        </p:spPr>
        <p:txBody>
          <a:bodyPr/>
          <a:lstStyle>
            <a:lvl1pPr algn="l" defTabSz="914400" rtl="0" eaLnBrk="1" latinLnBrk="0" hangingPunct="1">
              <a:lnSpc>
                <a:spcPct val="90000"/>
              </a:lnSpc>
              <a:spcBef>
                <a:spcPct val="0"/>
              </a:spcBef>
              <a:buNone/>
              <a:defRPr sz="2400" b="1" kern="1200" baseline="0">
                <a:solidFill>
                  <a:schemeClr val="tx1"/>
                </a:solidFill>
                <a:latin typeface="Arial" panose="020B0604020202020204" pitchFamily="34" charset="0"/>
                <a:ea typeface="+mj-ea"/>
                <a:cs typeface="Arial" panose="020B0604020202020204" pitchFamily="34" charset="0"/>
              </a:defRPr>
            </a:lvl1pPr>
          </a:lstStyle>
          <a:p>
            <a:r>
              <a:rPr lang="en-US" dirty="0"/>
              <a:t>Router Links</a:t>
            </a:r>
          </a:p>
        </p:txBody>
      </p:sp>
      <p:pic>
        <p:nvPicPr>
          <p:cNvPr id="11" name="Picture 10">
            <a:extLst>
              <a:ext uri="{FF2B5EF4-FFF2-40B4-BE49-F238E27FC236}">
                <a16:creationId xmlns:a16="http://schemas.microsoft.com/office/drawing/2014/main" id="{C7CF715D-345C-B1D1-372A-FEFAE0B945D6}"/>
              </a:ext>
            </a:extLst>
          </p:cNvPr>
          <p:cNvPicPr>
            <a:picLocks noChangeAspect="1"/>
          </p:cNvPicPr>
          <p:nvPr/>
        </p:nvPicPr>
        <p:blipFill>
          <a:blip r:embed="rId3"/>
          <a:stretch>
            <a:fillRect/>
          </a:stretch>
        </p:blipFill>
        <p:spPr>
          <a:xfrm>
            <a:off x="779565" y="3758900"/>
            <a:ext cx="11110823" cy="1835805"/>
          </a:xfrm>
          <a:prstGeom prst="rect">
            <a:avLst/>
          </a:prstGeom>
        </p:spPr>
      </p:pic>
    </p:spTree>
    <p:extLst>
      <p:ext uri="{BB962C8B-B14F-4D97-AF65-F5344CB8AC3E}">
        <p14:creationId xmlns:p14="http://schemas.microsoft.com/office/powerpoint/2010/main" val="121333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8D1D7D-94DA-49FD-852A-7F145840B2C8}"/>
              </a:ext>
            </a:extLst>
          </p:cNvPr>
          <p:cNvSpPr>
            <a:spLocks noGrp="1"/>
          </p:cNvSpPr>
          <p:nvPr>
            <p:ph type="title"/>
          </p:nvPr>
        </p:nvSpPr>
        <p:spPr/>
        <p:txBody>
          <a:bodyPr/>
          <a:lstStyle/>
          <a:p>
            <a:r>
              <a:rPr lang="en-US" dirty="0"/>
              <a:t>Router Guards</a:t>
            </a:r>
          </a:p>
        </p:txBody>
      </p:sp>
      <p:pic>
        <p:nvPicPr>
          <p:cNvPr id="5" name="Picture 4">
            <a:extLst>
              <a:ext uri="{FF2B5EF4-FFF2-40B4-BE49-F238E27FC236}">
                <a16:creationId xmlns:a16="http://schemas.microsoft.com/office/drawing/2014/main" id="{29556DE9-B4ED-C66B-8FCB-B4815DDC7D67}"/>
              </a:ext>
            </a:extLst>
          </p:cNvPr>
          <p:cNvPicPr>
            <a:picLocks noChangeAspect="1"/>
          </p:cNvPicPr>
          <p:nvPr/>
        </p:nvPicPr>
        <p:blipFill>
          <a:blip r:embed="rId2"/>
          <a:stretch>
            <a:fillRect/>
          </a:stretch>
        </p:blipFill>
        <p:spPr>
          <a:xfrm>
            <a:off x="838200" y="1023857"/>
            <a:ext cx="6633320" cy="1811810"/>
          </a:xfrm>
          <a:prstGeom prst="rect">
            <a:avLst/>
          </a:prstGeom>
        </p:spPr>
      </p:pic>
      <p:pic>
        <p:nvPicPr>
          <p:cNvPr id="7" name="Picture 6">
            <a:extLst>
              <a:ext uri="{FF2B5EF4-FFF2-40B4-BE49-F238E27FC236}">
                <a16:creationId xmlns:a16="http://schemas.microsoft.com/office/drawing/2014/main" id="{B7637F12-A871-5A59-98E6-E2912D80D40A}"/>
              </a:ext>
            </a:extLst>
          </p:cNvPr>
          <p:cNvPicPr>
            <a:picLocks noChangeAspect="1"/>
          </p:cNvPicPr>
          <p:nvPr/>
        </p:nvPicPr>
        <p:blipFill>
          <a:blip r:embed="rId3"/>
          <a:stretch>
            <a:fillRect/>
          </a:stretch>
        </p:blipFill>
        <p:spPr>
          <a:xfrm>
            <a:off x="921509" y="3310230"/>
            <a:ext cx="5287507" cy="1925599"/>
          </a:xfrm>
          <a:prstGeom prst="rect">
            <a:avLst/>
          </a:prstGeom>
        </p:spPr>
      </p:pic>
    </p:spTree>
    <p:extLst>
      <p:ext uri="{BB962C8B-B14F-4D97-AF65-F5344CB8AC3E}">
        <p14:creationId xmlns:p14="http://schemas.microsoft.com/office/powerpoint/2010/main" val="1893462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208F43-D943-909B-335C-EA34EF0305D5}"/>
              </a:ext>
            </a:extLst>
          </p:cNvPr>
          <p:cNvSpPr>
            <a:spLocks noGrp="1"/>
          </p:cNvSpPr>
          <p:nvPr>
            <p:ph type="body" sz="quarter" idx="10"/>
          </p:nvPr>
        </p:nvSpPr>
        <p:spPr/>
        <p:txBody>
          <a:bodyPr/>
          <a:lstStyle/>
          <a:p>
            <a:r>
              <a:rPr lang="en-US" sz="4400" dirty="0">
                <a:solidFill>
                  <a:schemeClr val="accent1">
                    <a:lumMod val="50000"/>
                  </a:schemeClr>
                </a:solidFill>
              </a:rPr>
              <a:t>Pipes</a:t>
            </a:r>
          </a:p>
        </p:txBody>
      </p:sp>
    </p:spTree>
    <p:extLst>
      <p:ext uri="{BB962C8B-B14F-4D97-AF65-F5344CB8AC3E}">
        <p14:creationId xmlns:p14="http://schemas.microsoft.com/office/powerpoint/2010/main" val="384681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8D1D7D-94DA-49FD-852A-7F145840B2C8}"/>
              </a:ext>
            </a:extLst>
          </p:cNvPr>
          <p:cNvSpPr>
            <a:spLocks noGrp="1"/>
          </p:cNvSpPr>
          <p:nvPr>
            <p:ph type="title"/>
          </p:nvPr>
        </p:nvSpPr>
        <p:spPr/>
        <p:txBody>
          <a:bodyPr/>
          <a:lstStyle/>
          <a:p>
            <a:r>
              <a:rPr lang="en-US" dirty="0"/>
              <a:t>Pipes</a:t>
            </a:r>
          </a:p>
        </p:txBody>
      </p:sp>
      <p:sp>
        <p:nvSpPr>
          <p:cNvPr id="2" name="Content Placeholder 4">
            <a:extLst>
              <a:ext uri="{FF2B5EF4-FFF2-40B4-BE49-F238E27FC236}">
                <a16:creationId xmlns:a16="http://schemas.microsoft.com/office/drawing/2014/main" id="{6BD8E346-56ED-5255-A656-2BF9D3E5846F}"/>
              </a:ext>
            </a:extLst>
          </p:cNvPr>
          <p:cNvSpPr txBox="1">
            <a:spLocks/>
          </p:cNvSpPr>
          <p:nvPr/>
        </p:nvSpPr>
        <p:spPr>
          <a:xfrm>
            <a:off x="838201" y="1031360"/>
            <a:ext cx="10391454" cy="16586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Pipes are simple functions to use in templates to accept an input value and return a transformed value. Pipes are useful because you can use them throughout your application, while only declaring each pipe once.</a:t>
            </a:r>
          </a:p>
          <a:p>
            <a:pPr marL="0" indent="0">
              <a:buNone/>
            </a:pPr>
            <a:r>
              <a:rPr lang="en-US" sz="2400" b="1" dirty="0"/>
              <a:t>Built-in Pipes:</a:t>
            </a:r>
          </a:p>
        </p:txBody>
      </p:sp>
      <p:sp>
        <p:nvSpPr>
          <p:cNvPr id="4" name="Content Placeholder 4">
            <a:extLst>
              <a:ext uri="{FF2B5EF4-FFF2-40B4-BE49-F238E27FC236}">
                <a16:creationId xmlns:a16="http://schemas.microsoft.com/office/drawing/2014/main" id="{D261F123-06A6-15E2-1DE0-E57CD99F117D}"/>
              </a:ext>
            </a:extLst>
          </p:cNvPr>
          <p:cNvSpPr txBox="1">
            <a:spLocks/>
          </p:cNvSpPr>
          <p:nvPr/>
        </p:nvSpPr>
        <p:spPr>
          <a:xfrm>
            <a:off x="962345" y="2838892"/>
            <a:ext cx="3772786" cy="27219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400" dirty="0" err="1"/>
              <a:t>DatePipe</a:t>
            </a:r>
            <a:endParaRPr lang="en-US" sz="2400" dirty="0"/>
          </a:p>
          <a:p>
            <a:pPr>
              <a:buFontTx/>
              <a:buChar char="-"/>
            </a:pPr>
            <a:r>
              <a:rPr lang="en-US" sz="2400" dirty="0" err="1"/>
              <a:t>UpperCasePipe</a:t>
            </a:r>
            <a:endParaRPr lang="en-US" sz="2400" dirty="0"/>
          </a:p>
          <a:p>
            <a:pPr>
              <a:buFontTx/>
              <a:buChar char="-"/>
            </a:pPr>
            <a:r>
              <a:rPr lang="en-US" sz="2400" dirty="0" err="1"/>
              <a:t>LowerCasePipe</a:t>
            </a:r>
            <a:endParaRPr lang="en-US" sz="2400" dirty="0"/>
          </a:p>
          <a:p>
            <a:pPr>
              <a:buFontTx/>
              <a:buChar char="-"/>
            </a:pPr>
            <a:r>
              <a:rPr lang="en-US" sz="2400" dirty="0" err="1"/>
              <a:t>CurrencyPipe</a:t>
            </a:r>
            <a:endParaRPr lang="en-US" sz="2400" dirty="0"/>
          </a:p>
        </p:txBody>
      </p:sp>
      <p:sp>
        <p:nvSpPr>
          <p:cNvPr id="6" name="Content Placeholder 4">
            <a:extLst>
              <a:ext uri="{FF2B5EF4-FFF2-40B4-BE49-F238E27FC236}">
                <a16:creationId xmlns:a16="http://schemas.microsoft.com/office/drawing/2014/main" id="{42409687-624F-1A42-D39B-2C6EDC2C86F0}"/>
              </a:ext>
            </a:extLst>
          </p:cNvPr>
          <p:cNvSpPr txBox="1">
            <a:spLocks/>
          </p:cNvSpPr>
          <p:nvPr/>
        </p:nvSpPr>
        <p:spPr>
          <a:xfrm>
            <a:off x="5916969" y="2838892"/>
            <a:ext cx="3772786" cy="27219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400" dirty="0" err="1"/>
              <a:t>DecimalPipe</a:t>
            </a:r>
            <a:endParaRPr lang="en-US" sz="2400" dirty="0"/>
          </a:p>
          <a:p>
            <a:pPr>
              <a:buFontTx/>
              <a:buChar char="-"/>
            </a:pPr>
            <a:r>
              <a:rPr lang="en-US" sz="2400" dirty="0" err="1"/>
              <a:t>PercentPipe</a:t>
            </a:r>
            <a:endParaRPr lang="en-US" sz="2400" dirty="0"/>
          </a:p>
          <a:p>
            <a:pPr>
              <a:buFontTx/>
              <a:buChar char="-"/>
            </a:pPr>
            <a:r>
              <a:rPr lang="en-US" sz="2400" dirty="0" err="1"/>
              <a:t>AsyncPipe</a:t>
            </a:r>
            <a:endParaRPr lang="en-US" sz="2400" dirty="0"/>
          </a:p>
          <a:p>
            <a:pPr>
              <a:buFontTx/>
              <a:buChar char="-"/>
            </a:pPr>
            <a:r>
              <a:rPr lang="en-US" sz="2400" dirty="0" err="1"/>
              <a:t>JsonPipe</a:t>
            </a:r>
            <a:endParaRPr lang="en-US" sz="2400" dirty="0"/>
          </a:p>
        </p:txBody>
      </p:sp>
      <p:pic>
        <p:nvPicPr>
          <p:cNvPr id="9" name="Picture 8">
            <a:extLst>
              <a:ext uri="{FF2B5EF4-FFF2-40B4-BE49-F238E27FC236}">
                <a16:creationId xmlns:a16="http://schemas.microsoft.com/office/drawing/2014/main" id="{0602FA3C-233B-F3DF-08F8-784CB9E649C9}"/>
              </a:ext>
            </a:extLst>
          </p:cNvPr>
          <p:cNvPicPr>
            <a:picLocks noChangeAspect="1"/>
          </p:cNvPicPr>
          <p:nvPr/>
        </p:nvPicPr>
        <p:blipFill>
          <a:blip r:embed="rId2"/>
          <a:stretch>
            <a:fillRect/>
          </a:stretch>
        </p:blipFill>
        <p:spPr>
          <a:xfrm>
            <a:off x="1975305" y="4932368"/>
            <a:ext cx="6489524" cy="628459"/>
          </a:xfrm>
          <a:prstGeom prst="rect">
            <a:avLst/>
          </a:prstGeom>
        </p:spPr>
      </p:pic>
    </p:spTree>
    <p:extLst>
      <p:ext uri="{BB962C8B-B14F-4D97-AF65-F5344CB8AC3E}">
        <p14:creationId xmlns:p14="http://schemas.microsoft.com/office/powerpoint/2010/main" val="148506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208F43-D943-909B-335C-EA34EF0305D5}"/>
              </a:ext>
            </a:extLst>
          </p:cNvPr>
          <p:cNvSpPr>
            <a:spLocks noGrp="1"/>
          </p:cNvSpPr>
          <p:nvPr>
            <p:ph type="body" sz="quarter" idx="10"/>
          </p:nvPr>
        </p:nvSpPr>
        <p:spPr/>
        <p:txBody>
          <a:bodyPr/>
          <a:lstStyle/>
          <a:p>
            <a:r>
              <a:rPr lang="en-US" sz="4400" dirty="0">
                <a:solidFill>
                  <a:schemeClr val="accent1">
                    <a:lumMod val="50000"/>
                  </a:schemeClr>
                </a:solidFill>
              </a:rPr>
              <a:t>Forms</a:t>
            </a:r>
          </a:p>
        </p:txBody>
      </p:sp>
    </p:spTree>
    <p:extLst>
      <p:ext uri="{BB962C8B-B14F-4D97-AF65-F5344CB8AC3E}">
        <p14:creationId xmlns:p14="http://schemas.microsoft.com/office/powerpoint/2010/main" val="344048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8D1D7D-94DA-49FD-852A-7F145840B2C8}"/>
              </a:ext>
            </a:extLst>
          </p:cNvPr>
          <p:cNvSpPr>
            <a:spLocks noGrp="1"/>
          </p:cNvSpPr>
          <p:nvPr>
            <p:ph type="title"/>
          </p:nvPr>
        </p:nvSpPr>
        <p:spPr/>
        <p:txBody>
          <a:bodyPr/>
          <a:lstStyle/>
          <a:p>
            <a:r>
              <a:rPr lang="en-US" dirty="0"/>
              <a:t>Forms – Reactive vs Template</a:t>
            </a:r>
          </a:p>
        </p:txBody>
      </p:sp>
      <p:sp>
        <p:nvSpPr>
          <p:cNvPr id="2" name="Content Placeholder 4">
            <a:extLst>
              <a:ext uri="{FF2B5EF4-FFF2-40B4-BE49-F238E27FC236}">
                <a16:creationId xmlns:a16="http://schemas.microsoft.com/office/drawing/2014/main" id="{6BD8E346-56ED-5255-A656-2BF9D3E5846F}"/>
              </a:ext>
            </a:extLst>
          </p:cNvPr>
          <p:cNvSpPr txBox="1">
            <a:spLocks/>
          </p:cNvSpPr>
          <p:nvPr/>
        </p:nvSpPr>
        <p:spPr>
          <a:xfrm>
            <a:off x="838201" y="1031359"/>
            <a:ext cx="10391454" cy="21690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b="1" dirty="0"/>
          </a:p>
        </p:txBody>
      </p:sp>
      <p:sp>
        <p:nvSpPr>
          <p:cNvPr id="4" name="Content Placeholder 4">
            <a:extLst>
              <a:ext uri="{FF2B5EF4-FFF2-40B4-BE49-F238E27FC236}">
                <a16:creationId xmlns:a16="http://schemas.microsoft.com/office/drawing/2014/main" id="{D261F123-06A6-15E2-1DE0-E57CD99F117D}"/>
              </a:ext>
            </a:extLst>
          </p:cNvPr>
          <p:cNvSpPr txBox="1">
            <a:spLocks/>
          </p:cNvSpPr>
          <p:nvPr/>
        </p:nvSpPr>
        <p:spPr>
          <a:xfrm>
            <a:off x="962345" y="2838892"/>
            <a:ext cx="3772786" cy="27219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en-US" sz="2400" dirty="0"/>
          </a:p>
        </p:txBody>
      </p:sp>
      <p:sp>
        <p:nvSpPr>
          <p:cNvPr id="6" name="Content Placeholder 4">
            <a:extLst>
              <a:ext uri="{FF2B5EF4-FFF2-40B4-BE49-F238E27FC236}">
                <a16:creationId xmlns:a16="http://schemas.microsoft.com/office/drawing/2014/main" id="{42409687-624F-1A42-D39B-2C6EDC2C86F0}"/>
              </a:ext>
            </a:extLst>
          </p:cNvPr>
          <p:cNvSpPr txBox="1">
            <a:spLocks/>
          </p:cNvSpPr>
          <p:nvPr/>
        </p:nvSpPr>
        <p:spPr>
          <a:xfrm>
            <a:off x="5916969" y="2838892"/>
            <a:ext cx="3772786" cy="27219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en-US" sz="2400" dirty="0"/>
          </a:p>
        </p:txBody>
      </p:sp>
      <p:sp>
        <p:nvSpPr>
          <p:cNvPr id="5" name="Content Placeholder 4">
            <a:extLst>
              <a:ext uri="{FF2B5EF4-FFF2-40B4-BE49-F238E27FC236}">
                <a16:creationId xmlns:a16="http://schemas.microsoft.com/office/drawing/2014/main" id="{14075150-00D8-AFF6-2851-64C9F1FA54FF}"/>
              </a:ext>
            </a:extLst>
          </p:cNvPr>
          <p:cNvSpPr txBox="1">
            <a:spLocks/>
          </p:cNvSpPr>
          <p:nvPr/>
        </p:nvSpPr>
        <p:spPr>
          <a:xfrm>
            <a:off x="838201" y="1031360"/>
            <a:ext cx="10391454" cy="13928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sz="2400" dirty="0"/>
          </a:p>
        </p:txBody>
      </p:sp>
      <p:sp>
        <p:nvSpPr>
          <p:cNvPr id="10" name="TextBox 9">
            <a:extLst>
              <a:ext uri="{FF2B5EF4-FFF2-40B4-BE49-F238E27FC236}">
                <a16:creationId xmlns:a16="http://schemas.microsoft.com/office/drawing/2014/main" id="{1D819800-C82A-31DF-5D71-2E3202D175F0}"/>
              </a:ext>
            </a:extLst>
          </p:cNvPr>
          <p:cNvSpPr txBox="1"/>
          <p:nvPr/>
        </p:nvSpPr>
        <p:spPr>
          <a:xfrm>
            <a:off x="838199" y="992232"/>
            <a:ext cx="10391453" cy="4154984"/>
          </a:xfrm>
          <a:prstGeom prst="rect">
            <a:avLst/>
          </a:prstGeom>
          <a:noFill/>
        </p:spPr>
        <p:txBody>
          <a:bodyPr wrap="square">
            <a:spAutoFit/>
          </a:bodyPr>
          <a:lstStyle/>
          <a:p>
            <a:r>
              <a:rPr lang="en-US" sz="2400" dirty="0"/>
              <a:t>People are often conflicted when it comes down to forms with Angular. Should we use template-driven forms or reactive forms?</a:t>
            </a:r>
          </a:p>
          <a:p>
            <a:endParaRPr lang="en-US" sz="2400" dirty="0"/>
          </a:p>
          <a:p>
            <a:r>
              <a:rPr lang="en-US" sz="2400" dirty="0"/>
              <a:t>Here’s a simple answer:</a:t>
            </a:r>
          </a:p>
          <a:p>
            <a:endParaRPr lang="en-US" sz="2400" dirty="0"/>
          </a:p>
          <a:p>
            <a:pPr marL="342900" indent="-342900">
              <a:buFontTx/>
              <a:buChar char="-"/>
            </a:pPr>
            <a:r>
              <a:rPr lang="en-US" sz="2400" dirty="0"/>
              <a:t>If your form is dynamic (meaning: if the user selects this option, then add/enable or remove/disable other form elements) or will rely on </a:t>
            </a:r>
            <a:r>
              <a:rPr lang="en-US" sz="2400" dirty="0" err="1"/>
              <a:t>RxJs</a:t>
            </a:r>
            <a:r>
              <a:rPr lang="en-US" sz="2400" dirty="0"/>
              <a:t> for reactivity (meaning: auto-complete features or on-the-fly validation of user input using HTTP requests), then use reactive forms.</a:t>
            </a:r>
          </a:p>
          <a:p>
            <a:endParaRPr lang="en-US" sz="2400" dirty="0"/>
          </a:p>
          <a:p>
            <a:pPr marL="342900" indent="-342900">
              <a:buFontTx/>
              <a:buChar char="-"/>
            </a:pPr>
            <a:r>
              <a:rPr lang="en-US" sz="2400" dirty="0"/>
              <a:t>In all other scenarios, template-driven forms should be perfectly fine.</a:t>
            </a:r>
          </a:p>
        </p:txBody>
      </p:sp>
    </p:spTree>
    <p:extLst>
      <p:ext uri="{BB962C8B-B14F-4D97-AF65-F5344CB8AC3E}">
        <p14:creationId xmlns:p14="http://schemas.microsoft.com/office/powerpoint/2010/main" val="621770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7C7A9-D9A2-011C-52E0-EC82D6C96F8E}"/>
              </a:ext>
            </a:extLst>
          </p:cNvPr>
          <p:cNvSpPr>
            <a:spLocks noGrp="1"/>
          </p:cNvSpPr>
          <p:nvPr>
            <p:ph type="title"/>
          </p:nvPr>
        </p:nvSpPr>
        <p:spPr/>
        <p:txBody>
          <a:bodyPr/>
          <a:lstStyle/>
          <a:p>
            <a:r>
              <a:rPr lang="en-US" dirty="0"/>
              <a:t>Forms – </a:t>
            </a:r>
            <a:r>
              <a:rPr lang="en-US" dirty="0" err="1"/>
              <a:t>AbstractControl</a:t>
            </a:r>
            <a:r>
              <a:rPr lang="en-US" dirty="0"/>
              <a:t> class</a:t>
            </a:r>
          </a:p>
        </p:txBody>
      </p:sp>
      <p:sp>
        <p:nvSpPr>
          <p:cNvPr id="4" name="Text Placeholder 3">
            <a:extLst>
              <a:ext uri="{FF2B5EF4-FFF2-40B4-BE49-F238E27FC236}">
                <a16:creationId xmlns:a16="http://schemas.microsoft.com/office/drawing/2014/main" id="{A9311FE8-F3D1-2A5E-1934-992F36B3367E}"/>
              </a:ext>
            </a:extLst>
          </p:cNvPr>
          <p:cNvSpPr>
            <a:spLocks noGrp="1"/>
          </p:cNvSpPr>
          <p:nvPr>
            <p:ph type="body" sz="quarter" idx="11"/>
          </p:nvPr>
        </p:nvSpPr>
        <p:spPr/>
        <p:txBody>
          <a:bodyPr/>
          <a:lstStyle/>
          <a:p>
            <a:r>
              <a:rPr lang="en-US" dirty="0" err="1"/>
              <a:t>FormControl</a:t>
            </a:r>
            <a:endParaRPr lang="en-US" dirty="0"/>
          </a:p>
        </p:txBody>
      </p:sp>
      <p:sp>
        <p:nvSpPr>
          <p:cNvPr id="5" name="Text Placeholder 4">
            <a:extLst>
              <a:ext uri="{FF2B5EF4-FFF2-40B4-BE49-F238E27FC236}">
                <a16:creationId xmlns:a16="http://schemas.microsoft.com/office/drawing/2014/main" id="{FD2A5863-E611-36C0-0125-980F7C5C684C}"/>
              </a:ext>
            </a:extLst>
          </p:cNvPr>
          <p:cNvSpPr>
            <a:spLocks noGrp="1"/>
          </p:cNvSpPr>
          <p:nvPr>
            <p:ph type="body" sz="quarter" idx="12"/>
          </p:nvPr>
        </p:nvSpPr>
        <p:spPr/>
        <p:txBody>
          <a:bodyPr/>
          <a:lstStyle/>
          <a:p>
            <a:r>
              <a:rPr lang="en-US" dirty="0" err="1"/>
              <a:t>FormGroup</a:t>
            </a:r>
            <a:endParaRPr lang="en-US" dirty="0"/>
          </a:p>
        </p:txBody>
      </p:sp>
      <p:sp>
        <p:nvSpPr>
          <p:cNvPr id="6" name="Text Placeholder 5">
            <a:extLst>
              <a:ext uri="{FF2B5EF4-FFF2-40B4-BE49-F238E27FC236}">
                <a16:creationId xmlns:a16="http://schemas.microsoft.com/office/drawing/2014/main" id="{C5F9FD99-FB06-6B62-85C1-A364F95F53E8}"/>
              </a:ext>
            </a:extLst>
          </p:cNvPr>
          <p:cNvSpPr>
            <a:spLocks noGrp="1"/>
          </p:cNvSpPr>
          <p:nvPr>
            <p:ph type="body" sz="quarter" idx="15"/>
          </p:nvPr>
        </p:nvSpPr>
        <p:spPr/>
        <p:txBody>
          <a:bodyPr/>
          <a:lstStyle/>
          <a:p>
            <a:r>
              <a:rPr lang="en-US" sz="1600" dirty="0"/>
              <a:t>Defined a property of a </a:t>
            </a:r>
            <a:r>
              <a:rPr lang="en-US" sz="1600" dirty="0" err="1"/>
              <a:t>FormGroup</a:t>
            </a:r>
            <a:r>
              <a:rPr lang="en-US" sz="1600" dirty="0"/>
              <a:t> / </a:t>
            </a:r>
            <a:r>
              <a:rPr lang="en-US" sz="1600" dirty="0" err="1"/>
              <a:t>FormArray</a:t>
            </a:r>
            <a:endParaRPr lang="en-US" sz="1600" dirty="0"/>
          </a:p>
        </p:txBody>
      </p:sp>
      <p:sp>
        <p:nvSpPr>
          <p:cNvPr id="7" name="Text Placeholder 6">
            <a:extLst>
              <a:ext uri="{FF2B5EF4-FFF2-40B4-BE49-F238E27FC236}">
                <a16:creationId xmlns:a16="http://schemas.microsoft.com/office/drawing/2014/main" id="{B551DAB1-4113-E26F-5FAD-6259FBF0EE1D}"/>
              </a:ext>
            </a:extLst>
          </p:cNvPr>
          <p:cNvSpPr>
            <a:spLocks noGrp="1"/>
          </p:cNvSpPr>
          <p:nvPr>
            <p:ph type="body" sz="quarter" idx="16"/>
          </p:nvPr>
        </p:nvSpPr>
        <p:spPr/>
        <p:txBody>
          <a:bodyPr/>
          <a:lstStyle/>
          <a:p>
            <a:r>
              <a:rPr lang="en-US" sz="1600" dirty="0"/>
              <a:t>Values can be code-updated with</a:t>
            </a:r>
          </a:p>
        </p:txBody>
      </p:sp>
      <p:sp>
        <p:nvSpPr>
          <p:cNvPr id="26" name="Text Placeholder 25">
            <a:extLst>
              <a:ext uri="{FF2B5EF4-FFF2-40B4-BE49-F238E27FC236}">
                <a16:creationId xmlns:a16="http://schemas.microsoft.com/office/drawing/2014/main" id="{0628213D-3913-240A-AB42-119F2ED3332F}"/>
              </a:ext>
            </a:extLst>
          </p:cNvPr>
          <p:cNvSpPr>
            <a:spLocks noGrp="1"/>
          </p:cNvSpPr>
          <p:nvPr>
            <p:ph type="body" sz="quarter" idx="24"/>
          </p:nvPr>
        </p:nvSpPr>
        <p:spPr/>
        <p:txBody>
          <a:bodyPr/>
          <a:lstStyle/>
          <a:p>
            <a:r>
              <a:rPr lang="en-US" sz="1600" dirty="0"/>
              <a:t>Defines a fixed set of controls that can be managed together.</a:t>
            </a:r>
          </a:p>
        </p:txBody>
      </p:sp>
      <p:sp>
        <p:nvSpPr>
          <p:cNvPr id="27" name="Text Placeholder 26">
            <a:extLst>
              <a:ext uri="{FF2B5EF4-FFF2-40B4-BE49-F238E27FC236}">
                <a16:creationId xmlns:a16="http://schemas.microsoft.com/office/drawing/2014/main" id="{FEE367F8-F634-5907-5DE1-35ECE519B271}"/>
              </a:ext>
            </a:extLst>
          </p:cNvPr>
          <p:cNvSpPr>
            <a:spLocks noGrp="1"/>
          </p:cNvSpPr>
          <p:nvPr>
            <p:ph type="body" sz="quarter" idx="25"/>
          </p:nvPr>
        </p:nvSpPr>
        <p:spPr/>
        <p:txBody>
          <a:bodyPr/>
          <a:lstStyle/>
          <a:p>
            <a:r>
              <a:rPr lang="en-US" sz="1600" dirty="0"/>
              <a:t>You can define multiple </a:t>
            </a:r>
            <a:r>
              <a:rPr lang="en-US" sz="1600" dirty="0" err="1"/>
              <a:t>FormControls</a:t>
            </a:r>
            <a:r>
              <a:rPr lang="en-US" sz="1600" dirty="0"/>
              <a:t> / </a:t>
            </a:r>
            <a:r>
              <a:rPr lang="en-US" sz="1600" dirty="0" err="1"/>
              <a:t>FormArrays</a:t>
            </a:r>
            <a:r>
              <a:rPr lang="en-US" sz="1600" dirty="0"/>
              <a:t> as part of the </a:t>
            </a:r>
            <a:r>
              <a:rPr lang="en-US" sz="1600" dirty="0" err="1"/>
              <a:t>FormGroup</a:t>
            </a:r>
            <a:r>
              <a:rPr lang="en-US" sz="1600" dirty="0"/>
              <a:t>.</a:t>
            </a:r>
          </a:p>
        </p:txBody>
      </p:sp>
      <p:sp>
        <p:nvSpPr>
          <p:cNvPr id="8" name="Text Placeholder 3">
            <a:extLst>
              <a:ext uri="{FF2B5EF4-FFF2-40B4-BE49-F238E27FC236}">
                <a16:creationId xmlns:a16="http://schemas.microsoft.com/office/drawing/2014/main" id="{BF6C0F85-09F2-E7AC-E8E7-91C47FEF3338}"/>
              </a:ext>
            </a:extLst>
          </p:cNvPr>
          <p:cNvSpPr txBox="1">
            <a:spLocks/>
          </p:cNvSpPr>
          <p:nvPr/>
        </p:nvSpPr>
        <p:spPr>
          <a:xfrm>
            <a:off x="9381168" y="1381843"/>
            <a:ext cx="1801283" cy="842963"/>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400" b="1"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FormArray</a:t>
            </a:r>
            <a:endParaRPr lang="en-US" dirty="0"/>
          </a:p>
        </p:txBody>
      </p:sp>
      <p:sp>
        <p:nvSpPr>
          <p:cNvPr id="10" name="Text Placeholder 25">
            <a:extLst>
              <a:ext uri="{FF2B5EF4-FFF2-40B4-BE49-F238E27FC236}">
                <a16:creationId xmlns:a16="http://schemas.microsoft.com/office/drawing/2014/main" id="{C7FD3E32-8575-AD7F-5252-74F3534B1D83}"/>
              </a:ext>
            </a:extLst>
          </p:cNvPr>
          <p:cNvSpPr txBox="1">
            <a:spLocks/>
          </p:cNvSpPr>
          <p:nvPr/>
        </p:nvSpPr>
        <p:spPr>
          <a:xfrm>
            <a:off x="8781717" y="2786255"/>
            <a:ext cx="2694517" cy="134865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1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Defines a dynamic form, where controls can be added and removed at run time.</a:t>
            </a:r>
          </a:p>
        </p:txBody>
      </p:sp>
      <p:sp>
        <p:nvSpPr>
          <p:cNvPr id="11" name="Text Placeholder 26">
            <a:extLst>
              <a:ext uri="{FF2B5EF4-FFF2-40B4-BE49-F238E27FC236}">
                <a16:creationId xmlns:a16="http://schemas.microsoft.com/office/drawing/2014/main" id="{98C3A06F-E44D-87EF-3A51-B6D81A82AAE1}"/>
              </a:ext>
            </a:extLst>
          </p:cNvPr>
          <p:cNvSpPr txBox="1">
            <a:spLocks/>
          </p:cNvSpPr>
          <p:nvPr/>
        </p:nvSpPr>
        <p:spPr>
          <a:xfrm>
            <a:off x="1377911" y="5899053"/>
            <a:ext cx="2694517" cy="161011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1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Each </a:t>
            </a:r>
            <a:r>
              <a:rPr lang="en-US" sz="1600" dirty="0" err="1"/>
              <a:t>FormControls</a:t>
            </a:r>
            <a:r>
              <a:rPr lang="en-US" sz="1600" dirty="0"/>
              <a:t> / </a:t>
            </a:r>
            <a:r>
              <a:rPr lang="en-US" sz="1600" dirty="0" err="1"/>
              <a:t>FormArrays</a:t>
            </a:r>
            <a:r>
              <a:rPr lang="en-US" sz="1600" dirty="0"/>
              <a:t> must have a named key</a:t>
            </a:r>
          </a:p>
        </p:txBody>
      </p:sp>
      <p:pic>
        <p:nvPicPr>
          <p:cNvPr id="13" name="Picture 12">
            <a:extLst>
              <a:ext uri="{FF2B5EF4-FFF2-40B4-BE49-F238E27FC236}">
                <a16:creationId xmlns:a16="http://schemas.microsoft.com/office/drawing/2014/main" id="{6AAA03FD-13F2-F554-D69A-209D16F25AC6}"/>
              </a:ext>
            </a:extLst>
          </p:cNvPr>
          <p:cNvPicPr>
            <a:picLocks noChangeAspect="1"/>
          </p:cNvPicPr>
          <p:nvPr/>
        </p:nvPicPr>
        <p:blipFill>
          <a:blip r:embed="rId2"/>
          <a:stretch>
            <a:fillRect/>
          </a:stretch>
        </p:blipFill>
        <p:spPr>
          <a:xfrm>
            <a:off x="5034916" y="4956194"/>
            <a:ext cx="2896004" cy="762106"/>
          </a:xfrm>
          <a:prstGeom prst="rect">
            <a:avLst/>
          </a:prstGeom>
        </p:spPr>
      </p:pic>
      <p:sp>
        <p:nvSpPr>
          <p:cNvPr id="15" name="Text Placeholder 25">
            <a:extLst>
              <a:ext uri="{FF2B5EF4-FFF2-40B4-BE49-F238E27FC236}">
                <a16:creationId xmlns:a16="http://schemas.microsoft.com/office/drawing/2014/main" id="{F3AB55AC-D647-38EC-D9E7-58605F749AE1}"/>
              </a:ext>
            </a:extLst>
          </p:cNvPr>
          <p:cNvSpPr txBox="1">
            <a:spLocks/>
          </p:cNvSpPr>
          <p:nvPr/>
        </p:nvSpPr>
        <p:spPr>
          <a:xfrm>
            <a:off x="8830389" y="4281867"/>
            <a:ext cx="2694517" cy="134865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1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err="1"/>
              <a:t>FormArrays</a:t>
            </a:r>
            <a:r>
              <a:rPr lang="en-US" sz="1600" dirty="0"/>
              <a:t> does not have a fixed set of controls. Controls can be added on the fly based on actions.</a:t>
            </a:r>
          </a:p>
        </p:txBody>
      </p:sp>
    </p:spTree>
    <p:extLst>
      <p:ext uri="{BB962C8B-B14F-4D97-AF65-F5344CB8AC3E}">
        <p14:creationId xmlns:p14="http://schemas.microsoft.com/office/powerpoint/2010/main" val="3871940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8D1D7D-94DA-49FD-852A-7F145840B2C8}"/>
              </a:ext>
            </a:extLst>
          </p:cNvPr>
          <p:cNvSpPr>
            <a:spLocks noGrp="1"/>
          </p:cNvSpPr>
          <p:nvPr>
            <p:ph type="title"/>
          </p:nvPr>
        </p:nvSpPr>
        <p:spPr/>
        <p:txBody>
          <a:bodyPr/>
          <a:lstStyle/>
          <a:p>
            <a:r>
              <a:rPr lang="en-US" dirty="0"/>
              <a:t>Forms – </a:t>
            </a:r>
            <a:r>
              <a:rPr lang="en-US" dirty="0" err="1"/>
              <a:t>FormBuilder</a:t>
            </a:r>
            <a:endParaRPr lang="en-US" dirty="0"/>
          </a:p>
        </p:txBody>
      </p:sp>
      <p:sp>
        <p:nvSpPr>
          <p:cNvPr id="2" name="Content Placeholder 4">
            <a:extLst>
              <a:ext uri="{FF2B5EF4-FFF2-40B4-BE49-F238E27FC236}">
                <a16:creationId xmlns:a16="http://schemas.microsoft.com/office/drawing/2014/main" id="{6BD8E346-56ED-5255-A656-2BF9D3E5846F}"/>
              </a:ext>
            </a:extLst>
          </p:cNvPr>
          <p:cNvSpPr txBox="1">
            <a:spLocks/>
          </p:cNvSpPr>
          <p:nvPr/>
        </p:nvSpPr>
        <p:spPr>
          <a:xfrm>
            <a:off x="838201" y="1031359"/>
            <a:ext cx="10391454" cy="21690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b="1" dirty="0"/>
          </a:p>
        </p:txBody>
      </p:sp>
      <p:sp>
        <p:nvSpPr>
          <p:cNvPr id="4" name="Content Placeholder 4">
            <a:extLst>
              <a:ext uri="{FF2B5EF4-FFF2-40B4-BE49-F238E27FC236}">
                <a16:creationId xmlns:a16="http://schemas.microsoft.com/office/drawing/2014/main" id="{D261F123-06A6-15E2-1DE0-E57CD99F117D}"/>
              </a:ext>
            </a:extLst>
          </p:cNvPr>
          <p:cNvSpPr txBox="1">
            <a:spLocks/>
          </p:cNvSpPr>
          <p:nvPr/>
        </p:nvSpPr>
        <p:spPr>
          <a:xfrm>
            <a:off x="962345" y="2838892"/>
            <a:ext cx="3772786" cy="27219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en-US" sz="2400" dirty="0"/>
          </a:p>
        </p:txBody>
      </p:sp>
      <p:sp>
        <p:nvSpPr>
          <p:cNvPr id="6" name="Content Placeholder 4">
            <a:extLst>
              <a:ext uri="{FF2B5EF4-FFF2-40B4-BE49-F238E27FC236}">
                <a16:creationId xmlns:a16="http://schemas.microsoft.com/office/drawing/2014/main" id="{42409687-624F-1A42-D39B-2C6EDC2C86F0}"/>
              </a:ext>
            </a:extLst>
          </p:cNvPr>
          <p:cNvSpPr txBox="1">
            <a:spLocks/>
          </p:cNvSpPr>
          <p:nvPr/>
        </p:nvSpPr>
        <p:spPr>
          <a:xfrm>
            <a:off x="5916969" y="2838892"/>
            <a:ext cx="3772786" cy="27219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en-US" sz="2400" dirty="0"/>
          </a:p>
        </p:txBody>
      </p:sp>
      <p:sp>
        <p:nvSpPr>
          <p:cNvPr id="5" name="Content Placeholder 4">
            <a:extLst>
              <a:ext uri="{FF2B5EF4-FFF2-40B4-BE49-F238E27FC236}">
                <a16:creationId xmlns:a16="http://schemas.microsoft.com/office/drawing/2014/main" id="{14075150-00D8-AFF6-2851-64C9F1FA54FF}"/>
              </a:ext>
            </a:extLst>
          </p:cNvPr>
          <p:cNvSpPr txBox="1">
            <a:spLocks/>
          </p:cNvSpPr>
          <p:nvPr/>
        </p:nvSpPr>
        <p:spPr>
          <a:xfrm>
            <a:off x="838201" y="1031360"/>
            <a:ext cx="10391454" cy="13928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sz="2400" dirty="0"/>
          </a:p>
        </p:txBody>
      </p:sp>
      <p:sp>
        <p:nvSpPr>
          <p:cNvPr id="10" name="TextBox 9">
            <a:extLst>
              <a:ext uri="{FF2B5EF4-FFF2-40B4-BE49-F238E27FC236}">
                <a16:creationId xmlns:a16="http://schemas.microsoft.com/office/drawing/2014/main" id="{1D819800-C82A-31DF-5D71-2E3202D175F0}"/>
              </a:ext>
            </a:extLst>
          </p:cNvPr>
          <p:cNvSpPr txBox="1"/>
          <p:nvPr/>
        </p:nvSpPr>
        <p:spPr>
          <a:xfrm>
            <a:off x="838199" y="992232"/>
            <a:ext cx="10391453" cy="830997"/>
          </a:xfrm>
          <a:prstGeom prst="rect">
            <a:avLst/>
          </a:prstGeom>
          <a:noFill/>
        </p:spPr>
        <p:txBody>
          <a:bodyPr wrap="square">
            <a:spAutoFit/>
          </a:bodyPr>
          <a:lstStyle/>
          <a:p>
            <a:r>
              <a:rPr lang="en-US" sz="2400" dirty="0" err="1"/>
              <a:t>FormBuilder</a:t>
            </a:r>
            <a:r>
              <a:rPr lang="en-US" sz="2400" dirty="0"/>
              <a:t> is a service that provides convenient methods of generating controls.</a:t>
            </a:r>
          </a:p>
        </p:txBody>
      </p:sp>
      <p:pic>
        <p:nvPicPr>
          <p:cNvPr id="14" name="Picture 13">
            <a:extLst>
              <a:ext uri="{FF2B5EF4-FFF2-40B4-BE49-F238E27FC236}">
                <a16:creationId xmlns:a16="http://schemas.microsoft.com/office/drawing/2014/main" id="{25B5EFBB-D3D9-607F-3C73-B09F60DC57C8}"/>
              </a:ext>
            </a:extLst>
          </p:cNvPr>
          <p:cNvPicPr>
            <a:picLocks noChangeAspect="1"/>
          </p:cNvPicPr>
          <p:nvPr/>
        </p:nvPicPr>
        <p:blipFill>
          <a:blip r:embed="rId2"/>
          <a:stretch>
            <a:fillRect/>
          </a:stretch>
        </p:blipFill>
        <p:spPr>
          <a:xfrm>
            <a:off x="3912781" y="1413046"/>
            <a:ext cx="4578494" cy="5136847"/>
          </a:xfrm>
          <a:prstGeom prst="rect">
            <a:avLst/>
          </a:prstGeom>
        </p:spPr>
      </p:pic>
    </p:spTree>
    <p:extLst>
      <p:ext uri="{BB962C8B-B14F-4D97-AF65-F5344CB8AC3E}">
        <p14:creationId xmlns:p14="http://schemas.microsoft.com/office/powerpoint/2010/main" val="299678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8D1D7D-94DA-49FD-852A-7F145840B2C8}"/>
              </a:ext>
            </a:extLst>
          </p:cNvPr>
          <p:cNvSpPr>
            <a:spLocks noGrp="1"/>
          </p:cNvSpPr>
          <p:nvPr>
            <p:ph type="title"/>
          </p:nvPr>
        </p:nvSpPr>
        <p:spPr/>
        <p:txBody>
          <a:bodyPr/>
          <a:lstStyle/>
          <a:p>
            <a:r>
              <a:rPr lang="en-US" dirty="0"/>
              <a:t>Forms – Instances vs </a:t>
            </a:r>
            <a:r>
              <a:rPr lang="en-US" dirty="0" err="1"/>
              <a:t>FormBuilder</a:t>
            </a:r>
            <a:endParaRPr lang="en-US" dirty="0"/>
          </a:p>
        </p:txBody>
      </p:sp>
      <p:sp>
        <p:nvSpPr>
          <p:cNvPr id="2" name="Content Placeholder 4">
            <a:extLst>
              <a:ext uri="{FF2B5EF4-FFF2-40B4-BE49-F238E27FC236}">
                <a16:creationId xmlns:a16="http://schemas.microsoft.com/office/drawing/2014/main" id="{6BD8E346-56ED-5255-A656-2BF9D3E5846F}"/>
              </a:ext>
            </a:extLst>
          </p:cNvPr>
          <p:cNvSpPr txBox="1">
            <a:spLocks/>
          </p:cNvSpPr>
          <p:nvPr/>
        </p:nvSpPr>
        <p:spPr>
          <a:xfrm>
            <a:off x="838201" y="1031359"/>
            <a:ext cx="10391454" cy="21690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b="1" dirty="0"/>
          </a:p>
        </p:txBody>
      </p:sp>
      <p:sp>
        <p:nvSpPr>
          <p:cNvPr id="4" name="Content Placeholder 4">
            <a:extLst>
              <a:ext uri="{FF2B5EF4-FFF2-40B4-BE49-F238E27FC236}">
                <a16:creationId xmlns:a16="http://schemas.microsoft.com/office/drawing/2014/main" id="{D261F123-06A6-15E2-1DE0-E57CD99F117D}"/>
              </a:ext>
            </a:extLst>
          </p:cNvPr>
          <p:cNvSpPr txBox="1">
            <a:spLocks/>
          </p:cNvSpPr>
          <p:nvPr/>
        </p:nvSpPr>
        <p:spPr>
          <a:xfrm>
            <a:off x="962345" y="2838892"/>
            <a:ext cx="3772786" cy="27219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en-US" sz="2400" dirty="0"/>
          </a:p>
        </p:txBody>
      </p:sp>
      <p:sp>
        <p:nvSpPr>
          <p:cNvPr id="6" name="Content Placeholder 4">
            <a:extLst>
              <a:ext uri="{FF2B5EF4-FFF2-40B4-BE49-F238E27FC236}">
                <a16:creationId xmlns:a16="http://schemas.microsoft.com/office/drawing/2014/main" id="{42409687-624F-1A42-D39B-2C6EDC2C86F0}"/>
              </a:ext>
            </a:extLst>
          </p:cNvPr>
          <p:cNvSpPr txBox="1">
            <a:spLocks/>
          </p:cNvSpPr>
          <p:nvPr/>
        </p:nvSpPr>
        <p:spPr>
          <a:xfrm>
            <a:off x="5916969" y="2838892"/>
            <a:ext cx="3772786" cy="27219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en-US" sz="2400" dirty="0"/>
          </a:p>
        </p:txBody>
      </p:sp>
      <p:sp>
        <p:nvSpPr>
          <p:cNvPr id="5" name="Content Placeholder 4">
            <a:extLst>
              <a:ext uri="{FF2B5EF4-FFF2-40B4-BE49-F238E27FC236}">
                <a16:creationId xmlns:a16="http://schemas.microsoft.com/office/drawing/2014/main" id="{14075150-00D8-AFF6-2851-64C9F1FA54FF}"/>
              </a:ext>
            </a:extLst>
          </p:cNvPr>
          <p:cNvSpPr txBox="1">
            <a:spLocks/>
          </p:cNvSpPr>
          <p:nvPr/>
        </p:nvSpPr>
        <p:spPr>
          <a:xfrm>
            <a:off x="838201" y="1031360"/>
            <a:ext cx="10391454" cy="13928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sz="2400" dirty="0"/>
          </a:p>
        </p:txBody>
      </p:sp>
      <p:pic>
        <p:nvPicPr>
          <p:cNvPr id="8" name="Picture 7">
            <a:extLst>
              <a:ext uri="{FF2B5EF4-FFF2-40B4-BE49-F238E27FC236}">
                <a16:creationId xmlns:a16="http://schemas.microsoft.com/office/drawing/2014/main" id="{22CC471B-5E92-0797-D3B5-23BA65CAEEFD}"/>
              </a:ext>
            </a:extLst>
          </p:cNvPr>
          <p:cNvPicPr>
            <a:picLocks noChangeAspect="1"/>
          </p:cNvPicPr>
          <p:nvPr/>
        </p:nvPicPr>
        <p:blipFill>
          <a:blip r:embed="rId2"/>
          <a:stretch>
            <a:fillRect/>
          </a:stretch>
        </p:blipFill>
        <p:spPr>
          <a:xfrm>
            <a:off x="838200" y="1554034"/>
            <a:ext cx="4021076" cy="2826580"/>
          </a:xfrm>
          <a:prstGeom prst="rect">
            <a:avLst/>
          </a:prstGeom>
        </p:spPr>
      </p:pic>
      <p:pic>
        <p:nvPicPr>
          <p:cNvPr id="11" name="Picture 10">
            <a:extLst>
              <a:ext uri="{FF2B5EF4-FFF2-40B4-BE49-F238E27FC236}">
                <a16:creationId xmlns:a16="http://schemas.microsoft.com/office/drawing/2014/main" id="{EABFF5DD-A5A0-CFF5-B936-4365A49F6E2F}"/>
              </a:ext>
            </a:extLst>
          </p:cNvPr>
          <p:cNvPicPr>
            <a:picLocks noChangeAspect="1"/>
          </p:cNvPicPr>
          <p:nvPr/>
        </p:nvPicPr>
        <p:blipFill>
          <a:blip r:embed="rId3"/>
          <a:stretch>
            <a:fillRect/>
          </a:stretch>
        </p:blipFill>
        <p:spPr>
          <a:xfrm>
            <a:off x="6254383" y="1681107"/>
            <a:ext cx="3830148" cy="2742038"/>
          </a:xfrm>
          <a:prstGeom prst="rect">
            <a:avLst/>
          </a:prstGeom>
        </p:spPr>
      </p:pic>
      <p:sp>
        <p:nvSpPr>
          <p:cNvPr id="12" name="TextBox 11">
            <a:extLst>
              <a:ext uri="{FF2B5EF4-FFF2-40B4-BE49-F238E27FC236}">
                <a16:creationId xmlns:a16="http://schemas.microsoft.com/office/drawing/2014/main" id="{F9F14023-3352-E71D-123C-272F5539F7B6}"/>
              </a:ext>
            </a:extLst>
          </p:cNvPr>
          <p:cNvSpPr txBox="1"/>
          <p:nvPr/>
        </p:nvSpPr>
        <p:spPr>
          <a:xfrm>
            <a:off x="5158052" y="2552664"/>
            <a:ext cx="728281" cy="461665"/>
          </a:xfrm>
          <a:prstGeom prst="rect">
            <a:avLst/>
          </a:prstGeom>
          <a:noFill/>
        </p:spPr>
        <p:txBody>
          <a:bodyPr wrap="square">
            <a:spAutoFit/>
          </a:bodyPr>
          <a:lstStyle/>
          <a:p>
            <a:r>
              <a:rPr lang="en-US" sz="2400" dirty="0"/>
              <a:t>VS</a:t>
            </a:r>
          </a:p>
        </p:txBody>
      </p:sp>
    </p:spTree>
    <p:extLst>
      <p:ext uri="{BB962C8B-B14F-4D97-AF65-F5344CB8AC3E}">
        <p14:creationId xmlns:p14="http://schemas.microsoft.com/office/powerpoint/2010/main" val="710052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8D1D7D-94DA-49FD-852A-7F145840B2C8}"/>
              </a:ext>
            </a:extLst>
          </p:cNvPr>
          <p:cNvSpPr>
            <a:spLocks noGrp="1"/>
          </p:cNvSpPr>
          <p:nvPr>
            <p:ph type="title"/>
          </p:nvPr>
        </p:nvSpPr>
        <p:spPr/>
        <p:txBody>
          <a:bodyPr/>
          <a:lstStyle/>
          <a:p>
            <a:r>
              <a:rPr lang="en-US" dirty="0"/>
              <a:t>Forms – Angular CSS Classes</a:t>
            </a:r>
          </a:p>
        </p:txBody>
      </p:sp>
      <p:sp>
        <p:nvSpPr>
          <p:cNvPr id="2" name="Content Placeholder 4">
            <a:extLst>
              <a:ext uri="{FF2B5EF4-FFF2-40B4-BE49-F238E27FC236}">
                <a16:creationId xmlns:a16="http://schemas.microsoft.com/office/drawing/2014/main" id="{6BD8E346-56ED-5255-A656-2BF9D3E5846F}"/>
              </a:ext>
            </a:extLst>
          </p:cNvPr>
          <p:cNvSpPr txBox="1">
            <a:spLocks/>
          </p:cNvSpPr>
          <p:nvPr/>
        </p:nvSpPr>
        <p:spPr>
          <a:xfrm>
            <a:off x="838201" y="1031359"/>
            <a:ext cx="10391454" cy="21690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b="1" dirty="0"/>
          </a:p>
        </p:txBody>
      </p:sp>
      <p:sp>
        <p:nvSpPr>
          <p:cNvPr id="4" name="Content Placeholder 4">
            <a:extLst>
              <a:ext uri="{FF2B5EF4-FFF2-40B4-BE49-F238E27FC236}">
                <a16:creationId xmlns:a16="http://schemas.microsoft.com/office/drawing/2014/main" id="{D261F123-06A6-15E2-1DE0-E57CD99F117D}"/>
              </a:ext>
            </a:extLst>
          </p:cNvPr>
          <p:cNvSpPr txBox="1">
            <a:spLocks/>
          </p:cNvSpPr>
          <p:nvPr/>
        </p:nvSpPr>
        <p:spPr>
          <a:xfrm>
            <a:off x="962345" y="2838892"/>
            <a:ext cx="3772786" cy="27219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en-US" sz="2400" dirty="0"/>
          </a:p>
        </p:txBody>
      </p:sp>
      <p:sp>
        <p:nvSpPr>
          <p:cNvPr id="6" name="Content Placeholder 4">
            <a:extLst>
              <a:ext uri="{FF2B5EF4-FFF2-40B4-BE49-F238E27FC236}">
                <a16:creationId xmlns:a16="http://schemas.microsoft.com/office/drawing/2014/main" id="{42409687-624F-1A42-D39B-2C6EDC2C86F0}"/>
              </a:ext>
            </a:extLst>
          </p:cNvPr>
          <p:cNvSpPr txBox="1">
            <a:spLocks/>
          </p:cNvSpPr>
          <p:nvPr/>
        </p:nvSpPr>
        <p:spPr>
          <a:xfrm>
            <a:off x="5916969" y="2838892"/>
            <a:ext cx="3772786" cy="27219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en-US" sz="2400" dirty="0"/>
          </a:p>
        </p:txBody>
      </p:sp>
      <p:sp>
        <p:nvSpPr>
          <p:cNvPr id="5" name="Content Placeholder 4">
            <a:extLst>
              <a:ext uri="{FF2B5EF4-FFF2-40B4-BE49-F238E27FC236}">
                <a16:creationId xmlns:a16="http://schemas.microsoft.com/office/drawing/2014/main" id="{14075150-00D8-AFF6-2851-64C9F1FA54FF}"/>
              </a:ext>
            </a:extLst>
          </p:cNvPr>
          <p:cNvSpPr txBox="1">
            <a:spLocks/>
          </p:cNvSpPr>
          <p:nvPr/>
        </p:nvSpPr>
        <p:spPr>
          <a:xfrm>
            <a:off x="838201" y="1031360"/>
            <a:ext cx="10391454" cy="13928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Angular adds its predefined CSS classes to form elements based on their current state. These classes will update as the form state changes.</a:t>
            </a:r>
          </a:p>
          <a:p>
            <a:pPr marL="0" indent="0">
              <a:buNone/>
            </a:pPr>
            <a:r>
              <a:rPr lang="en-US" sz="2400" dirty="0"/>
              <a:t>Some of the classes that Angular uses are:</a:t>
            </a:r>
          </a:p>
          <a:p>
            <a:pPr marL="0" indent="0">
              <a:buNone/>
            </a:pPr>
            <a:endParaRPr lang="en-US" sz="2400" b="1" dirty="0"/>
          </a:p>
        </p:txBody>
      </p:sp>
      <p:sp>
        <p:nvSpPr>
          <p:cNvPr id="7" name="Content Placeholder 4">
            <a:extLst>
              <a:ext uri="{FF2B5EF4-FFF2-40B4-BE49-F238E27FC236}">
                <a16:creationId xmlns:a16="http://schemas.microsoft.com/office/drawing/2014/main" id="{0594B12E-876E-5AA5-D2BC-C6049F74A943}"/>
              </a:ext>
            </a:extLst>
          </p:cNvPr>
          <p:cNvSpPr txBox="1">
            <a:spLocks/>
          </p:cNvSpPr>
          <p:nvPr/>
        </p:nvSpPr>
        <p:spPr>
          <a:xfrm>
            <a:off x="838201" y="2647507"/>
            <a:ext cx="5078768" cy="29133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400" dirty="0"/>
              <a:t>ng-valid</a:t>
            </a:r>
          </a:p>
          <a:p>
            <a:pPr>
              <a:buFontTx/>
              <a:buChar char="-"/>
            </a:pPr>
            <a:r>
              <a:rPr lang="en-US" sz="2400" dirty="0"/>
              <a:t>ng-invalid</a:t>
            </a:r>
          </a:p>
          <a:p>
            <a:pPr>
              <a:buFontTx/>
              <a:buChar char="-"/>
            </a:pPr>
            <a:r>
              <a:rPr lang="en-US" sz="2400" dirty="0"/>
              <a:t>ng-pristine</a:t>
            </a:r>
          </a:p>
        </p:txBody>
      </p:sp>
      <p:sp>
        <p:nvSpPr>
          <p:cNvPr id="8" name="Content Placeholder 4">
            <a:extLst>
              <a:ext uri="{FF2B5EF4-FFF2-40B4-BE49-F238E27FC236}">
                <a16:creationId xmlns:a16="http://schemas.microsoft.com/office/drawing/2014/main" id="{2960C2B7-F02F-47DA-7EFD-10BE0AD43D05}"/>
              </a:ext>
            </a:extLst>
          </p:cNvPr>
          <p:cNvSpPr txBox="1">
            <a:spLocks/>
          </p:cNvSpPr>
          <p:nvPr/>
        </p:nvSpPr>
        <p:spPr>
          <a:xfrm>
            <a:off x="5658294" y="2647507"/>
            <a:ext cx="5078768" cy="29133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400" dirty="0"/>
              <a:t>ng-dirty</a:t>
            </a:r>
          </a:p>
          <a:p>
            <a:pPr>
              <a:buFontTx/>
              <a:buChar char="-"/>
            </a:pPr>
            <a:r>
              <a:rPr lang="en-US" sz="2400" dirty="0"/>
              <a:t>ng-touched</a:t>
            </a:r>
          </a:p>
          <a:p>
            <a:pPr>
              <a:buFontTx/>
              <a:buChar char="-"/>
            </a:pPr>
            <a:r>
              <a:rPr lang="en-US" sz="2400" dirty="0"/>
              <a:t>ng-untouched</a:t>
            </a:r>
          </a:p>
        </p:txBody>
      </p:sp>
    </p:spTree>
    <p:extLst>
      <p:ext uri="{BB962C8B-B14F-4D97-AF65-F5344CB8AC3E}">
        <p14:creationId xmlns:p14="http://schemas.microsoft.com/office/powerpoint/2010/main" val="84207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208F43-D943-909B-335C-EA34EF0305D5}"/>
              </a:ext>
            </a:extLst>
          </p:cNvPr>
          <p:cNvSpPr>
            <a:spLocks noGrp="1"/>
          </p:cNvSpPr>
          <p:nvPr>
            <p:ph type="body" sz="quarter" idx="10"/>
          </p:nvPr>
        </p:nvSpPr>
        <p:spPr/>
        <p:txBody>
          <a:bodyPr/>
          <a:lstStyle/>
          <a:p>
            <a:r>
              <a:rPr lang="en-US" sz="4400" dirty="0">
                <a:solidFill>
                  <a:schemeClr val="accent1">
                    <a:lumMod val="50000"/>
                  </a:schemeClr>
                </a:solidFill>
              </a:rPr>
              <a:t>TypeScript</a:t>
            </a:r>
          </a:p>
        </p:txBody>
      </p:sp>
    </p:spTree>
    <p:extLst>
      <p:ext uri="{BB962C8B-B14F-4D97-AF65-F5344CB8AC3E}">
        <p14:creationId xmlns:p14="http://schemas.microsoft.com/office/powerpoint/2010/main" val="401503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208F43-D943-909B-335C-EA34EF0305D5}"/>
              </a:ext>
            </a:extLst>
          </p:cNvPr>
          <p:cNvSpPr>
            <a:spLocks noGrp="1"/>
          </p:cNvSpPr>
          <p:nvPr>
            <p:ph type="body" sz="quarter" idx="10"/>
          </p:nvPr>
        </p:nvSpPr>
        <p:spPr/>
        <p:txBody>
          <a:bodyPr/>
          <a:lstStyle/>
          <a:p>
            <a:r>
              <a:rPr lang="en-US" sz="4400" dirty="0">
                <a:solidFill>
                  <a:schemeClr val="accent1">
                    <a:lumMod val="50000"/>
                  </a:schemeClr>
                </a:solidFill>
              </a:rPr>
              <a:t>Signals</a:t>
            </a:r>
          </a:p>
        </p:txBody>
      </p:sp>
    </p:spTree>
    <p:extLst>
      <p:ext uri="{BB962C8B-B14F-4D97-AF65-F5344CB8AC3E}">
        <p14:creationId xmlns:p14="http://schemas.microsoft.com/office/powerpoint/2010/main" val="252461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8D1D7D-94DA-49FD-852A-7F145840B2C8}"/>
              </a:ext>
            </a:extLst>
          </p:cNvPr>
          <p:cNvSpPr>
            <a:spLocks noGrp="1"/>
          </p:cNvSpPr>
          <p:nvPr>
            <p:ph type="title"/>
          </p:nvPr>
        </p:nvSpPr>
        <p:spPr/>
        <p:txBody>
          <a:bodyPr/>
          <a:lstStyle/>
          <a:p>
            <a:r>
              <a:rPr lang="en-US" dirty="0"/>
              <a:t>Signals</a:t>
            </a:r>
          </a:p>
        </p:txBody>
      </p:sp>
      <p:sp>
        <p:nvSpPr>
          <p:cNvPr id="2" name="Content Placeholder 4">
            <a:extLst>
              <a:ext uri="{FF2B5EF4-FFF2-40B4-BE49-F238E27FC236}">
                <a16:creationId xmlns:a16="http://schemas.microsoft.com/office/drawing/2014/main" id="{6BD8E346-56ED-5255-A656-2BF9D3E5846F}"/>
              </a:ext>
            </a:extLst>
          </p:cNvPr>
          <p:cNvSpPr txBox="1">
            <a:spLocks/>
          </p:cNvSpPr>
          <p:nvPr/>
        </p:nvSpPr>
        <p:spPr>
          <a:xfrm>
            <a:off x="838201" y="1031359"/>
            <a:ext cx="10391454" cy="21690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b="1" dirty="0"/>
          </a:p>
        </p:txBody>
      </p:sp>
      <p:sp>
        <p:nvSpPr>
          <p:cNvPr id="4" name="Content Placeholder 4">
            <a:extLst>
              <a:ext uri="{FF2B5EF4-FFF2-40B4-BE49-F238E27FC236}">
                <a16:creationId xmlns:a16="http://schemas.microsoft.com/office/drawing/2014/main" id="{D261F123-06A6-15E2-1DE0-E57CD99F117D}"/>
              </a:ext>
            </a:extLst>
          </p:cNvPr>
          <p:cNvSpPr txBox="1">
            <a:spLocks/>
          </p:cNvSpPr>
          <p:nvPr/>
        </p:nvSpPr>
        <p:spPr>
          <a:xfrm>
            <a:off x="962345" y="2838892"/>
            <a:ext cx="3772786" cy="27219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en-US" sz="2400" dirty="0"/>
          </a:p>
        </p:txBody>
      </p:sp>
      <p:sp>
        <p:nvSpPr>
          <p:cNvPr id="6" name="Content Placeholder 4">
            <a:extLst>
              <a:ext uri="{FF2B5EF4-FFF2-40B4-BE49-F238E27FC236}">
                <a16:creationId xmlns:a16="http://schemas.microsoft.com/office/drawing/2014/main" id="{42409687-624F-1A42-D39B-2C6EDC2C86F0}"/>
              </a:ext>
            </a:extLst>
          </p:cNvPr>
          <p:cNvSpPr txBox="1">
            <a:spLocks/>
          </p:cNvSpPr>
          <p:nvPr/>
        </p:nvSpPr>
        <p:spPr>
          <a:xfrm>
            <a:off x="5916969" y="2838892"/>
            <a:ext cx="3772786" cy="27219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en-US" sz="2400" dirty="0"/>
          </a:p>
        </p:txBody>
      </p:sp>
      <p:sp>
        <p:nvSpPr>
          <p:cNvPr id="5" name="Content Placeholder 4">
            <a:extLst>
              <a:ext uri="{FF2B5EF4-FFF2-40B4-BE49-F238E27FC236}">
                <a16:creationId xmlns:a16="http://schemas.microsoft.com/office/drawing/2014/main" id="{14075150-00D8-AFF6-2851-64C9F1FA54FF}"/>
              </a:ext>
            </a:extLst>
          </p:cNvPr>
          <p:cNvSpPr txBox="1">
            <a:spLocks/>
          </p:cNvSpPr>
          <p:nvPr/>
        </p:nvSpPr>
        <p:spPr>
          <a:xfrm>
            <a:off x="838201" y="1031360"/>
            <a:ext cx="10391454" cy="20414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Angular Signals is a system that granularly tracks how and where your state is used throughout an application, allowing the framework to optimize rendering updates. Signals can contain any value, from primitives to complex data structures.</a:t>
            </a:r>
          </a:p>
          <a:p>
            <a:pPr marL="0" indent="0">
              <a:buNone/>
            </a:pPr>
            <a:r>
              <a:rPr lang="en-US" sz="2400" dirty="0"/>
              <a:t>Signals may be either writable or read-only.</a:t>
            </a:r>
          </a:p>
          <a:p>
            <a:pPr marL="0" indent="0">
              <a:buNone/>
            </a:pPr>
            <a:endParaRPr lang="en-US" sz="2400" b="1" dirty="0"/>
          </a:p>
        </p:txBody>
      </p:sp>
    </p:spTree>
    <p:extLst>
      <p:ext uri="{BB962C8B-B14F-4D97-AF65-F5344CB8AC3E}">
        <p14:creationId xmlns:p14="http://schemas.microsoft.com/office/powerpoint/2010/main" val="2211334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8D1D7D-94DA-49FD-852A-7F145840B2C8}"/>
              </a:ext>
            </a:extLst>
          </p:cNvPr>
          <p:cNvSpPr>
            <a:spLocks noGrp="1"/>
          </p:cNvSpPr>
          <p:nvPr>
            <p:ph type="title"/>
          </p:nvPr>
        </p:nvSpPr>
        <p:spPr/>
        <p:txBody>
          <a:bodyPr/>
          <a:lstStyle/>
          <a:p>
            <a:r>
              <a:rPr lang="en-US" dirty="0"/>
              <a:t>Signals – Examples </a:t>
            </a:r>
          </a:p>
        </p:txBody>
      </p:sp>
      <p:sp>
        <p:nvSpPr>
          <p:cNvPr id="2" name="Content Placeholder 4">
            <a:extLst>
              <a:ext uri="{FF2B5EF4-FFF2-40B4-BE49-F238E27FC236}">
                <a16:creationId xmlns:a16="http://schemas.microsoft.com/office/drawing/2014/main" id="{6BD8E346-56ED-5255-A656-2BF9D3E5846F}"/>
              </a:ext>
            </a:extLst>
          </p:cNvPr>
          <p:cNvSpPr txBox="1">
            <a:spLocks/>
          </p:cNvSpPr>
          <p:nvPr/>
        </p:nvSpPr>
        <p:spPr>
          <a:xfrm>
            <a:off x="838201" y="1031359"/>
            <a:ext cx="10391454" cy="21690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b="1" dirty="0"/>
          </a:p>
        </p:txBody>
      </p:sp>
      <p:sp>
        <p:nvSpPr>
          <p:cNvPr id="4" name="Content Placeholder 4">
            <a:extLst>
              <a:ext uri="{FF2B5EF4-FFF2-40B4-BE49-F238E27FC236}">
                <a16:creationId xmlns:a16="http://schemas.microsoft.com/office/drawing/2014/main" id="{D261F123-06A6-15E2-1DE0-E57CD99F117D}"/>
              </a:ext>
            </a:extLst>
          </p:cNvPr>
          <p:cNvSpPr txBox="1">
            <a:spLocks/>
          </p:cNvSpPr>
          <p:nvPr/>
        </p:nvSpPr>
        <p:spPr>
          <a:xfrm>
            <a:off x="962345" y="2838892"/>
            <a:ext cx="3772786" cy="27219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en-US" sz="2400" dirty="0"/>
          </a:p>
        </p:txBody>
      </p:sp>
      <p:sp>
        <p:nvSpPr>
          <p:cNvPr id="6" name="Content Placeholder 4">
            <a:extLst>
              <a:ext uri="{FF2B5EF4-FFF2-40B4-BE49-F238E27FC236}">
                <a16:creationId xmlns:a16="http://schemas.microsoft.com/office/drawing/2014/main" id="{42409687-624F-1A42-D39B-2C6EDC2C86F0}"/>
              </a:ext>
            </a:extLst>
          </p:cNvPr>
          <p:cNvSpPr txBox="1">
            <a:spLocks/>
          </p:cNvSpPr>
          <p:nvPr/>
        </p:nvSpPr>
        <p:spPr>
          <a:xfrm>
            <a:off x="5916969" y="2838892"/>
            <a:ext cx="3772786" cy="27219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en-US" sz="2400" dirty="0"/>
          </a:p>
        </p:txBody>
      </p:sp>
      <p:pic>
        <p:nvPicPr>
          <p:cNvPr id="8" name="Picture 7">
            <a:extLst>
              <a:ext uri="{FF2B5EF4-FFF2-40B4-BE49-F238E27FC236}">
                <a16:creationId xmlns:a16="http://schemas.microsoft.com/office/drawing/2014/main" id="{F46F8DB9-CEA2-5056-E354-E2C4B748AFCA}"/>
              </a:ext>
            </a:extLst>
          </p:cNvPr>
          <p:cNvPicPr>
            <a:picLocks noChangeAspect="1"/>
          </p:cNvPicPr>
          <p:nvPr/>
        </p:nvPicPr>
        <p:blipFill>
          <a:blip r:embed="rId2"/>
          <a:stretch>
            <a:fillRect/>
          </a:stretch>
        </p:blipFill>
        <p:spPr>
          <a:xfrm>
            <a:off x="962345" y="1208026"/>
            <a:ext cx="7209673" cy="1241736"/>
          </a:xfrm>
          <a:prstGeom prst="rect">
            <a:avLst/>
          </a:prstGeom>
        </p:spPr>
      </p:pic>
      <p:pic>
        <p:nvPicPr>
          <p:cNvPr id="10" name="Picture 9">
            <a:extLst>
              <a:ext uri="{FF2B5EF4-FFF2-40B4-BE49-F238E27FC236}">
                <a16:creationId xmlns:a16="http://schemas.microsoft.com/office/drawing/2014/main" id="{129910B7-C07A-43AC-17A0-82682438C6C2}"/>
              </a:ext>
            </a:extLst>
          </p:cNvPr>
          <p:cNvPicPr>
            <a:picLocks noChangeAspect="1"/>
          </p:cNvPicPr>
          <p:nvPr/>
        </p:nvPicPr>
        <p:blipFill>
          <a:blip r:embed="rId3"/>
          <a:stretch>
            <a:fillRect/>
          </a:stretch>
        </p:blipFill>
        <p:spPr>
          <a:xfrm>
            <a:off x="962345" y="2913237"/>
            <a:ext cx="2056885" cy="574325"/>
          </a:xfrm>
          <a:prstGeom prst="rect">
            <a:avLst/>
          </a:prstGeom>
        </p:spPr>
      </p:pic>
      <p:pic>
        <p:nvPicPr>
          <p:cNvPr id="12" name="Picture 11">
            <a:extLst>
              <a:ext uri="{FF2B5EF4-FFF2-40B4-BE49-F238E27FC236}">
                <a16:creationId xmlns:a16="http://schemas.microsoft.com/office/drawing/2014/main" id="{26329473-5C49-BED7-27C8-265B7E2C6E5F}"/>
              </a:ext>
            </a:extLst>
          </p:cNvPr>
          <p:cNvPicPr>
            <a:picLocks noChangeAspect="1"/>
          </p:cNvPicPr>
          <p:nvPr/>
        </p:nvPicPr>
        <p:blipFill>
          <a:blip r:embed="rId4"/>
          <a:stretch>
            <a:fillRect/>
          </a:stretch>
        </p:blipFill>
        <p:spPr>
          <a:xfrm>
            <a:off x="993735" y="3781900"/>
            <a:ext cx="4050990" cy="835918"/>
          </a:xfrm>
          <a:prstGeom prst="rect">
            <a:avLst/>
          </a:prstGeom>
        </p:spPr>
      </p:pic>
      <p:pic>
        <p:nvPicPr>
          <p:cNvPr id="14" name="Picture 13">
            <a:extLst>
              <a:ext uri="{FF2B5EF4-FFF2-40B4-BE49-F238E27FC236}">
                <a16:creationId xmlns:a16="http://schemas.microsoft.com/office/drawing/2014/main" id="{CA6A23A4-CC4A-BC71-628D-9D6C6773EAB2}"/>
              </a:ext>
            </a:extLst>
          </p:cNvPr>
          <p:cNvPicPr>
            <a:picLocks noChangeAspect="1"/>
          </p:cNvPicPr>
          <p:nvPr/>
        </p:nvPicPr>
        <p:blipFill>
          <a:blip r:embed="rId5"/>
          <a:stretch>
            <a:fillRect/>
          </a:stretch>
        </p:blipFill>
        <p:spPr>
          <a:xfrm>
            <a:off x="838200" y="5114039"/>
            <a:ext cx="7617645" cy="835918"/>
          </a:xfrm>
          <a:prstGeom prst="rect">
            <a:avLst/>
          </a:prstGeom>
        </p:spPr>
      </p:pic>
    </p:spTree>
    <p:extLst>
      <p:ext uri="{BB962C8B-B14F-4D97-AF65-F5344CB8AC3E}">
        <p14:creationId xmlns:p14="http://schemas.microsoft.com/office/powerpoint/2010/main" val="302728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208F43-D943-909B-335C-EA34EF0305D5}"/>
              </a:ext>
            </a:extLst>
          </p:cNvPr>
          <p:cNvSpPr>
            <a:spLocks noGrp="1"/>
          </p:cNvSpPr>
          <p:nvPr>
            <p:ph type="body" sz="quarter" idx="10"/>
          </p:nvPr>
        </p:nvSpPr>
        <p:spPr/>
        <p:txBody>
          <a:bodyPr/>
          <a:lstStyle/>
          <a:p>
            <a:r>
              <a:rPr lang="en-US" sz="4400" dirty="0">
                <a:solidFill>
                  <a:schemeClr val="accent1">
                    <a:lumMod val="50000"/>
                  </a:schemeClr>
                </a:solidFill>
              </a:rPr>
              <a:t>Q&amp;A</a:t>
            </a:r>
          </a:p>
        </p:txBody>
      </p:sp>
    </p:spTree>
    <p:extLst>
      <p:ext uri="{BB962C8B-B14F-4D97-AF65-F5344CB8AC3E}">
        <p14:creationId xmlns:p14="http://schemas.microsoft.com/office/powerpoint/2010/main" val="1425169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7B6E15-4712-4BFF-BC90-A900D3D00E0F}"/>
              </a:ext>
            </a:extLst>
          </p:cNvPr>
          <p:cNvSpPr>
            <a:spLocks noGrp="1"/>
          </p:cNvSpPr>
          <p:nvPr>
            <p:ph sz="quarter" idx="12"/>
          </p:nvPr>
        </p:nvSpPr>
        <p:spPr/>
        <p:txBody>
          <a:bodyPr/>
          <a:lstStyle/>
          <a:p>
            <a:r>
              <a:rPr lang="en-US" sz="3200" dirty="0">
                <a:hlinkClick r:id="rId2"/>
              </a:rPr>
              <a:t>https://www.typescriptlang.org/</a:t>
            </a:r>
          </a:p>
          <a:p>
            <a:r>
              <a:rPr lang="en-US" sz="3200" dirty="0">
                <a:hlinkClick r:id="rId2"/>
              </a:rPr>
              <a:t>https://angular.dev/</a:t>
            </a:r>
            <a:endParaRPr lang="en-US" sz="3200" dirty="0"/>
          </a:p>
          <a:p>
            <a:r>
              <a:rPr lang="en-US" sz="3200" dirty="0">
                <a:hlinkClick r:id="rId3"/>
              </a:rPr>
              <a:t>https://certificates.dev/angular/dashboard/guides/angular-junior-developer</a:t>
            </a:r>
            <a:endParaRPr lang="en-US" sz="3200" dirty="0"/>
          </a:p>
          <a:p>
            <a:r>
              <a:rPr lang="en-US" sz="3200" dirty="0">
                <a:hlinkClick r:id="rId4"/>
              </a:rPr>
              <a:t>https://www.angulartraining.com/daily-newsletter</a:t>
            </a:r>
            <a:endParaRPr lang="en-US" sz="3200" dirty="0"/>
          </a:p>
          <a:p>
            <a:r>
              <a:rPr lang="en-US" sz="3200" dirty="0">
                <a:hlinkClick r:id="rId5"/>
              </a:rPr>
              <a:t>https://medium.com/@abhishek96pundir10/attribute-and-structural-directives-in-angular-a83ccc8e8bcf</a:t>
            </a:r>
            <a:endParaRPr lang="en-US" sz="3200" dirty="0"/>
          </a:p>
          <a:p>
            <a:endParaRPr lang="en-US" sz="3200" dirty="0"/>
          </a:p>
          <a:p>
            <a:endParaRPr lang="en-US" sz="3200" dirty="0"/>
          </a:p>
        </p:txBody>
      </p:sp>
      <p:sp>
        <p:nvSpPr>
          <p:cNvPr id="3" name="Title 2">
            <a:extLst>
              <a:ext uri="{FF2B5EF4-FFF2-40B4-BE49-F238E27FC236}">
                <a16:creationId xmlns:a16="http://schemas.microsoft.com/office/drawing/2014/main" id="{498D1D7D-94DA-49FD-852A-7F145840B2C8}"/>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1670461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7B6E15-4712-4BFF-BC90-A900D3D00E0F}"/>
              </a:ext>
            </a:extLst>
          </p:cNvPr>
          <p:cNvSpPr>
            <a:spLocks noGrp="1"/>
          </p:cNvSpPr>
          <p:nvPr>
            <p:ph sz="quarter" idx="12"/>
          </p:nvPr>
        </p:nvSpPr>
        <p:spPr>
          <a:xfrm>
            <a:off x="844193" y="1063786"/>
            <a:ext cx="10515600" cy="5265297"/>
          </a:xfrm>
        </p:spPr>
        <p:txBody>
          <a:bodyPr/>
          <a:lstStyle/>
          <a:p>
            <a:pPr algn="l"/>
            <a:r>
              <a:rPr lang="en-US" sz="3200" dirty="0">
                <a:highlight>
                  <a:srgbClr val="FFFFFF"/>
                </a:highlight>
                <a:latin typeface="Inter"/>
              </a:rPr>
              <a:t>TypeScript is JavaScript with syntax for types.</a:t>
            </a:r>
          </a:p>
          <a:p>
            <a:pPr algn="l"/>
            <a:endParaRPr lang="en-US" sz="3200" dirty="0">
              <a:highlight>
                <a:srgbClr val="FFFFFF"/>
              </a:highlight>
              <a:latin typeface="Inter"/>
            </a:endParaRPr>
          </a:p>
          <a:p>
            <a:pPr algn="l"/>
            <a:r>
              <a:rPr lang="en-US" sz="3200" dirty="0">
                <a:highlight>
                  <a:srgbClr val="FFFFFF"/>
                </a:highlight>
                <a:latin typeface="Inter"/>
              </a:rPr>
              <a:t>TypeScript is a strongly typed programming language that builds on JavaScript, giving you better tooling at any scale.</a:t>
            </a:r>
          </a:p>
        </p:txBody>
      </p:sp>
      <p:sp>
        <p:nvSpPr>
          <p:cNvPr id="3" name="Title 2">
            <a:extLst>
              <a:ext uri="{FF2B5EF4-FFF2-40B4-BE49-F238E27FC236}">
                <a16:creationId xmlns:a16="http://schemas.microsoft.com/office/drawing/2014/main" id="{498D1D7D-94DA-49FD-852A-7F145840B2C8}"/>
              </a:ext>
            </a:extLst>
          </p:cNvPr>
          <p:cNvSpPr>
            <a:spLocks noGrp="1"/>
          </p:cNvSpPr>
          <p:nvPr>
            <p:ph type="title"/>
          </p:nvPr>
        </p:nvSpPr>
        <p:spPr/>
        <p:txBody>
          <a:bodyPr/>
          <a:lstStyle/>
          <a:p>
            <a:r>
              <a:rPr lang="en-US" dirty="0"/>
              <a:t>What is TypeScript</a:t>
            </a:r>
          </a:p>
        </p:txBody>
      </p:sp>
    </p:spTree>
    <p:extLst>
      <p:ext uri="{BB962C8B-B14F-4D97-AF65-F5344CB8AC3E}">
        <p14:creationId xmlns:p14="http://schemas.microsoft.com/office/powerpoint/2010/main" val="353562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E0EE00-42AF-CA5A-12E4-DD2AEEAAA7E5}"/>
              </a:ext>
            </a:extLst>
          </p:cNvPr>
          <p:cNvSpPr>
            <a:spLocks noGrp="1"/>
          </p:cNvSpPr>
          <p:nvPr>
            <p:ph idx="1"/>
          </p:nvPr>
        </p:nvSpPr>
        <p:spPr/>
        <p:txBody>
          <a:bodyPr/>
          <a:lstStyle/>
          <a:p>
            <a:pPr marL="285750" indent="-285750">
              <a:buFontTx/>
              <a:buChar char="-"/>
            </a:pPr>
            <a:r>
              <a:rPr lang="en-US" dirty="0"/>
              <a:t>string</a:t>
            </a:r>
          </a:p>
          <a:p>
            <a:pPr marL="285750" indent="-285750">
              <a:buFontTx/>
              <a:buChar char="-"/>
            </a:pPr>
            <a:r>
              <a:rPr lang="en-US" dirty="0"/>
              <a:t>number</a:t>
            </a:r>
          </a:p>
          <a:p>
            <a:pPr marL="285750" indent="-285750">
              <a:buFontTx/>
              <a:buChar char="-"/>
            </a:pPr>
            <a:r>
              <a:rPr lang="en-US" dirty="0" err="1"/>
              <a:t>boolean</a:t>
            </a:r>
            <a:endParaRPr lang="en-US" dirty="0"/>
          </a:p>
        </p:txBody>
      </p:sp>
      <p:sp>
        <p:nvSpPr>
          <p:cNvPr id="5" name="Content Placeholder 4">
            <a:extLst>
              <a:ext uri="{FF2B5EF4-FFF2-40B4-BE49-F238E27FC236}">
                <a16:creationId xmlns:a16="http://schemas.microsoft.com/office/drawing/2014/main" id="{796FCCE0-EAB7-0F01-F274-605406873B9F}"/>
              </a:ext>
            </a:extLst>
          </p:cNvPr>
          <p:cNvSpPr>
            <a:spLocks noGrp="1"/>
          </p:cNvSpPr>
          <p:nvPr>
            <p:ph idx="13"/>
          </p:nvPr>
        </p:nvSpPr>
        <p:spPr/>
        <p:txBody>
          <a:bodyPr/>
          <a:lstStyle/>
          <a:p>
            <a:r>
              <a:rPr lang="en-US" dirty="0"/>
              <a:t>Primitives</a:t>
            </a:r>
          </a:p>
        </p:txBody>
      </p:sp>
      <p:sp>
        <p:nvSpPr>
          <p:cNvPr id="6" name="Content Placeholder 5">
            <a:extLst>
              <a:ext uri="{FF2B5EF4-FFF2-40B4-BE49-F238E27FC236}">
                <a16:creationId xmlns:a16="http://schemas.microsoft.com/office/drawing/2014/main" id="{4ABEAEE9-47C9-6785-4042-33EEF8C8A7D5}"/>
              </a:ext>
            </a:extLst>
          </p:cNvPr>
          <p:cNvSpPr>
            <a:spLocks noGrp="1"/>
          </p:cNvSpPr>
          <p:nvPr>
            <p:ph idx="16"/>
          </p:nvPr>
        </p:nvSpPr>
        <p:spPr/>
        <p:txBody>
          <a:bodyPr/>
          <a:lstStyle/>
          <a:p>
            <a:pPr marL="285750" indent="-285750">
              <a:buFontTx/>
              <a:buChar char="-"/>
            </a:pPr>
            <a:r>
              <a:rPr lang="en-US" dirty="0"/>
              <a:t>string[]   -&gt; [‘One’, ‘Two’, ‘Three’]</a:t>
            </a:r>
          </a:p>
          <a:p>
            <a:pPr marL="285750" indent="-285750">
              <a:buFontTx/>
              <a:buChar char="-"/>
            </a:pPr>
            <a:r>
              <a:rPr lang="en-US" dirty="0"/>
              <a:t>number[]   -&gt; [1, 2, 3]</a:t>
            </a:r>
          </a:p>
          <a:p>
            <a:pPr marL="285750" indent="-285750">
              <a:buFontTx/>
              <a:buChar char="-"/>
            </a:pPr>
            <a:r>
              <a:rPr lang="en-US" dirty="0" err="1"/>
              <a:t>boolean</a:t>
            </a:r>
            <a:r>
              <a:rPr lang="en-US" dirty="0"/>
              <a:t>[]   -&gt; [true, false, true]</a:t>
            </a:r>
          </a:p>
        </p:txBody>
      </p:sp>
      <p:sp>
        <p:nvSpPr>
          <p:cNvPr id="7" name="Content Placeholder 6">
            <a:extLst>
              <a:ext uri="{FF2B5EF4-FFF2-40B4-BE49-F238E27FC236}">
                <a16:creationId xmlns:a16="http://schemas.microsoft.com/office/drawing/2014/main" id="{A794E7AA-2FE0-471D-527F-178323FCEA56}"/>
              </a:ext>
            </a:extLst>
          </p:cNvPr>
          <p:cNvSpPr>
            <a:spLocks noGrp="1"/>
          </p:cNvSpPr>
          <p:nvPr>
            <p:ph idx="17"/>
          </p:nvPr>
        </p:nvSpPr>
        <p:spPr/>
        <p:txBody>
          <a:bodyPr/>
          <a:lstStyle/>
          <a:p>
            <a:r>
              <a:rPr lang="en-US" dirty="0"/>
              <a:t>Arrays</a:t>
            </a:r>
          </a:p>
        </p:txBody>
      </p:sp>
      <p:sp>
        <p:nvSpPr>
          <p:cNvPr id="8" name="Content Placeholder 7">
            <a:extLst>
              <a:ext uri="{FF2B5EF4-FFF2-40B4-BE49-F238E27FC236}">
                <a16:creationId xmlns:a16="http://schemas.microsoft.com/office/drawing/2014/main" id="{078D8FB1-DF71-C237-EA27-C9D646E49903}"/>
              </a:ext>
            </a:extLst>
          </p:cNvPr>
          <p:cNvSpPr>
            <a:spLocks noGrp="1"/>
          </p:cNvSpPr>
          <p:nvPr>
            <p:ph idx="18"/>
          </p:nvPr>
        </p:nvSpPr>
        <p:spPr>
          <a:xfrm>
            <a:off x="2540001" y="3657601"/>
            <a:ext cx="8813800" cy="2285998"/>
          </a:xfrm>
        </p:spPr>
        <p:txBody>
          <a:bodyPr/>
          <a:lstStyle/>
          <a:p>
            <a:r>
              <a:rPr lang="en-US" dirty="0"/>
              <a:t>class Point {</a:t>
            </a:r>
          </a:p>
          <a:p>
            <a:r>
              <a:rPr lang="en-US" dirty="0"/>
              <a:t>    x: number;</a:t>
            </a:r>
          </a:p>
          <a:p>
            <a:r>
              <a:rPr lang="en-US" dirty="0"/>
              <a:t>    y: number;</a:t>
            </a:r>
          </a:p>
          <a:p>
            <a:r>
              <a:rPr lang="en-US" dirty="0"/>
              <a:t>}</a:t>
            </a:r>
          </a:p>
          <a:p>
            <a:r>
              <a:rPr lang="en-US" dirty="0"/>
              <a:t>const pt = new Point();</a:t>
            </a:r>
          </a:p>
          <a:p>
            <a:r>
              <a:rPr lang="en-US" dirty="0" err="1"/>
              <a:t>pt.x</a:t>
            </a:r>
            <a:r>
              <a:rPr lang="en-US" dirty="0"/>
              <a:t> = 0;</a:t>
            </a:r>
          </a:p>
          <a:p>
            <a:r>
              <a:rPr lang="en-US" dirty="0" err="1"/>
              <a:t>pt.y</a:t>
            </a:r>
            <a:r>
              <a:rPr lang="en-US" dirty="0"/>
              <a:t> = ‘1’;</a:t>
            </a:r>
          </a:p>
        </p:txBody>
      </p:sp>
      <p:sp>
        <p:nvSpPr>
          <p:cNvPr id="9" name="Content Placeholder 8">
            <a:extLst>
              <a:ext uri="{FF2B5EF4-FFF2-40B4-BE49-F238E27FC236}">
                <a16:creationId xmlns:a16="http://schemas.microsoft.com/office/drawing/2014/main" id="{4846BD53-2523-DE07-4375-D4DC170A3934}"/>
              </a:ext>
            </a:extLst>
          </p:cNvPr>
          <p:cNvSpPr>
            <a:spLocks noGrp="1"/>
          </p:cNvSpPr>
          <p:nvPr>
            <p:ph idx="19"/>
          </p:nvPr>
        </p:nvSpPr>
        <p:spPr>
          <a:xfrm>
            <a:off x="838200" y="4140486"/>
            <a:ext cx="1498600" cy="1600199"/>
          </a:xfrm>
        </p:spPr>
        <p:txBody>
          <a:bodyPr/>
          <a:lstStyle/>
          <a:p>
            <a:r>
              <a:rPr lang="en-US" dirty="0"/>
              <a:t>Classes</a:t>
            </a:r>
          </a:p>
        </p:txBody>
      </p:sp>
      <p:sp>
        <p:nvSpPr>
          <p:cNvPr id="2" name="Title 1">
            <a:extLst>
              <a:ext uri="{FF2B5EF4-FFF2-40B4-BE49-F238E27FC236}">
                <a16:creationId xmlns:a16="http://schemas.microsoft.com/office/drawing/2014/main" id="{E325DE86-ECC8-53B4-0DD5-569458DF976C}"/>
              </a:ext>
            </a:extLst>
          </p:cNvPr>
          <p:cNvSpPr>
            <a:spLocks noGrp="1"/>
          </p:cNvSpPr>
          <p:nvPr>
            <p:ph type="title"/>
          </p:nvPr>
        </p:nvSpPr>
        <p:spPr/>
        <p:txBody>
          <a:bodyPr/>
          <a:lstStyle/>
          <a:p>
            <a:r>
              <a:rPr lang="en-US" dirty="0"/>
              <a:t>TypeScript</a:t>
            </a:r>
          </a:p>
        </p:txBody>
      </p:sp>
    </p:spTree>
    <p:extLst>
      <p:ext uri="{BB962C8B-B14F-4D97-AF65-F5344CB8AC3E}">
        <p14:creationId xmlns:p14="http://schemas.microsoft.com/office/powerpoint/2010/main" val="35037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7B6E15-4712-4BFF-BC90-A900D3D00E0F}"/>
              </a:ext>
            </a:extLst>
          </p:cNvPr>
          <p:cNvSpPr>
            <a:spLocks noGrp="1"/>
          </p:cNvSpPr>
          <p:nvPr>
            <p:ph sz="quarter" idx="12"/>
          </p:nvPr>
        </p:nvSpPr>
        <p:spPr>
          <a:xfrm>
            <a:off x="844193" y="1063786"/>
            <a:ext cx="10515600" cy="5265297"/>
          </a:xfrm>
        </p:spPr>
        <p:txBody>
          <a:bodyPr/>
          <a:lstStyle/>
          <a:p>
            <a:pPr algn="l"/>
            <a:r>
              <a:rPr lang="en-US" sz="3200" dirty="0">
                <a:highlight>
                  <a:srgbClr val="FFFFFF"/>
                </a:highlight>
                <a:latin typeface="Inter"/>
              </a:rPr>
              <a:t>Backticks are superior most of the time because they were designed to make template strings easy:</a:t>
            </a:r>
          </a:p>
        </p:txBody>
      </p:sp>
      <p:sp>
        <p:nvSpPr>
          <p:cNvPr id="3" name="Title 2">
            <a:extLst>
              <a:ext uri="{FF2B5EF4-FFF2-40B4-BE49-F238E27FC236}">
                <a16:creationId xmlns:a16="http://schemas.microsoft.com/office/drawing/2014/main" id="{498D1D7D-94DA-49FD-852A-7F145840B2C8}"/>
              </a:ext>
            </a:extLst>
          </p:cNvPr>
          <p:cNvSpPr>
            <a:spLocks noGrp="1"/>
          </p:cNvSpPr>
          <p:nvPr>
            <p:ph type="title"/>
          </p:nvPr>
        </p:nvSpPr>
        <p:spPr/>
        <p:txBody>
          <a:bodyPr/>
          <a:lstStyle/>
          <a:p>
            <a:r>
              <a:rPr lang="en-US" dirty="0"/>
              <a:t>TypeScript - Backticks</a:t>
            </a:r>
          </a:p>
        </p:txBody>
      </p:sp>
      <p:pic>
        <p:nvPicPr>
          <p:cNvPr id="5" name="Picture 4">
            <a:extLst>
              <a:ext uri="{FF2B5EF4-FFF2-40B4-BE49-F238E27FC236}">
                <a16:creationId xmlns:a16="http://schemas.microsoft.com/office/drawing/2014/main" id="{2BE44700-4F0E-5B40-3278-E9B4893D1966}"/>
              </a:ext>
            </a:extLst>
          </p:cNvPr>
          <p:cNvPicPr>
            <a:picLocks noChangeAspect="1"/>
          </p:cNvPicPr>
          <p:nvPr/>
        </p:nvPicPr>
        <p:blipFill>
          <a:blip r:embed="rId2"/>
          <a:stretch>
            <a:fillRect/>
          </a:stretch>
        </p:blipFill>
        <p:spPr>
          <a:xfrm>
            <a:off x="1075904" y="2386418"/>
            <a:ext cx="9284806" cy="2976691"/>
          </a:xfrm>
          <a:prstGeom prst="rect">
            <a:avLst/>
          </a:prstGeom>
        </p:spPr>
      </p:pic>
    </p:spTree>
    <p:extLst>
      <p:ext uri="{BB962C8B-B14F-4D97-AF65-F5344CB8AC3E}">
        <p14:creationId xmlns:p14="http://schemas.microsoft.com/office/powerpoint/2010/main" val="2150505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208F43-D943-909B-335C-EA34EF0305D5}"/>
              </a:ext>
            </a:extLst>
          </p:cNvPr>
          <p:cNvSpPr>
            <a:spLocks noGrp="1"/>
          </p:cNvSpPr>
          <p:nvPr>
            <p:ph type="body" sz="quarter" idx="10"/>
          </p:nvPr>
        </p:nvSpPr>
        <p:spPr/>
        <p:txBody>
          <a:bodyPr/>
          <a:lstStyle/>
          <a:p>
            <a:r>
              <a:rPr lang="en-US" sz="4400" dirty="0">
                <a:solidFill>
                  <a:schemeClr val="accent1">
                    <a:lumMod val="50000"/>
                  </a:schemeClr>
                </a:solidFill>
              </a:rPr>
              <a:t>Angular CLI</a:t>
            </a:r>
          </a:p>
        </p:txBody>
      </p:sp>
    </p:spTree>
    <p:extLst>
      <p:ext uri="{BB962C8B-B14F-4D97-AF65-F5344CB8AC3E}">
        <p14:creationId xmlns:p14="http://schemas.microsoft.com/office/powerpoint/2010/main" val="3681677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7B6E15-4712-4BFF-BC90-A900D3D00E0F}"/>
              </a:ext>
            </a:extLst>
          </p:cNvPr>
          <p:cNvSpPr>
            <a:spLocks noGrp="1"/>
          </p:cNvSpPr>
          <p:nvPr>
            <p:ph sz="quarter" idx="12"/>
          </p:nvPr>
        </p:nvSpPr>
        <p:spPr>
          <a:xfrm>
            <a:off x="844193" y="1063786"/>
            <a:ext cx="10515600" cy="5402964"/>
          </a:xfrm>
        </p:spPr>
        <p:txBody>
          <a:bodyPr/>
          <a:lstStyle/>
          <a:p>
            <a:pPr algn="l"/>
            <a:r>
              <a:rPr lang="en-US" sz="3200" b="0" i="0" dirty="0">
                <a:effectLst/>
                <a:highlight>
                  <a:srgbClr val="FFFFFF"/>
                </a:highlight>
                <a:latin typeface="Inter"/>
              </a:rPr>
              <a:t>The Angular CLI is a command-line interface tool which allows you to scaffold, develop, test, deploy, and maintain Angular applications directly from a command shell.</a:t>
            </a:r>
          </a:p>
          <a:p>
            <a:pPr algn="l"/>
            <a:endParaRPr lang="en-US" sz="3200" dirty="0">
              <a:highlight>
                <a:srgbClr val="FFFFFF"/>
              </a:highlight>
              <a:latin typeface="Inter"/>
            </a:endParaRPr>
          </a:p>
          <a:p>
            <a:pPr algn="l"/>
            <a:r>
              <a:rPr lang="en-US" sz="3200" dirty="0">
                <a:highlight>
                  <a:srgbClr val="FFFFFF"/>
                </a:highlight>
                <a:latin typeface="Inter"/>
              </a:rPr>
              <a:t>Commonly used CLI commands:</a:t>
            </a:r>
          </a:p>
          <a:p>
            <a:pPr marL="457200" indent="-457200" algn="l">
              <a:buFontTx/>
              <a:buChar char="-"/>
            </a:pPr>
            <a:r>
              <a:rPr lang="en-US" sz="3200" dirty="0">
                <a:highlight>
                  <a:srgbClr val="FFFFFF"/>
                </a:highlight>
                <a:latin typeface="Inter"/>
              </a:rPr>
              <a:t>ng new app-name</a:t>
            </a:r>
          </a:p>
          <a:p>
            <a:pPr marL="457200" indent="-457200" algn="l">
              <a:buFontTx/>
              <a:buChar char="-"/>
            </a:pPr>
            <a:r>
              <a:rPr lang="en-US" sz="3200" dirty="0">
                <a:highlight>
                  <a:srgbClr val="FFFFFF"/>
                </a:highlight>
                <a:latin typeface="Inter"/>
              </a:rPr>
              <a:t>ng serve</a:t>
            </a:r>
          </a:p>
          <a:p>
            <a:pPr marL="457200" indent="-457200" algn="l">
              <a:buFontTx/>
              <a:buChar char="-"/>
            </a:pPr>
            <a:r>
              <a:rPr lang="en-US" sz="3200" dirty="0">
                <a:highlight>
                  <a:srgbClr val="FFFFFF"/>
                </a:highlight>
                <a:latin typeface="Inter"/>
              </a:rPr>
              <a:t>ng test</a:t>
            </a:r>
          </a:p>
          <a:p>
            <a:pPr marL="457200" indent="-457200" algn="l">
              <a:buFontTx/>
              <a:buChar char="-"/>
            </a:pPr>
            <a:r>
              <a:rPr lang="en-US" sz="3200" dirty="0">
                <a:highlight>
                  <a:srgbClr val="FFFFFF"/>
                </a:highlight>
                <a:latin typeface="Inter"/>
              </a:rPr>
              <a:t>ng deploy</a:t>
            </a:r>
          </a:p>
          <a:p>
            <a:pPr marL="457200" indent="-457200" algn="l">
              <a:buFontTx/>
              <a:buChar char="-"/>
            </a:pPr>
            <a:r>
              <a:rPr lang="en-US" sz="3200" dirty="0">
                <a:highlight>
                  <a:srgbClr val="FFFFFF"/>
                </a:highlight>
                <a:latin typeface="Inter"/>
              </a:rPr>
              <a:t>ng generate &lt;type&gt; &lt;name&gt;</a:t>
            </a:r>
          </a:p>
        </p:txBody>
      </p:sp>
      <p:sp>
        <p:nvSpPr>
          <p:cNvPr id="3" name="Title 2">
            <a:extLst>
              <a:ext uri="{FF2B5EF4-FFF2-40B4-BE49-F238E27FC236}">
                <a16:creationId xmlns:a16="http://schemas.microsoft.com/office/drawing/2014/main" id="{498D1D7D-94DA-49FD-852A-7F145840B2C8}"/>
              </a:ext>
            </a:extLst>
          </p:cNvPr>
          <p:cNvSpPr>
            <a:spLocks noGrp="1"/>
          </p:cNvSpPr>
          <p:nvPr>
            <p:ph type="title"/>
          </p:nvPr>
        </p:nvSpPr>
        <p:spPr/>
        <p:txBody>
          <a:bodyPr/>
          <a:lstStyle/>
          <a:p>
            <a:r>
              <a:rPr lang="en-US" dirty="0"/>
              <a:t>Angular CLI</a:t>
            </a:r>
          </a:p>
        </p:txBody>
      </p:sp>
    </p:spTree>
    <p:extLst>
      <p:ext uri="{BB962C8B-B14F-4D97-AF65-F5344CB8AC3E}">
        <p14:creationId xmlns:p14="http://schemas.microsoft.com/office/powerpoint/2010/main" val="139285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itle Slide">
  <a:themeElements>
    <a:clrScheme name="From Scott">
      <a:dk1>
        <a:srgbClr val="44546A"/>
      </a:dk1>
      <a:lt1>
        <a:sysClr val="window" lastClr="FFFFFF"/>
      </a:lt1>
      <a:dk2>
        <a:srgbClr val="44546A"/>
      </a:dk2>
      <a:lt2>
        <a:srgbClr val="FFFFFF"/>
      </a:lt2>
      <a:accent1>
        <a:srgbClr val="EE9F2D"/>
      </a:accent1>
      <a:accent2>
        <a:srgbClr val="146094"/>
      </a:accent2>
      <a:accent3>
        <a:srgbClr val="E7792B"/>
      </a:accent3>
      <a:accent4>
        <a:srgbClr val="297A70"/>
      </a:accent4>
      <a:accent5>
        <a:srgbClr val="168BCD"/>
      </a:accent5>
      <a:accent6>
        <a:srgbClr val="37B3A2"/>
      </a:accent6>
      <a:hlink>
        <a:srgbClr val="0563C1"/>
      </a:hlink>
      <a:folHlink>
        <a:srgbClr val="E7792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idescreen Template.pptx" id="{9EF7D4AF-5A0D-431E-9852-EC476FBB5876}" vid="{FB084BAB-68DA-4045-813E-00C92FC35C24}"/>
    </a:ext>
  </a:extLst>
</a:theme>
</file>

<file path=ppt/theme/theme2.xml><?xml version="1.0" encoding="utf-8"?>
<a:theme xmlns:a="http://schemas.openxmlformats.org/drawingml/2006/main" name="Slide Layouts">
  <a:themeElements>
    <a:clrScheme name="Custom 50">
      <a:dk1>
        <a:srgbClr val="44546A"/>
      </a:dk1>
      <a:lt1>
        <a:sysClr val="window" lastClr="FFFFFF"/>
      </a:lt1>
      <a:dk2>
        <a:srgbClr val="7C95A5"/>
      </a:dk2>
      <a:lt2>
        <a:srgbClr val="FFFFFF"/>
      </a:lt2>
      <a:accent1>
        <a:srgbClr val="44546A"/>
      </a:accent1>
      <a:accent2>
        <a:srgbClr val="75D5C7"/>
      </a:accent2>
      <a:accent3>
        <a:srgbClr val="37B3A2"/>
      </a:accent3>
      <a:accent4>
        <a:srgbClr val="44546A"/>
      </a:accent4>
      <a:accent5>
        <a:srgbClr val="EE9F2D"/>
      </a:accent5>
      <a:accent6>
        <a:srgbClr val="F6C350"/>
      </a:accent6>
      <a:hlink>
        <a:srgbClr val="37B3A2"/>
      </a:hlink>
      <a:folHlink>
        <a:srgbClr val="E7792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err="1" smtClean="0"/>
        </a:defPPr>
      </a:lstStyle>
      <a:style>
        <a:lnRef idx="2">
          <a:schemeClr val="accent3">
            <a:shade val="50000"/>
          </a:schemeClr>
        </a:lnRef>
        <a:fillRef idx="1">
          <a:schemeClr val="accent3"/>
        </a:fillRef>
        <a:effectRef idx="0">
          <a:schemeClr val="accent3"/>
        </a:effectRef>
        <a:fontRef idx="minor">
          <a:schemeClr val="lt1"/>
        </a:fontRef>
      </a:style>
    </a:spDef>
    <a:txDef>
      <a:spPr>
        <a:noFill/>
      </a:spPr>
      <a:bodyPr wrap="square" rtlCol="0">
        <a:spAutoFit/>
      </a:bodyPr>
      <a:lstStyle>
        <a:defPPr>
          <a:defRPr dirty="0" err="1" smtClean="0">
            <a:solidFill>
              <a:schemeClr val="tx2"/>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Widescreen Template.pptx" id="{9EF7D4AF-5A0D-431E-9852-EC476FBB5876}" vid="{010D4CEC-D9F4-4416-881F-BF0B8E4BECF0}"/>
    </a:ext>
  </a:extLst>
</a:theme>
</file>

<file path=ppt/theme/theme3.xml><?xml version="1.0" encoding="utf-8"?>
<a:theme xmlns:a="http://schemas.openxmlformats.org/drawingml/2006/main" name="Case Stories Slide">
  <a:themeElements>
    <a:clrScheme name="Apex Systems Master">
      <a:dk1>
        <a:srgbClr val="44546A"/>
      </a:dk1>
      <a:lt1>
        <a:sysClr val="window" lastClr="FFFFFF"/>
      </a:lt1>
      <a:dk2>
        <a:srgbClr val="7C95A5"/>
      </a:dk2>
      <a:lt2>
        <a:srgbClr val="FFFFFF"/>
      </a:lt2>
      <a:accent1>
        <a:srgbClr val="44546A"/>
      </a:accent1>
      <a:accent2>
        <a:srgbClr val="75D5C7"/>
      </a:accent2>
      <a:accent3>
        <a:srgbClr val="37B3A2"/>
      </a:accent3>
      <a:accent4>
        <a:srgbClr val="44546A"/>
      </a:accent4>
      <a:accent5>
        <a:srgbClr val="EE9F2D"/>
      </a:accent5>
      <a:accent6>
        <a:srgbClr val="F6C350"/>
      </a:accent6>
      <a:hlink>
        <a:srgbClr val="37B3A2"/>
      </a:hlink>
      <a:folHlink>
        <a:srgbClr val="E7792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err="1" smtClean="0"/>
        </a:defPPr>
      </a:lstStyle>
      <a:style>
        <a:lnRef idx="2">
          <a:schemeClr val="accent3">
            <a:shade val="50000"/>
          </a:schemeClr>
        </a:lnRef>
        <a:fillRef idx="1">
          <a:schemeClr val="accent3"/>
        </a:fillRef>
        <a:effectRef idx="0">
          <a:schemeClr val="accent3"/>
        </a:effectRef>
        <a:fontRef idx="minor">
          <a:schemeClr val="lt1"/>
        </a:fontRef>
      </a:style>
    </a:spDef>
    <a:txDef>
      <a:spPr>
        <a:noFill/>
      </a:spPr>
      <a:bodyPr wrap="square" rtlCol="0">
        <a:spAutoFit/>
      </a:bodyPr>
      <a:lstStyle>
        <a:defPPr>
          <a:defRPr dirty="0" err="1" smtClean="0">
            <a:solidFill>
              <a:schemeClr val="tx2"/>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Widescreen Template.pptx" id="{9EF7D4AF-5A0D-431E-9852-EC476FBB5876}" vid="{58BD562F-42B3-4EC5-A4F5-1DBD5C2A0AD0}"/>
    </a:ext>
  </a:extLst>
</a:theme>
</file>

<file path=ppt/theme/theme4.xml><?xml version="1.0" encoding="utf-8"?>
<a:theme xmlns:a="http://schemas.openxmlformats.org/drawingml/2006/main" name="Two Case Stories Slide">
  <a:themeElements>
    <a:clrScheme name="Apex Systems Master">
      <a:dk1>
        <a:srgbClr val="44546A"/>
      </a:dk1>
      <a:lt1>
        <a:sysClr val="window" lastClr="FFFFFF"/>
      </a:lt1>
      <a:dk2>
        <a:srgbClr val="7C95A5"/>
      </a:dk2>
      <a:lt2>
        <a:srgbClr val="FFFFFF"/>
      </a:lt2>
      <a:accent1>
        <a:srgbClr val="44546A"/>
      </a:accent1>
      <a:accent2>
        <a:srgbClr val="75D5C7"/>
      </a:accent2>
      <a:accent3>
        <a:srgbClr val="37B3A2"/>
      </a:accent3>
      <a:accent4>
        <a:srgbClr val="44546A"/>
      </a:accent4>
      <a:accent5>
        <a:srgbClr val="EE9F2D"/>
      </a:accent5>
      <a:accent6>
        <a:srgbClr val="F6C350"/>
      </a:accent6>
      <a:hlink>
        <a:srgbClr val="37B3A2"/>
      </a:hlink>
      <a:folHlink>
        <a:srgbClr val="E7792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err="1" smtClean="0"/>
        </a:defPPr>
      </a:lstStyle>
      <a:style>
        <a:lnRef idx="2">
          <a:schemeClr val="accent3">
            <a:shade val="50000"/>
          </a:schemeClr>
        </a:lnRef>
        <a:fillRef idx="1">
          <a:schemeClr val="accent3"/>
        </a:fillRef>
        <a:effectRef idx="0">
          <a:schemeClr val="accent3"/>
        </a:effectRef>
        <a:fontRef idx="minor">
          <a:schemeClr val="lt1"/>
        </a:fontRef>
      </a:style>
    </a:spDef>
    <a:txDef>
      <a:spPr>
        <a:noFill/>
      </a:spPr>
      <a:bodyPr wrap="square" rtlCol="0">
        <a:spAutoFit/>
      </a:bodyPr>
      <a:lstStyle>
        <a:defPPr>
          <a:defRPr dirty="0" err="1" smtClean="0">
            <a:solidFill>
              <a:schemeClr val="tx2"/>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Widescreen Template.pptx" id="{9EF7D4AF-5A0D-431E-9852-EC476FBB5876}" vid="{A6152094-84C4-48CE-A808-C03C1B5B52EC}"/>
    </a:ext>
  </a:extLst>
</a:theme>
</file>

<file path=ppt/theme/theme5.xml><?xml version="1.0" encoding="utf-8"?>
<a:theme xmlns:a="http://schemas.openxmlformats.org/drawingml/2006/main" name="Bio Slide">
  <a:themeElements>
    <a:clrScheme name="Apex 2020">
      <a:dk1>
        <a:srgbClr val="44546A"/>
      </a:dk1>
      <a:lt1>
        <a:sysClr val="window" lastClr="FFFFFF"/>
      </a:lt1>
      <a:dk2>
        <a:srgbClr val="7C95A5"/>
      </a:dk2>
      <a:lt2>
        <a:srgbClr val="FFFFFF"/>
      </a:lt2>
      <a:accent1>
        <a:srgbClr val="44546A"/>
      </a:accent1>
      <a:accent2>
        <a:srgbClr val="75D5C7"/>
      </a:accent2>
      <a:accent3>
        <a:srgbClr val="37B3A2"/>
      </a:accent3>
      <a:accent4>
        <a:srgbClr val="44546A"/>
      </a:accent4>
      <a:accent5>
        <a:srgbClr val="EE9F2D"/>
      </a:accent5>
      <a:accent6>
        <a:srgbClr val="F6C350"/>
      </a:accent6>
      <a:hlink>
        <a:srgbClr val="37B3A2"/>
      </a:hlink>
      <a:folHlink>
        <a:srgbClr val="E7792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err="1" smtClean="0">
            <a:solidFill>
              <a:srgbClr val="555555"/>
            </a:solidFill>
            <a:latin typeface="Arial Narrow" panose="020B0606020202030204" pitchFamily="34" charset="0"/>
          </a:defRPr>
        </a:defPPr>
      </a:lstStyle>
    </a:txDef>
  </a:objectDefaults>
  <a:extraClrSchemeLst/>
  <a:extLst>
    <a:ext uri="{05A4C25C-085E-4340-85A3-A5531E510DB2}">
      <thm15:themeFamily xmlns:thm15="http://schemas.microsoft.com/office/thememl/2012/main" name="Widescreen Template.pptx" id="{9EF7D4AF-5A0D-431E-9852-EC476FBB5876}" vid="{E577631E-0FCB-4339-9686-3DC2F594CF6D}"/>
    </a:ext>
  </a:extLst>
</a:theme>
</file>

<file path=ppt/theme/theme6.xml><?xml version="1.0" encoding="utf-8"?>
<a:theme xmlns:a="http://schemas.openxmlformats.org/drawingml/2006/main" name="Breaker Slide">
  <a:themeElements>
    <a:clrScheme name="Custom 3">
      <a:dk1>
        <a:srgbClr val="44546A"/>
      </a:dk1>
      <a:lt1>
        <a:sysClr val="window" lastClr="FFFFFF"/>
      </a:lt1>
      <a:dk2>
        <a:srgbClr val="44546A"/>
      </a:dk2>
      <a:lt2>
        <a:srgbClr val="FFFFFF"/>
      </a:lt2>
      <a:accent1>
        <a:srgbClr val="9FE2D8"/>
      </a:accent1>
      <a:accent2>
        <a:srgbClr val="37B3A2"/>
      </a:accent2>
      <a:accent3>
        <a:srgbClr val="44546A"/>
      </a:accent3>
      <a:accent4>
        <a:srgbClr val="EE9F2D"/>
      </a:accent4>
      <a:accent5>
        <a:srgbClr val="F7C85E"/>
      </a:accent5>
      <a:accent6>
        <a:srgbClr val="F9E661"/>
      </a:accent6>
      <a:hlink>
        <a:srgbClr val="37B3A2"/>
      </a:hlink>
      <a:folHlink>
        <a:srgbClr val="E7792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idescreen Template.pptx" id="{9EF7D4AF-5A0D-431E-9852-EC476FBB5876}" vid="{06595F42-240E-4C48-ABF2-C84974C43460}"/>
    </a:ext>
  </a:extLst>
</a:theme>
</file>

<file path=ppt/theme/theme7.xml><?xml version="1.0" encoding="utf-8"?>
<a:theme xmlns:a="http://schemas.openxmlformats.org/drawingml/2006/main" name="1_Case Study">
  <a:themeElements>
    <a:clrScheme name="Custom 50">
      <a:dk1>
        <a:srgbClr val="44546A"/>
      </a:dk1>
      <a:lt1>
        <a:sysClr val="window" lastClr="FFFFFF"/>
      </a:lt1>
      <a:dk2>
        <a:srgbClr val="7C95A5"/>
      </a:dk2>
      <a:lt2>
        <a:srgbClr val="FFFFFF"/>
      </a:lt2>
      <a:accent1>
        <a:srgbClr val="44546A"/>
      </a:accent1>
      <a:accent2>
        <a:srgbClr val="75D5C7"/>
      </a:accent2>
      <a:accent3>
        <a:srgbClr val="37B3A2"/>
      </a:accent3>
      <a:accent4>
        <a:srgbClr val="44546A"/>
      </a:accent4>
      <a:accent5>
        <a:srgbClr val="EE9F2D"/>
      </a:accent5>
      <a:accent6>
        <a:srgbClr val="F6C350"/>
      </a:accent6>
      <a:hlink>
        <a:srgbClr val="37B3A2"/>
      </a:hlink>
      <a:folHlink>
        <a:srgbClr val="E7792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err="1" smtClean="0"/>
        </a:defPPr>
      </a:lstStyle>
      <a:style>
        <a:lnRef idx="2">
          <a:schemeClr val="accent3">
            <a:shade val="50000"/>
          </a:schemeClr>
        </a:lnRef>
        <a:fillRef idx="1">
          <a:schemeClr val="accent3"/>
        </a:fillRef>
        <a:effectRef idx="0">
          <a:schemeClr val="accent3"/>
        </a:effectRef>
        <a:fontRef idx="minor">
          <a:schemeClr val="lt1"/>
        </a:fontRef>
      </a:style>
    </a:spDef>
    <a:txDef>
      <a:spPr>
        <a:noFill/>
      </a:spPr>
      <a:bodyPr wrap="square" rtlCol="0">
        <a:spAutoFit/>
      </a:bodyPr>
      <a:lstStyle>
        <a:defPPr>
          <a:defRPr dirty="0" err="1" smtClean="0">
            <a:solidFill>
              <a:schemeClr val="tx2"/>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Widescreen Template.pptx" id="{9EF7D4AF-5A0D-431E-9852-EC476FBB5876}" vid="{06958EC7-2FB8-47BC-864F-71E8602FC100}"/>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19cc739b-9b24-40d7-b33d-9701e98d489f" xsi:nil="true"/>
    <lcf76f155ced4ddcb4097134ff3c332f xmlns="d612f618-6d32-4f73-b107-e47406bbe848">
      <Terms xmlns="http://schemas.microsoft.com/office/infopath/2007/PartnerControls"/>
    </lcf76f155ced4ddcb4097134ff3c332f>
    <Industry xmlns="d612f618-6d32-4f73-b107-e47406bbe84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69BCF41C262BC4B99A9F3CCEB333651" ma:contentTypeVersion="221" ma:contentTypeDescription="Create a new document." ma:contentTypeScope="" ma:versionID="83aaaf1c61bf8c680f14275cd1025e6a">
  <xsd:schema xmlns:xsd="http://www.w3.org/2001/XMLSchema" xmlns:xs="http://www.w3.org/2001/XMLSchema" xmlns:p="http://schemas.microsoft.com/office/2006/metadata/properties" xmlns:ns1="http://schemas.microsoft.com/sharepoint/v3" xmlns:ns2="19cc739b-9b24-40d7-b33d-9701e98d489f" xmlns:ns3="d612f618-6d32-4f73-b107-e47406bbe848" xmlns:ns4="dc7ffc21-60e3-4b72-89e7-d22ddd7ef020" targetNamespace="http://schemas.microsoft.com/office/2006/metadata/properties" ma:root="true" ma:fieldsID="252d05b72ae1629d16e09da62ff47d5a" ns1:_="" ns2:_="" ns3:_="" ns4:_="">
    <xsd:import namespace="http://schemas.microsoft.com/sharepoint/v3"/>
    <xsd:import namespace="19cc739b-9b24-40d7-b33d-9701e98d489f"/>
    <xsd:import namespace="d612f618-6d32-4f73-b107-e47406bbe848"/>
    <xsd:import namespace="dc7ffc21-60e3-4b72-89e7-d22ddd7ef020"/>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3:MediaServiceLocation" minOccurs="0"/>
                <xsd:element ref="ns3:Industry" minOccurs="0"/>
                <xsd:element ref="ns3:MediaLengthInSeconds" minOccurs="0"/>
                <xsd:element ref="ns1:_ip_UnifiedCompliancePolicyProperties" minOccurs="0"/>
                <xsd:element ref="ns1:_ip_UnifiedCompliancePolicyUIAction"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9cc739b-9b24-40d7-b33d-9701e98d489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29" nillable="true" ma:displayName="Taxonomy Catch All Column" ma:hidden="true" ma:list="{b0f81514-6530-4ce8-a2d3-68dbf68db8c7}" ma:internalName="TaxCatchAll" ma:showField="CatchAllData" ma:web="19cc739b-9b24-40d7-b33d-9701e98d489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612f618-6d32-4f73-b107-e47406bbe84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element name="Industry" ma:index="23" nillable="true" ma:displayName="Industry" ma:internalName="Industry">
      <xsd:simpleType>
        <xsd:restriction base="dms:Text">
          <xsd:maxLength value="255"/>
        </xsd:restriction>
      </xsd:simpleType>
    </xsd:element>
    <xsd:element name="MediaLengthInSeconds" ma:index="24" nillable="true" ma:displayName="Length (seconds)" ma:internalName="MediaLengthInSeconds" ma:readOnly="true">
      <xsd:simpleType>
        <xsd:restriction base="dms:Unknown"/>
      </xsd:simpleType>
    </xsd:element>
    <xsd:element name="lcf76f155ced4ddcb4097134ff3c332f" ma:index="28" nillable="true" ma:taxonomy="true" ma:internalName="lcf76f155ced4ddcb4097134ff3c332f" ma:taxonomyFieldName="MediaServiceImageTags" ma:displayName="Image Tags" ma:readOnly="false" ma:fieldId="{5cf76f15-5ced-4ddc-b409-7134ff3c332f}" ma:taxonomyMulti="true" ma:sspId="2b54dbc7-82e2-4fbd-a2bf-74e558484f9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c7ffc21-60e3-4b72-89e7-d22ddd7ef020"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file>

<file path=customXml/itemProps1.xml><?xml version="1.0" encoding="utf-8"?>
<ds:datastoreItem xmlns:ds="http://schemas.openxmlformats.org/officeDocument/2006/customXml" ds:itemID="{B7CDBEA0-9AC9-4D91-93D6-3374F0D1B3B6}">
  <ds:schemaRefs>
    <ds:schemaRef ds:uri="http://schemas.microsoft.com/sharepoint/v3/contenttype/forms"/>
  </ds:schemaRefs>
</ds:datastoreItem>
</file>

<file path=customXml/itemProps2.xml><?xml version="1.0" encoding="utf-8"?>
<ds:datastoreItem xmlns:ds="http://schemas.openxmlformats.org/officeDocument/2006/customXml" ds:itemID="{5CD580A1-0337-421E-A68D-9AEC6C6DB913}">
  <ds:schemaRefs>
    <ds:schemaRef ds:uri="19cc739b-9b24-40d7-b33d-9701e98d489f"/>
    <ds:schemaRef ds:uri="d612f618-6d32-4f73-b107-e47406bbe848"/>
    <ds:schemaRef ds:uri="dc7ffc21-60e3-4b72-89e7-d22ddd7ef02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B72100B-9D30-48BE-B26E-79467047CD1D}">
  <ds:schemaRefs>
    <ds:schemaRef ds:uri="19cc739b-9b24-40d7-b33d-9701e98d489f"/>
    <ds:schemaRef ds:uri="d612f618-6d32-4f73-b107-e47406bbe848"/>
    <ds:schemaRef ds:uri="dc7ffc21-60e3-4b72-89e7-d22ddd7ef02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4.xml><?xml version="1.0" encoding="utf-8"?>
<ds:datastoreItem xmlns:ds="http://schemas.openxmlformats.org/officeDocument/2006/customXml" ds:itemID="{5E749A9D-1F75-40EF-AB85-913B36BFFAF5}">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blank</Template>
  <TotalTime>588</TotalTime>
  <Words>1472</Words>
  <Application>Microsoft Office PowerPoint</Application>
  <PresentationFormat>Widescreen</PresentationFormat>
  <Paragraphs>188</Paragraphs>
  <Slides>44</Slides>
  <Notes>0</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44</vt:i4>
      </vt:variant>
    </vt:vector>
  </HeadingPairs>
  <TitlesOfParts>
    <vt:vector size="56" baseType="lpstr">
      <vt:lpstr>Arial</vt:lpstr>
      <vt:lpstr>Arial Narrow</vt:lpstr>
      <vt:lpstr>Calibri</vt:lpstr>
      <vt:lpstr>Inter</vt:lpstr>
      <vt:lpstr>Wingdings</vt:lpstr>
      <vt:lpstr>Title Slide</vt:lpstr>
      <vt:lpstr>Slide Layouts</vt:lpstr>
      <vt:lpstr>Case Stories Slide</vt:lpstr>
      <vt:lpstr>Two Case Stories Slide</vt:lpstr>
      <vt:lpstr>Bio Slide</vt:lpstr>
      <vt:lpstr>Breaker Slide</vt:lpstr>
      <vt:lpstr>1_Case Study</vt:lpstr>
      <vt:lpstr>PowerPoint Presentation</vt:lpstr>
      <vt:lpstr>What is Angular</vt:lpstr>
      <vt:lpstr>AngularJS vs Angular</vt:lpstr>
      <vt:lpstr>PowerPoint Presentation</vt:lpstr>
      <vt:lpstr>What is TypeScript</vt:lpstr>
      <vt:lpstr>TypeScript</vt:lpstr>
      <vt:lpstr>TypeScript - Backticks</vt:lpstr>
      <vt:lpstr>PowerPoint Presentation</vt:lpstr>
      <vt:lpstr>Angular CLI</vt:lpstr>
      <vt:lpstr>Naming conventions</vt:lpstr>
      <vt:lpstr>PowerPoint Presentation</vt:lpstr>
      <vt:lpstr>Modules</vt:lpstr>
      <vt:lpstr>Feature Modules</vt:lpstr>
      <vt:lpstr>Module Structure</vt:lpstr>
      <vt:lpstr>PowerPoint Presentation</vt:lpstr>
      <vt:lpstr>Component Structure</vt:lpstr>
      <vt:lpstr>Component – Bindings</vt:lpstr>
      <vt:lpstr>Component Communication</vt:lpstr>
      <vt:lpstr>PowerPoint Presentation</vt:lpstr>
      <vt:lpstr>Services – Definition </vt:lpstr>
      <vt:lpstr>Services – Provide </vt:lpstr>
      <vt:lpstr>Services – Dependency Injection</vt:lpstr>
      <vt:lpstr>Services – When to use them?</vt:lpstr>
      <vt:lpstr>PowerPoint Presentation</vt:lpstr>
      <vt:lpstr>Directives – Structural vs Attribute</vt:lpstr>
      <vt:lpstr>*ngIf &amp; *ngFor</vt:lpstr>
      <vt:lpstr>Built-in directives</vt:lpstr>
      <vt:lpstr>PowerPoint Presentation</vt:lpstr>
      <vt:lpstr>Router Configuration</vt:lpstr>
      <vt:lpstr>Router Outlet</vt:lpstr>
      <vt:lpstr>Router Guards</vt:lpstr>
      <vt:lpstr>PowerPoint Presentation</vt:lpstr>
      <vt:lpstr>Pipes</vt:lpstr>
      <vt:lpstr>PowerPoint Presentation</vt:lpstr>
      <vt:lpstr>Forms – Reactive vs Template</vt:lpstr>
      <vt:lpstr>Forms – AbstractControl class</vt:lpstr>
      <vt:lpstr>Forms – FormBuilder</vt:lpstr>
      <vt:lpstr>Forms – Instances vs FormBuilder</vt:lpstr>
      <vt:lpstr>Forms – Angular CSS Classes</vt:lpstr>
      <vt:lpstr>PowerPoint Presentation</vt:lpstr>
      <vt:lpstr>Signals</vt:lpstr>
      <vt:lpstr>Signals – Examples </vt:lpstr>
      <vt:lpstr>PowerPoint Presentation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Rafael Ortiz</dc:creator>
  <cp:lastModifiedBy>Rafael Ortiz</cp:lastModifiedBy>
  <cp:revision>4</cp:revision>
  <cp:lastPrinted>2021-01-06T21:20:25Z</cp:lastPrinted>
  <dcterms:created xsi:type="dcterms:W3CDTF">2024-08-21T16:41:51Z</dcterms:created>
  <dcterms:modified xsi:type="dcterms:W3CDTF">2024-08-26T17:43:11Z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0x010100F69BCF41C262BC4B99A9F3CCEB333651</vt:lpwstr>
  </property>
  <property fmtid="{D5CDD505-2E9C-101B-9397-08002B2CF9AE}" pid="3" name="MediaServiceImageTags">
    <vt:lpwstr/>
  </property>
</Properties>
</file>