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  <p15:guide id="5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95" autoAdjust="0"/>
    <p:restoredTop sz="97442" autoAdjust="0"/>
  </p:normalViewPr>
  <p:slideViewPr>
    <p:cSldViewPr snapToGrid="0">
      <p:cViewPr>
        <p:scale>
          <a:sx n="150" d="100"/>
          <a:sy n="150" d="100"/>
        </p:scale>
        <p:origin x="108" y="390"/>
      </p:cViewPr>
      <p:guideLst>
        <p:guide orient="horz" pos="2160"/>
        <p:guide pos="3840"/>
        <p:guide orient="horz" pos="2260"/>
        <p:guide orient="horz" pos="23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AEA7E-9A58-4DBF-BBF2-B1DA5A6FD04D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D1FF0-C0E8-43D7-B780-F2273BFF8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5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D1FF0-C0E8-43D7-B780-F2273BFF86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45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EC9C-61A9-C1BD-0DEE-40753AFBD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FFC6-439F-4BCA-1194-CD6E6FD7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27B2-B78E-69A8-AFEF-297C81C7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8EF6-3616-2150-D943-4A976D27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2380-9D05-518B-090E-99F0656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30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D-BCC4-6E10-95E2-A7BC3B29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BD7BF-4EFA-70B9-1986-9D41F71C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EE93-5A4D-9457-0B91-CBBEC53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FCD1-470F-B122-FFF4-783A13F1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8D68-B2BB-AFDA-FB34-7C0F2181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8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1388A-8C6C-6EC4-E1D1-8C930B36A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1A18E-2BE6-E228-25C3-B6B8C7BF1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1861-EC6F-57FE-C34F-9F781ED0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FF37-872B-14BA-ED39-1C1EDBB9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3F33-3E9F-6960-5C9C-DE8CAA6A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32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6C2D-A189-2BC5-AE02-B2F5289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3898-6CB6-07B0-1E8B-21D50B4C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6561-C47C-948C-D1FA-EB975328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EBD8-7F4E-4ED0-FE07-CEF49AC4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A737-AA3A-FC17-4689-08F13E57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90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B510-89E7-7FDB-0493-D01F9595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A301-3E8F-EE5E-D0A2-0CDF08A9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AC56-2AF8-7295-6390-5B5AC08A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9988-41B6-8953-8732-2E11A245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D89B-C897-13C8-BBAF-F9F082E6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97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3A05-D77C-7754-0D13-D1140FEB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E3B1-E62E-EFEF-FF25-83D650DC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352BF-BEE4-36E2-F262-9A7F4CAB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78B4-0FB8-E780-A440-BBD8FC7B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E2D4-AC90-7D5F-98AB-CC3F7DED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0014-C15C-FC3C-71A8-6A767706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4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1A5-1CDC-4DF1-0C42-2996AE3B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6BA6-B535-5B46-1105-988CEBBD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06CDE-0ABE-33B6-A1EC-E0BE1CD9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8C66E-4194-24B5-6675-940BC0015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BDF89-925D-1F45-409E-08CED55D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90A99-726E-B182-0007-F8069E59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AA6CE-08C1-5293-B6BA-729F21E8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55313-6BE3-52F7-CA61-65A948B9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7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84BC-4B8C-89D5-DC81-0E5DC794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2379F-3500-2D53-E456-28196D2D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525E-37BB-9C0D-B88D-761358BD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6BE2D-9111-157B-B72F-40359890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7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A41EA-65B3-4399-CE6D-A4EA4374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51BDC-D308-BE43-DACA-E4DCFC80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AA45-E3AB-11F2-F015-6198BCB9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66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DF08-AB61-5102-DB67-D99870F1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B82B-21C8-1218-0E39-B490333C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72033-8989-C4A3-983E-F62B19C3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38D6-9B17-71C8-4F19-47E11CAA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952E-116B-1DE8-33A3-3275B04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4FD3-C9CD-9AE4-5C77-97603481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90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CB67-A83E-2444-81C6-349E3EC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9B92D-B8A7-E9B7-42DD-062B6094E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FE036-822E-22CF-2B6C-31323665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E958-D059-2E65-A18E-37324131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3CE2-A0FD-9E81-411E-DE7BF839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A405-E162-5684-C355-FBAE0CF0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5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521A3-170E-89D5-99C9-87EA8F73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FE016-A907-93E5-269E-3EAE5438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C16C-AA3B-8D83-29C7-5B740767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AB26-329B-462A-B56D-4806C094CCDF}" type="datetimeFigureOut">
              <a:rPr lang="en-GB" smtClean="0"/>
              <a:t>05/04/2024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294E-3C10-2D6F-DB61-4BF5DA506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A7A0-2759-6B55-799B-EE0A2B4F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1D59-DB8B-4AEB-BF30-DBB75A008E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71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641000-C8C3-DABF-B35B-C5054859A18A}"/>
              </a:ext>
            </a:extLst>
          </p:cNvPr>
          <p:cNvSpPr/>
          <p:nvPr/>
        </p:nvSpPr>
        <p:spPr>
          <a:xfrm>
            <a:off x="342069" y="176437"/>
            <a:ext cx="3792612" cy="65051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DB0831-AFC4-38BF-5150-5BBD4C636DC1}"/>
              </a:ext>
            </a:extLst>
          </p:cNvPr>
          <p:cNvSpPr/>
          <p:nvPr/>
        </p:nvSpPr>
        <p:spPr>
          <a:xfrm>
            <a:off x="427554" y="2471642"/>
            <a:ext cx="3627777" cy="11378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0082B-BD4A-8AE8-19AB-11B0551C396F}"/>
              </a:ext>
            </a:extLst>
          </p:cNvPr>
          <p:cNvSpPr/>
          <p:nvPr/>
        </p:nvSpPr>
        <p:spPr>
          <a:xfrm>
            <a:off x="427555" y="3688773"/>
            <a:ext cx="3627776" cy="17537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22000-716D-C9FA-38EA-0CFD2D88D2D1}"/>
              </a:ext>
            </a:extLst>
          </p:cNvPr>
          <p:cNvSpPr/>
          <p:nvPr/>
        </p:nvSpPr>
        <p:spPr>
          <a:xfrm>
            <a:off x="427553" y="5521881"/>
            <a:ext cx="3627777" cy="10873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E79AB1-6074-4CAB-5468-4A3F7108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16" y="2549047"/>
            <a:ext cx="973569" cy="97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979A66-24C2-E562-9C74-5F02C6541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64" y="3864303"/>
            <a:ext cx="794466" cy="7959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116C86-B597-8D3D-3C42-41FD0A4AF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84" y="4173152"/>
            <a:ext cx="794466" cy="7959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44EF9E-0066-2FA4-87D9-0916EB3C2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18" y="4482001"/>
            <a:ext cx="794466" cy="7959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A816C8-DEB9-21CA-FECA-D9E9D9B1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988" y="5686816"/>
            <a:ext cx="1706197" cy="8267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C81A5E2-8F00-C602-35F6-78B1C5B8B0B7}"/>
              </a:ext>
            </a:extLst>
          </p:cNvPr>
          <p:cNvSpPr/>
          <p:nvPr/>
        </p:nvSpPr>
        <p:spPr>
          <a:xfrm>
            <a:off x="600562" y="5835674"/>
            <a:ext cx="915084" cy="111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3644B2-D5A0-7613-A0A8-8ECED0BA7C90}"/>
              </a:ext>
            </a:extLst>
          </p:cNvPr>
          <p:cNvSpPr/>
          <p:nvPr/>
        </p:nvSpPr>
        <p:spPr>
          <a:xfrm>
            <a:off x="600561" y="6032589"/>
            <a:ext cx="915084" cy="42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B00AFB-B588-A1AC-29B3-68F76CA09FC9}"/>
              </a:ext>
            </a:extLst>
          </p:cNvPr>
          <p:cNvSpPr/>
          <p:nvPr/>
        </p:nvSpPr>
        <p:spPr>
          <a:xfrm>
            <a:off x="2632016" y="3864304"/>
            <a:ext cx="1231351" cy="71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46FD27-F946-883C-6F12-3FCB3EAAFD6F}"/>
              </a:ext>
            </a:extLst>
          </p:cNvPr>
          <p:cNvSpPr txBox="1"/>
          <p:nvPr/>
        </p:nvSpPr>
        <p:spPr>
          <a:xfrm>
            <a:off x="4301734" y="3287415"/>
            <a:ext cx="83332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.buildtier__text</a:t>
            </a:r>
            <a:endParaRPr lang="en-GB" sz="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232B1-1F6B-1394-8A34-B866D694184E}"/>
              </a:ext>
            </a:extLst>
          </p:cNvPr>
          <p:cNvSpPr txBox="1"/>
          <p:nvPr/>
        </p:nvSpPr>
        <p:spPr>
          <a:xfrm>
            <a:off x="6451127" y="3035045"/>
            <a:ext cx="83332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i="1" dirty="0"/>
              <a:t>.buildtier__card</a:t>
            </a:r>
            <a:endParaRPr lang="en-GB" sz="700" b="1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9A0A40-DE89-9AFC-9D89-609B53BF5DC9}"/>
              </a:ext>
            </a:extLst>
          </p:cNvPr>
          <p:cNvSpPr txBox="1"/>
          <p:nvPr/>
        </p:nvSpPr>
        <p:spPr>
          <a:xfrm>
            <a:off x="5737067" y="4454296"/>
            <a:ext cx="1916627" cy="55399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0" dirty="0"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recommendedGPUs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2BB6C-9727-9235-5496-D6F5612144E1}"/>
              </a:ext>
            </a:extLst>
          </p:cNvPr>
          <p:cNvSpPr txBox="1"/>
          <p:nvPr/>
        </p:nvSpPr>
        <p:spPr>
          <a:xfrm>
            <a:off x="5227984" y="6338055"/>
            <a:ext cx="939452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.</a:t>
            </a:r>
            <a:r>
              <a:rPr lang="en-US" sz="800" dirty="0" err="1"/>
              <a:t>mybuild</a:t>
            </a:r>
            <a:r>
              <a:rPr lang="en-US" sz="800" dirty="0"/>
              <a:t>__image</a:t>
            </a:r>
            <a:endParaRPr lang="en-GB" sz="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9C7B5-D223-4AF7-F323-DB99586F85F3}"/>
              </a:ext>
            </a:extLst>
          </p:cNvPr>
          <p:cNvCxnSpPr>
            <a:cxnSpLocks/>
            <a:stCxn id="2" idx="1"/>
            <a:endCxn id="32" idx="3"/>
          </p:cNvCxnSpPr>
          <p:nvPr/>
        </p:nvCxnSpPr>
        <p:spPr>
          <a:xfrm flipH="1" flipV="1">
            <a:off x="3876185" y="6100175"/>
            <a:ext cx="1351799" cy="345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7FC83A-B542-6369-F9CC-2F65316002AD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4049196" y="4731295"/>
            <a:ext cx="1687871" cy="1027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CD367C-73DB-7C20-36A6-1011CB43300E}"/>
              </a:ext>
            </a:extLst>
          </p:cNvPr>
          <p:cNvSpPr/>
          <p:nvPr/>
        </p:nvSpPr>
        <p:spPr>
          <a:xfrm>
            <a:off x="342068" y="3685186"/>
            <a:ext cx="3792612" cy="17581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7F78D6-932A-79BB-4AF8-7DE0CD1AC2F2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4134680" y="1317974"/>
            <a:ext cx="3250985" cy="32462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E2A436E-F36E-52D0-2E2F-528E12C848B6}"/>
              </a:ext>
            </a:extLst>
          </p:cNvPr>
          <p:cNvSpPr/>
          <p:nvPr/>
        </p:nvSpPr>
        <p:spPr>
          <a:xfrm>
            <a:off x="342068" y="2475042"/>
            <a:ext cx="3792611" cy="11315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085996-245E-0F22-8021-27D0091D486A}"/>
              </a:ext>
            </a:extLst>
          </p:cNvPr>
          <p:cNvCxnSpPr>
            <a:cxnSpLocks/>
            <a:stCxn id="19" idx="1"/>
            <a:endCxn id="41" idx="3"/>
          </p:cNvCxnSpPr>
          <p:nvPr/>
        </p:nvCxnSpPr>
        <p:spPr>
          <a:xfrm flipH="1">
            <a:off x="4134679" y="1317974"/>
            <a:ext cx="3250986" cy="17228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CF0CED-9FD9-561C-2435-07AAF1258D8C}"/>
              </a:ext>
            </a:extLst>
          </p:cNvPr>
          <p:cNvSpPr txBox="1"/>
          <p:nvPr/>
        </p:nvSpPr>
        <p:spPr>
          <a:xfrm>
            <a:off x="6871669" y="2583401"/>
            <a:ext cx="704039" cy="26161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buildtier</a:t>
            </a:r>
            <a:endParaRPr lang="en-GB" sz="11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0A592D-0CEA-487D-1BBC-CF8E2B830A1A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4039153" y="2714206"/>
            <a:ext cx="2832516" cy="972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DE29B39-7099-773E-7413-E87F8087C88E}"/>
              </a:ext>
            </a:extLst>
          </p:cNvPr>
          <p:cNvSpPr/>
          <p:nvPr/>
        </p:nvSpPr>
        <p:spPr>
          <a:xfrm>
            <a:off x="2993419" y="2632251"/>
            <a:ext cx="791961" cy="81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6602C61-7954-10D9-FB38-5D4789BA849A}"/>
              </a:ext>
            </a:extLst>
          </p:cNvPr>
          <p:cNvCxnSpPr>
            <a:cxnSpLocks/>
            <a:stCxn id="46" idx="1"/>
            <a:endCxn id="91" idx="3"/>
          </p:cNvCxnSpPr>
          <p:nvPr/>
        </p:nvCxnSpPr>
        <p:spPr>
          <a:xfrm flipH="1" flipV="1">
            <a:off x="2720138" y="3045523"/>
            <a:ext cx="3730989" cy="8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964B492-F305-CD28-6952-C3F799CB9DA7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289342" y="3090288"/>
            <a:ext cx="2012392" cy="297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C2692AC5-953E-763B-718F-0F4F6DC6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69" y="2557008"/>
            <a:ext cx="973569" cy="97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792807C-8F7D-D0F6-2162-923F586A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46" y="2549047"/>
            <a:ext cx="973569" cy="97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51BBB39-C335-1AD1-A323-98FCFC2C7766}"/>
              </a:ext>
            </a:extLst>
          </p:cNvPr>
          <p:cNvSpPr/>
          <p:nvPr/>
        </p:nvSpPr>
        <p:spPr>
          <a:xfrm>
            <a:off x="1844211" y="2630471"/>
            <a:ext cx="791961" cy="81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90863B-0D58-6791-610F-735501556FD0}"/>
              </a:ext>
            </a:extLst>
          </p:cNvPr>
          <p:cNvSpPr/>
          <p:nvPr/>
        </p:nvSpPr>
        <p:spPr>
          <a:xfrm>
            <a:off x="692211" y="2627955"/>
            <a:ext cx="791961" cy="81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ABB9D7-0795-24D8-44D9-BD31AEA84FDB}"/>
              </a:ext>
            </a:extLst>
          </p:cNvPr>
          <p:cNvSpPr txBox="1"/>
          <p:nvPr/>
        </p:nvSpPr>
        <p:spPr>
          <a:xfrm>
            <a:off x="4998853" y="5069199"/>
            <a:ext cx="1405603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800" b="0" dirty="0" err="1">
                <a:effectLst/>
                <a:latin typeface="Consolas" panose="020B0609020204030204" pitchFamily="49" charset="0"/>
              </a:rPr>
              <a:t>recommendedGPUs</a:t>
            </a:r>
            <a:r>
              <a:rPr lang="en-GB" sz="800" b="0" dirty="0">
                <a:effectLst/>
                <a:latin typeface="Consolas" panose="020B0609020204030204" pitchFamily="49" charset="0"/>
              </a:rPr>
              <a:t>__text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C5A6BE-0C35-9EFB-74F4-7249D4BC7DDF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1572915" y="4866411"/>
            <a:ext cx="3425938" cy="31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484D2A2-4D5C-E095-4324-45628B375F52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1196417" y="4374022"/>
            <a:ext cx="3802436" cy="802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786FA2D-A281-A8E0-804A-7D22A94735F3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1078977" y="4056303"/>
            <a:ext cx="3919876" cy="112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FEC49B1-80BB-DCC1-E504-149ACF16B188}"/>
              </a:ext>
            </a:extLst>
          </p:cNvPr>
          <p:cNvSpPr txBox="1"/>
          <p:nvPr/>
        </p:nvSpPr>
        <p:spPr>
          <a:xfrm>
            <a:off x="6603039" y="4089975"/>
            <a:ext cx="1553854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800" b="0" dirty="0" err="1">
                <a:effectLst/>
                <a:latin typeface="Consolas" panose="020B0609020204030204" pitchFamily="49" charset="0"/>
              </a:rPr>
              <a:t>recommendedGPUs</a:t>
            </a:r>
            <a:r>
              <a:rPr lang="en-GB" sz="800" b="0" dirty="0">
                <a:effectLst/>
                <a:latin typeface="Consolas" panose="020B0609020204030204" pitchFamily="49" charset="0"/>
              </a:rPr>
              <a:t>__content</a:t>
            </a:r>
            <a:endParaRPr lang="en-GB" sz="8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31A3AC2-572D-B76A-2D14-A2BD06DDBBFF}"/>
              </a:ext>
            </a:extLst>
          </p:cNvPr>
          <p:cNvCxnSpPr>
            <a:cxnSpLocks/>
            <a:stCxn id="115" idx="1"/>
            <a:endCxn id="35" idx="3"/>
          </p:cNvCxnSpPr>
          <p:nvPr/>
        </p:nvCxnSpPr>
        <p:spPr>
          <a:xfrm flipH="1">
            <a:off x="3863367" y="4197697"/>
            <a:ext cx="2739672" cy="24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8EBDA33-2715-0E8D-33E3-63C6270194DF}"/>
              </a:ext>
            </a:extLst>
          </p:cNvPr>
          <p:cNvSpPr txBox="1"/>
          <p:nvPr/>
        </p:nvSpPr>
        <p:spPr>
          <a:xfrm>
            <a:off x="5531858" y="5507173"/>
            <a:ext cx="1068403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.</a:t>
            </a:r>
            <a:r>
              <a:rPr lang="en-US" sz="900" dirty="0" err="1"/>
              <a:t>mybuild</a:t>
            </a:r>
            <a:r>
              <a:rPr lang="en-US" sz="900" dirty="0"/>
              <a:t>__title</a:t>
            </a:r>
            <a:endParaRPr lang="en-GB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1DEB7F7-96A4-E682-A79B-578F03F6EE58}"/>
              </a:ext>
            </a:extLst>
          </p:cNvPr>
          <p:cNvCxnSpPr>
            <a:cxnSpLocks/>
            <a:stCxn id="121" idx="1"/>
            <a:endCxn id="33" idx="3"/>
          </p:cNvCxnSpPr>
          <p:nvPr/>
        </p:nvCxnSpPr>
        <p:spPr>
          <a:xfrm flipH="1">
            <a:off x="1515646" y="5622589"/>
            <a:ext cx="4016212" cy="268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20B0BFA-E328-2B37-E8DA-08F8050103E8}"/>
              </a:ext>
            </a:extLst>
          </p:cNvPr>
          <p:cNvSpPr txBox="1"/>
          <p:nvPr/>
        </p:nvSpPr>
        <p:spPr>
          <a:xfrm>
            <a:off x="4491928" y="5772756"/>
            <a:ext cx="1068403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.</a:t>
            </a:r>
            <a:r>
              <a:rPr lang="en-US" sz="900" dirty="0" err="1"/>
              <a:t>mybuild</a:t>
            </a:r>
            <a:r>
              <a:rPr lang="en-US" sz="900" dirty="0"/>
              <a:t>__subtitle</a:t>
            </a:r>
            <a:endParaRPr lang="en-GB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85B331C-0610-87C7-DE3F-C56A1FE9AEB2}"/>
              </a:ext>
            </a:extLst>
          </p:cNvPr>
          <p:cNvCxnSpPr>
            <a:cxnSpLocks/>
            <a:stCxn id="124" idx="1"/>
            <a:endCxn id="34" idx="3"/>
          </p:cNvCxnSpPr>
          <p:nvPr/>
        </p:nvCxnSpPr>
        <p:spPr>
          <a:xfrm flipH="1">
            <a:off x="1515645" y="5888172"/>
            <a:ext cx="2976283" cy="356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F93433-801D-A8B4-6A34-408552502966}"/>
              </a:ext>
            </a:extLst>
          </p:cNvPr>
          <p:cNvSpPr/>
          <p:nvPr/>
        </p:nvSpPr>
        <p:spPr>
          <a:xfrm>
            <a:off x="339786" y="5515629"/>
            <a:ext cx="3792611" cy="10866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71BB603-C45D-F32F-D799-9FB6901B8C64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876183" y="2804091"/>
            <a:ext cx="2574944" cy="330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6C90B9-46A7-E924-1295-7C74FA95037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3466887" y="3131752"/>
            <a:ext cx="834847" cy="255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0502A5-C07B-48D5-F3F5-0513199E2054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1099582" y="3088747"/>
            <a:ext cx="3202152" cy="29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9B2AF1-5D00-6AC8-BB58-C3B8EE7EA4E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1593651" y="2865359"/>
            <a:ext cx="4857476" cy="269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E8D3C0E-DED4-0502-25E9-E5BAB30B1692}"/>
              </a:ext>
            </a:extLst>
          </p:cNvPr>
          <p:cNvSpPr txBox="1"/>
          <p:nvPr/>
        </p:nvSpPr>
        <p:spPr>
          <a:xfrm>
            <a:off x="6650476" y="5820409"/>
            <a:ext cx="1238555" cy="36933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.</a:t>
            </a:r>
            <a:r>
              <a:rPr lang="en-US" sz="1800" dirty="0" err="1"/>
              <a:t>mybuild</a:t>
            </a:r>
            <a:endParaRPr lang="en-GB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4CC3D8C-3C59-D052-7065-58B197E480D2}"/>
              </a:ext>
            </a:extLst>
          </p:cNvPr>
          <p:cNvCxnSpPr>
            <a:cxnSpLocks/>
            <a:stCxn id="153" idx="1"/>
          </p:cNvCxnSpPr>
          <p:nvPr/>
        </p:nvCxnSpPr>
        <p:spPr>
          <a:xfrm flipH="1">
            <a:off x="4049196" y="6005075"/>
            <a:ext cx="2601280" cy="4931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DB203BE-7453-2C45-D779-9D15B2EA0009}"/>
              </a:ext>
            </a:extLst>
          </p:cNvPr>
          <p:cNvCxnSpPr>
            <a:stCxn id="19" idx="1"/>
            <a:endCxn id="133" idx="3"/>
          </p:cNvCxnSpPr>
          <p:nvPr/>
        </p:nvCxnSpPr>
        <p:spPr>
          <a:xfrm flipH="1">
            <a:off x="4132397" y="1317974"/>
            <a:ext cx="3253268" cy="4740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Nav &amp; Hero">
            <a:extLst>
              <a:ext uri="{FF2B5EF4-FFF2-40B4-BE49-F238E27FC236}">
                <a16:creationId xmlns:a16="http://schemas.microsoft.com/office/drawing/2014/main" id="{37C9CE9A-DC95-771D-3A74-AC59D0A568F4}"/>
              </a:ext>
            </a:extLst>
          </p:cNvPr>
          <p:cNvGrpSpPr/>
          <p:nvPr/>
        </p:nvGrpSpPr>
        <p:grpSpPr>
          <a:xfrm>
            <a:off x="342068" y="47233"/>
            <a:ext cx="8255461" cy="2352075"/>
            <a:chOff x="342068" y="47233"/>
            <a:chExt cx="8255461" cy="2352075"/>
          </a:xfrm>
        </p:grpSpPr>
        <p:sp>
          <p:nvSpPr>
            <p:cNvPr id="51" name="Navbar Textbox">
              <a:extLst>
                <a:ext uri="{FF2B5EF4-FFF2-40B4-BE49-F238E27FC236}">
                  <a16:creationId xmlns:a16="http://schemas.microsoft.com/office/drawing/2014/main" id="{34DCBF4D-C327-33E3-1CFF-8302CCE656C8}"/>
                </a:ext>
              </a:extLst>
            </p:cNvPr>
            <p:cNvSpPr txBox="1"/>
            <p:nvPr/>
          </p:nvSpPr>
          <p:spPr>
            <a:xfrm>
              <a:off x="4252423" y="47233"/>
              <a:ext cx="1279435" cy="307777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.navbar </a:t>
              </a:r>
              <a:endParaRPr lang="en-GB" sz="1400" dirty="0"/>
            </a:p>
          </p:txBody>
        </p:sp>
        <p:grpSp>
          <p:nvGrpSpPr>
            <p:cNvPr id="9" name="Hero &amp; Navbar Section">
              <a:extLst>
                <a:ext uri="{FF2B5EF4-FFF2-40B4-BE49-F238E27FC236}">
                  <a16:creationId xmlns:a16="http://schemas.microsoft.com/office/drawing/2014/main" id="{B0BA47A7-41AC-869A-2342-CFBD62D2274B}"/>
                </a:ext>
              </a:extLst>
            </p:cNvPr>
            <p:cNvGrpSpPr/>
            <p:nvPr/>
          </p:nvGrpSpPr>
          <p:grpSpPr>
            <a:xfrm>
              <a:off x="342068" y="201122"/>
              <a:ext cx="8255461" cy="2198186"/>
              <a:chOff x="342068" y="201122"/>
              <a:chExt cx="8255461" cy="21981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E926B8-B05A-C7D9-49D4-8EDA8C15A796}"/>
                  </a:ext>
                </a:extLst>
              </p:cNvPr>
              <p:cNvSpPr/>
              <p:nvPr/>
            </p:nvSpPr>
            <p:spPr>
              <a:xfrm>
                <a:off x="2668909" y="859977"/>
                <a:ext cx="1207276" cy="13738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CF88D2-A3D6-04CA-08BF-E0CA23FB9DED}"/>
                  </a:ext>
                </a:extLst>
              </p:cNvPr>
              <p:cNvSpPr/>
              <p:nvPr/>
            </p:nvSpPr>
            <p:spPr>
              <a:xfrm>
                <a:off x="427555" y="255758"/>
                <a:ext cx="3627777" cy="353918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09F52E-8830-2DB5-88EA-2B4FBC6BD2F2}"/>
                  </a:ext>
                </a:extLst>
              </p:cNvPr>
              <p:cNvSpPr/>
              <p:nvPr/>
            </p:nvSpPr>
            <p:spPr>
              <a:xfrm>
                <a:off x="600561" y="1650525"/>
                <a:ext cx="501730" cy="1999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92C7DD-6D31-BBE9-DC02-CE766F0C3C1C}"/>
                  </a:ext>
                </a:extLst>
              </p:cNvPr>
              <p:cNvSpPr/>
              <p:nvPr/>
            </p:nvSpPr>
            <p:spPr>
              <a:xfrm>
                <a:off x="427554" y="688997"/>
                <a:ext cx="3627777" cy="170332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9FD1C6-0C85-AA08-6F0E-59C1FBE7A116}"/>
                  </a:ext>
                </a:extLst>
              </p:cNvPr>
              <p:cNvSpPr/>
              <p:nvPr/>
            </p:nvSpPr>
            <p:spPr>
              <a:xfrm>
                <a:off x="588130" y="975229"/>
                <a:ext cx="915084" cy="1999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A8A6E2-D1A4-6A0B-FCE2-3D1BBA3CEE60}"/>
                  </a:ext>
                </a:extLst>
              </p:cNvPr>
              <p:cNvSpPr txBox="1"/>
              <p:nvPr/>
            </p:nvSpPr>
            <p:spPr>
              <a:xfrm>
                <a:off x="4315698" y="1053203"/>
                <a:ext cx="110196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.hero__image</a:t>
                </a:r>
                <a:endParaRPr lang="en-GB" sz="12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DE30DEB-4CB8-0A4B-23F9-D527FA68A31E}"/>
                  </a:ext>
                </a:extLst>
              </p:cNvPr>
              <p:cNvSpPr txBox="1"/>
              <p:nvPr/>
            </p:nvSpPr>
            <p:spPr>
              <a:xfrm>
                <a:off x="5742338" y="251053"/>
                <a:ext cx="107525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.</a:t>
                </a:r>
                <a:r>
                  <a:rPr lang="en-US" sz="1200" dirty="0" err="1"/>
                  <a:t>navbar__title</a:t>
                </a:r>
                <a:endParaRPr lang="en-GB" sz="1200" dirty="0"/>
              </a:p>
            </p:txBody>
          </p:sp>
          <p:sp>
            <p:nvSpPr>
              <p:cNvPr id="19" name="Container Text Box">
                <a:extLst>
                  <a:ext uri="{FF2B5EF4-FFF2-40B4-BE49-F238E27FC236}">
                    <a16:creationId xmlns:a16="http://schemas.microsoft.com/office/drawing/2014/main" id="{3AAB1CB9-CD66-2320-0EA7-E900FD6DEE04}"/>
                  </a:ext>
                </a:extLst>
              </p:cNvPr>
              <p:cNvSpPr txBox="1"/>
              <p:nvPr/>
            </p:nvSpPr>
            <p:spPr>
              <a:xfrm>
                <a:off x="7385665" y="1133308"/>
                <a:ext cx="1134798" cy="369332"/>
              </a:xfrm>
              <a:prstGeom prst="rect">
                <a:avLst/>
              </a:prstGeom>
              <a:noFill/>
              <a:ln w="53975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.container</a:t>
                </a:r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4780A4-4FA0-6E06-CA31-067030AD7004}"/>
                  </a:ext>
                </a:extLst>
              </p:cNvPr>
              <p:cNvSpPr/>
              <p:nvPr/>
            </p:nvSpPr>
            <p:spPr>
              <a:xfrm>
                <a:off x="342068" y="687356"/>
                <a:ext cx="3792612" cy="171195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A547A68-56E1-8D45-7399-76E4B45A29E1}"/>
                  </a:ext>
                </a:extLst>
              </p:cNvPr>
              <p:cNvCxnSpPr>
                <a:cxnSpLocks/>
                <a:stCxn id="19" idx="1"/>
                <a:endCxn id="27" idx="3"/>
              </p:cNvCxnSpPr>
              <p:nvPr/>
            </p:nvCxnSpPr>
            <p:spPr>
              <a:xfrm flipH="1">
                <a:off x="4134680" y="1317974"/>
                <a:ext cx="3250985" cy="22535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C0F2E4-CAAA-5A74-2357-D38D99184697}"/>
                  </a:ext>
                </a:extLst>
              </p:cNvPr>
              <p:cNvCxnSpPr>
                <a:stCxn id="48" idx="1"/>
                <a:endCxn id="5" idx="3"/>
              </p:cNvCxnSpPr>
              <p:nvPr/>
            </p:nvCxnSpPr>
            <p:spPr>
              <a:xfrm flipH="1">
                <a:off x="3876185" y="1191703"/>
                <a:ext cx="439513" cy="3552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881270-1213-168A-D5B1-0FCDBB4FCA26}"/>
                  </a:ext>
                </a:extLst>
              </p:cNvPr>
              <p:cNvSpPr txBox="1"/>
              <p:nvPr/>
            </p:nvSpPr>
            <p:spPr>
              <a:xfrm>
                <a:off x="4491928" y="1813534"/>
                <a:ext cx="913148" cy="2308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900" dirty="0"/>
                  <a:t>.</a:t>
                </a:r>
                <a:r>
                  <a:rPr lang="en-GB" sz="900" dirty="0" err="1"/>
                  <a:t>hero__subtitle</a:t>
                </a:r>
                <a:r>
                  <a:rPr lang="en-GB" sz="900" dirty="0"/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A534791-C5CE-56DC-7D49-F0E9D1E05210}"/>
                  </a:ext>
                </a:extLst>
              </p:cNvPr>
              <p:cNvSpPr txBox="1"/>
              <p:nvPr/>
            </p:nvSpPr>
            <p:spPr>
              <a:xfrm>
                <a:off x="4325545" y="2122571"/>
                <a:ext cx="770270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50" dirty="0"/>
                  <a:t>.</a:t>
                </a:r>
                <a:r>
                  <a:rPr lang="en-US" sz="1050" dirty="0" err="1"/>
                  <a:t>hero_title</a:t>
                </a:r>
                <a:endParaRPr lang="en-GB" sz="105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A88A41-2C55-D5EC-2720-15AFC24C8FEA}"/>
                  </a:ext>
                </a:extLst>
              </p:cNvPr>
              <p:cNvSpPr/>
              <p:nvPr/>
            </p:nvSpPr>
            <p:spPr>
              <a:xfrm>
                <a:off x="588130" y="1271436"/>
                <a:ext cx="915084" cy="1999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6CE86E7-FC69-B681-8301-830BEF539683}"/>
                  </a:ext>
                </a:extLst>
              </p:cNvPr>
              <p:cNvSpPr txBox="1"/>
              <p:nvPr/>
            </p:nvSpPr>
            <p:spPr>
              <a:xfrm>
                <a:off x="7462731" y="1581219"/>
                <a:ext cx="1134798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800" dirty="0"/>
                  <a:t>.</a:t>
                </a:r>
                <a:r>
                  <a:rPr lang="en-US" sz="800" b="1" dirty="0"/>
                  <a:t>button &amp; .utility </a:t>
                </a:r>
                <a:r>
                  <a:rPr lang="en-US" sz="800" dirty="0"/>
                  <a:t>to reform the .button for this section</a:t>
                </a:r>
                <a:endParaRPr lang="en-GB" sz="800" dirty="0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1E93BF3-F5F9-5A6E-922C-7F3E222F2291}"/>
                  </a:ext>
                </a:extLst>
              </p:cNvPr>
              <p:cNvCxnSpPr>
                <a:cxnSpLocks/>
                <a:stCxn id="78" idx="1"/>
                <a:endCxn id="7" idx="3"/>
              </p:cNvCxnSpPr>
              <p:nvPr/>
            </p:nvCxnSpPr>
            <p:spPr>
              <a:xfrm flipH="1" flipV="1">
                <a:off x="1102291" y="1750496"/>
                <a:ext cx="6360440" cy="615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5610C68-E778-7486-A378-BB2AB8AD539F}"/>
                  </a:ext>
                </a:extLst>
              </p:cNvPr>
              <p:cNvCxnSpPr>
                <a:stCxn id="73" idx="1"/>
                <a:endCxn id="26" idx="3"/>
              </p:cNvCxnSpPr>
              <p:nvPr/>
            </p:nvCxnSpPr>
            <p:spPr>
              <a:xfrm flipH="1" flipV="1">
                <a:off x="1503214" y="1075200"/>
                <a:ext cx="2988714" cy="8537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0A447E4-8F3A-2C20-DA5A-347751D88B69}"/>
                  </a:ext>
                </a:extLst>
              </p:cNvPr>
              <p:cNvCxnSpPr>
                <a:stCxn id="75" idx="1"/>
                <a:endCxn id="76" idx="3"/>
              </p:cNvCxnSpPr>
              <p:nvPr/>
            </p:nvCxnSpPr>
            <p:spPr>
              <a:xfrm flipH="1" flipV="1">
                <a:off x="1503214" y="1371407"/>
                <a:ext cx="2822331" cy="8819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B8C8346-7B01-1545-424D-A3620B7DAA79}"/>
                  </a:ext>
                </a:extLst>
              </p:cNvPr>
              <p:cNvSpPr/>
              <p:nvPr/>
            </p:nvSpPr>
            <p:spPr>
              <a:xfrm>
                <a:off x="346531" y="259571"/>
                <a:ext cx="3785866" cy="33907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3D8E2063-7DC5-D403-9883-631278533B50}"/>
                  </a:ext>
                </a:extLst>
              </p:cNvPr>
              <p:cNvCxnSpPr>
                <a:stCxn id="19" idx="1"/>
                <a:endCxn id="134" idx="3"/>
              </p:cNvCxnSpPr>
              <p:nvPr/>
            </p:nvCxnSpPr>
            <p:spPr>
              <a:xfrm flipH="1" flipV="1">
                <a:off x="4132397" y="429110"/>
                <a:ext cx="3253268" cy="88886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454034AC-B9C4-E55F-C25A-089CD6790A03}"/>
                  </a:ext>
                </a:extLst>
              </p:cNvPr>
              <p:cNvCxnSpPr>
                <a:cxnSpLocks/>
                <a:stCxn id="51" idx="1"/>
                <a:endCxn id="6" idx="3"/>
              </p:cNvCxnSpPr>
              <p:nvPr/>
            </p:nvCxnSpPr>
            <p:spPr>
              <a:xfrm flipH="1">
                <a:off x="4055332" y="201122"/>
                <a:ext cx="197091" cy="23159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AF57F0C-4B94-4063-63CE-3E4F6E0C6514}"/>
                  </a:ext>
                </a:extLst>
              </p:cNvPr>
              <p:cNvSpPr/>
              <p:nvPr/>
            </p:nvSpPr>
            <p:spPr>
              <a:xfrm>
                <a:off x="782877" y="308843"/>
                <a:ext cx="1886032" cy="2389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5F5B57ED-792E-9642-7A11-9B878B6AFDE0}"/>
                  </a:ext>
                </a:extLst>
              </p:cNvPr>
              <p:cNvCxnSpPr>
                <a:stCxn id="53" idx="1"/>
                <a:endCxn id="185" idx="3"/>
              </p:cNvCxnSpPr>
              <p:nvPr/>
            </p:nvCxnSpPr>
            <p:spPr>
              <a:xfrm flipH="1">
                <a:off x="2668909" y="389553"/>
                <a:ext cx="3073429" cy="387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A4226A-2438-F4F0-9BE6-3AE4BC7BE27E}"/>
              </a:ext>
            </a:extLst>
          </p:cNvPr>
          <p:cNvSpPr txBox="1"/>
          <p:nvPr/>
        </p:nvSpPr>
        <p:spPr>
          <a:xfrm>
            <a:off x="8646498" y="1"/>
            <a:ext cx="3253268" cy="69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/* Base styles for mobile-first approach */</a:t>
            </a:r>
          </a:p>
          <a:p>
            <a:r>
              <a:rPr lang="en-GB" sz="400" dirty="0"/>
              <a:t>.navbar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</a:t>
            </a:r>
            <a:r>
              <a:rPr lang="en-GB" sz="400" dirty="0" err="1"/>
              <a:t>navbar__title</a:t>
            </a:r>
            <a:r>
              <a:rPr lang="en-GB" sz="400" dirty="0"/>
              <a:t>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.hero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.hero__image {</a:t>
            </a:r>
          </a:p>
          <a:p>
            <a:r>
              <a:rPr lang="en-GB" sz="400" dirty="0"/>
              <a:t>  width: 100%; /* ensures image is responsive and scales with the container */</a:t>
            </a:r>
          </a:p>
          <a:p>
            <a:r>
              <a:rPr lang="en-GB" sz="400" dirty="0"/>
              <a:t>  height: auto;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</a:t>
            </a:r>
            <a:r>
              <a:rPr lang="en-GB" sz="400" dirty="0" err="1"/>
              <a:t>hero__title</a:t>
            </a:r>
            <a:r>
              <a:rPr lang="en-GB" sz="400" dirty="0"/>
              <a:t>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</a:t>
            </a:r>
            <a:r>
              <a:rPr lang="en-GB" sz="400" dirty="0" err="1"/>
              <a:t>hero__subtitle</a:t>
            </a:r>
            <a:r>
              <a:rPr lang="en-GB" sz="400" dirty="0"/>
              <a:t>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.container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</a:t>
            </a:r>
            <a:r>
              <a:rPr lang="en-GB" sz="400" dirty="0" err="1"/>
              <a:t>buildtier</a:t>
            </a:r>
            <a:r>
              <a:rPr lang="en-GB" sz="400" dirty="0"/>
              <a:t>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.buildtier__card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.buildtier__text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.recommended-</a:t>
            </a:r>
            <a:r>
              <a:rPr lang="en-GB" sz="400" dirty="0" err="1"/>
              <a:t>gpus</a:t>
            </a:r>
            <a:r>
              <a:rPr lang="en-GB" sz="400" dirty="0"/>
              <a:t>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.recommended-</a:t>
            </a:r>
            <a:r>
              <a:rPr lang="en-GB" sz="400" dirty="0" err="1"/>
              <a:t>gpus</a:t>
            </a:r>
            <a:r>
              <a:rPr lang="en-GB" sz="400" dirty="0"/>
              <a:t>__content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.recommended-</a:t>
            </a:r>
            <a:r>
              <a:rPr lang="en-GB" sz="400" dirty="0" err="1"/>
              <a:t>gpus</a:t>
            </a:r>
            <a:r>
              <a:rPr lang="en-GB" sz="400" dirty="0"/>
              <a:t>__text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</a:t>
            </a:r>
            <a:r>
              <a:rPr lang="en-GB" sz="400" dirty="0" err="1"/>
              <a:t>mybuild</a:t>
            </a:r>
            <a:r>
              <a:rPr lang="en-GB" sz="400" dirty="0"/>
              <a:t>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</a:t>
            </a:r>
            <a:r>
              <a:rPr lang="en-GB" sz="400" dirty="0" err="1"/>
              <a:t>mybuild</a:t>
            </a:r>
            <a:r>
              <a:rPr lang="en-GB" sz="400" dirty="0"/>
              <a:t>__title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</a:t>
            </a:r>
            <a:r>
              <a:rPr lang="en-GB" sz="400" dirty="0" err="1"/>
              <a:t>mybuild</a:t>
            </a:r>
            <a:r>
              <a:rPr lang="en-GB" sz="400" dirty="0"/>
              <a:t>__subtitle {</a:t>
            </a:r>
          </a:p>
          <a:p>
            <a:r>
              <a:rPr lang="en-GB" sz="400" dirty="0"/>
              <a:t>  /* styles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.</a:t>
            </a:r>
            <a:r>
              <a:rPr lang="en-GB" sz="400" dirty="0" err="1"/>
              <a:t>mybuild</a:t>
            </a:r>
            <a:r>
              <a:rPr lang="en-GB" sz="400" dirty="0"/>
              <a:t>__image {</a:t>
            </a:r>
          </a:p>
          <a:p>
            <a:r>
              <a:rPr lang="en-GB" sz="400" dirty="0"/>
              <a:t>  width: 100%; /* ensures image is responsive and scales with the container */</a:t>
            </a:r>
          </a:p>
          <a:p>
            <a:r>
              <a:rPr lang="en-GB" sz="400" dirty="0"/>
              <a:t>  height: auto;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/* Styles for tablets */</a:t>
            </a:r>
          </a:p>
          <a:p>
            <a:r>
              <a:rPr lang="en-GB" sz="400" dirty="0"/>
              <a:t>@media (min-width: 768px) {</a:t>
            </a:r>
          </a:p>
          <a:p>
            <a:r>
              <a:rPr lang="en-GB" sz="400" dirty="0"/>
              <a:t>  .hero {</a:t>
            </a:r>
          </a:p>
          <a:p>
            <a:r>
              <a:rPr lang="en-GB" sz="400" dirty="0"/>
              <a:t>    /* Adjust layout for tablet */</a:t>
            </a:r>
          </a:p>
          <a:p>
            <a:r>
              <a:rPr lang="en-GB" sz="400" dirty="0"/>
              <a:t>  }</a:t>
            </a:r>
          </a:p>
          <a:p>
            <a:endParaRPr lang="en-GB" sz="400" dirty="0"/>
          </a:p>
          <a:p>
            <a:r>
              <a:rPr lang="en-GB" sz="400" dirty="0"/>
              <a:t>  .buildtier__card {</a:t>
            </a:r>
          </a:p>
          <a:p>
            <a:r>
              <a:rPr lang="en-GB" sz="400" dirty="0"/>
              <a:t>    /* Adjust layout for multiple cards in a row */</a:t>
            </a:r>
          </a:p>
          <a:p>
            <a:r>
              <a:rPr lang="en-GB" sz="400" dirty="0"/>
              <a:t>  }</a:t>
            </a:r>
          </a:p>
          <a:p>
            <a:r>
              <a:rPr lang="en-GB" sz="400" dirty="0"/>
              <a:t>  </a:t>
            </a:r>
          </a:p>
          <a:p>
            <a:r>
              <a:rPr lang="en-GB" sz="400" dirty="0"/>
              <a:t>  /* Continue with adjustments for other elements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/* Styles for desktop */</a:t>
            </a:r>
          </a:p>
          <a:p>
            <a:r>
              <a:rPr lang="en-GB" sz="400" dirty="0"/>
              <a:t>@media (min-width: 1024px) {</a:t>
            </a:r>
          </a:p>
          <a:p>
            <a:r>
              <a:rPr lang="en-GB" sz="400" dirty="0"/>
              <a:t>  .navbar {</a:t>
            </a:r>
          </a:p>
          <a:p>
            <a:r>
              <a:rPr lang="en-GB" sz="400" dirty="0"/>
              <a:t>    /* Adjust layout for desktop */</a:t>
            </a:r>
          </a:p>
          <a:p>
            <a:r>
              <a:rPr lang="en-GB" sz="400" dirty="0"/>
              <a:t>  }</a:t>
            </a:r>
          </a:p>
          <a:p>
            <a:endParaRPr lang="en-GB" sz="400" dirty="0"/>
          </a:p>
          <a:p>
            <a:r>
              <a:rPr lang="en-GB" sz="400" dirty="0"/>
              <a:t>  .</a:t>
            </a:r>
            <a:r>
              <a:rPr lang="en-GB" sz="400" dirty="0" err="1"/>
              <a:t>hero__title</a:t>
            </a:r>
            <a:r>
              <a:rPr lang="en-GB" sz="400" dirty="0"/>
              <a:t> {</a:t>
            </a:r>
          </a:p>
          <a:p>
            <a:r>
              <a:rPr lang="en-GB" sz="400" dirty="0"/>
              <a:t>    /* Larger font size for desktop */</a:t>
            </a:r>
          </a:p>
          <a:p>
            <a:r>
              <a:rPr lang="en-GB" sz="400" dirty="0"/>
              <a:t>  }</a:t>
            </a:r>
          </a:p>
          <a:p>
            <a:endParaRPr lang="en-GB" sz="400" dirty="0"/>
          </a:p>
          <a:p>
            <a:r>
              <a:rPr lang="en-GB" sz="400" dirty="0"/>
              <a:t>  .buildtier__card {</a:t>
            </a:r>
          </a:p>
          <a:p>
            <a:r>
              <a:rPr lang="en-GB" sz="400" dirty="0"/>
              <a:t>    /* Arrange cards in a grid */</a:t>
            </a:r>
          </a:p>
          <a:p>
            <a:r>
              <a:rPr lang="en-GB" sz="400" dirty="0"/>
              <a:t>  }</a:t>
            </a:r>
          </a:p>
          <a:p>
            <a:endParaRPr lang="en-GB" sz="400" dirty="0"/>
          </a:p>
          <a:p>
            <a:r>
              <a:rPr lang="en-GB" sz="400" dirty="0"/>
              <a:t>  .recommended-</a:t>
            </a:r>
            <a:r>
              <a:rPr lang="en-GB" sz="400" dirty="0" err="1"/>
              <a:t>gpus</a:t>
            </a:r>
            <a:r>
              <a:rPr lang="en-GB" sz="400" dirty="0"/>
              <a:t>__content {</a:t>
            </a:r>
          </a:p>
          <a:p>
            <a:r>
              <a:rPr lang="en-GB" sz="400" dirty="0"/>
              <a:t>    /* Adjust layout and positioning for desktop */</a:t>
            </a:r>
          </a:p>
          <a:p>
            <a:r>
              <a:rPr lang="en-GB" sz="400" dirty="0"/>
              <a:t>  }</a:t>
            </a:r>
          </a:p>
          <a:p>
            <a:endParaRPr lang="en-GB" sz="400" dirty="0"/>
          </a:p>
          <a:p>
            <a:r>
              <a:rPr lang="en-GB" sz="400" dirty="0"/>
              <a:t>  /* Continue with adjustments for other elements */</a:t>
            </a:r>
          </a:p>
          <a:p>
            <a:r>
              <a:rPr lang="en-GB" sz="400" dirty="0"/>
              <a:t>}</a:t>
            </a:r>
          </a:p>
          <a:p>
            <a:endParaRPr lang="en-GB" sz="400" dirty="0"/>
          </a:p>
          <a:p>
            <a:r>
              <a:rPr lang="en-GB" sz="400" dirty="0"/>
              <a:t>/* Additional Media Queries for larger screens */</a:t>
            </a:r>
          </a:p>
          <a:p>
            <a:r>
              <a:rPr lang="en-GB" sz="400" dirty="0"/>
              <a:t>@media (min-width: 1200px) {</a:t>
            </a:r>
          </a:p>
          <a:p>
            <a:r>
              <a:rPr lang="en-GB" sz="400" dirty="0"/>
              <a:t>  /* Adjustments for large screens if needed */</a:t>
            </a:r>
          </a:p>
          <a:p>
            <a:r>
              <a:rPr lang="en-GB" sz="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14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432</Words>
  <Application>Microsoft Office PowerPoint</Application>
  <PresentationFormat>Widescreen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O</dc:creator>
  <cp:lastModifiedBy>Raymond O</cp:lastModifiedBy>
  <cp:revision>10</cp:revision>
  <dcterms:created xsi:type="dcterms:W3CDTF">2024-04-03T14:35:57Z</dcterms:created>
  <dcterms:modified xsi:type="dcterms:W3CDTF">2024-04-05T18:50:02Z</dcterms:modified>
</cp:coreProperties>
</file>