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7"/>
  </p:notesMasterIdLst>
  <p:sldIdLst>
    <p:sldId id="256" r:id="rId2"/>
    <p:sldId id="258" r:id="rId3"/>
    <p:sldId id="259" r:id="rId4"/>
    <p:sldId id="263" r:id="rId5"/>
    <p:sldId id="261" r:id="rId6"/>
    <p:sldId id="268" r:id="rId7"/>
    <p:sldId id="264" r:id="rId8"/>
    <p:sldId id="312" r:id="rId9"/>
    <p:sldId id="267" r:id="rId10"/>
    <p:sldId id="271" r:id="rId11"/>
    <p:sldId id="272" r:id="rId12"/>
    <p:sldId id="274" r:id="rId13"/>
    <p:sldId id="314" r:id="rId14"/>
    <p:sldId id="265" r:id="rId15"/>
    <p:sldId id="31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CC3E39-0187-4B19-AC1D-5E850DD3FFDD}">
  <a:tblStyle styleId="{E3CC3E39-0187-4B19-AC1D-5E850DD3FF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32" autoAdjust="0"/>
  </p:normalViewPr>
  <p:slideViewPr>
    <p:cSldViewPr snapToGrid="0">
      <p:cViewPr varScale="1">
        <p:scale>
          <a:sx n="125" d="100"/>
          <a:sy n="125" d="100"/>
        </p:scale>
        <p:origin x="12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1044cd8ab6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1044cd8ab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8"/>
        <p:cNvGrpSpPr/>
        <p:nvPr/>
      </p:nvGrpSpPr>
      <p:grpSpPr>
        <a:xfrm>
          <a:off x="0" y="0"/>
          <a:ext cx="0" cy="0"/>
          <a:chOff x="0" y="0"/>
          <a:chExt cx="0" cy="0"/>
        </a:xfrm>
      </p:grpSpPr>
      <p:sp>
        <p:nvSpPr>
          <p:cNvPr id="3369" name="Google Shape;3369;gf9aa5ee10f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0" name="Google Shape;3370;gf9aa5ee10f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Address second objective, of automatically calculating VPDT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The key to this is detecting when each phase of the vascular pedicle dissection begin and end, this problem is considered a surgical phase detection problem.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The colorectal surgery is thus split into four phases: time retraction start, time dissection start, time vessel ligated, and completing dissection</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Need phase detector, determine transition point between phases, 3d-cnn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 3D-CNN works similarly to a regular CNN, it uses filters to detect patterns like edges and general shapes.</a:t>
            </a:r>
          </a:p>
          <a:p>
            <a:pPr marL="171450" lvl="0" indent="-171450" algn="l" rtl="0">
              <a:spcBef>
                <a:spcPts val="0"/>
              </a:spcBef>
              <a:spcAft>
                <a:spcPts val="0"/>
              </a:spcAft>
              <a:buFontTx/>
              <a:buChar char="-"/>
            </a:pPr>
            <a:r>
              <a:rPr lang="en-US" dirty="0"/>
              <a:t>However, it differs by sliding filters over a stack of images rather than a single image, allowing it to learn not only what is in each image, but also how things are changing over time.</a:t>
            </a:r>
          </a:p>
          <a:p>
            <a:pPr marL="171450" lvl="0" indent="-171450" algn="l" rtl="0">
              <a:spcBef>
                <a:spcPts val="0"/>
              </a:spcBef>
              <a:spcAft>
                <a:spcPts val="0"/>
              </a:spcAft>
              <a:buFontTx/>
              <a:buChar char="-"/>
            </a:pPr>
            <a:r>
              <a:rPr lang="en-US" dirty="0"/>
              <a:t>Thus, the resulting architecture is the use of InceptionResnetV2 to extract feature maps of individual frames, stack a sequence of them, and then apply standard convolutions to predict phases.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6"/>
        <p:cNvGrpSpPr/>
        <p:nvPr/>
      </p:nvGrpSpPr>
      <p:grpSpPr>
        <a:xfrm>
          <a:off x="0" y="0"/>
          <a:ext cx="0" cy="0"/>
          <a:chOff x="0" y="0"/>
          <a:chExt cx="0" cy="0"/>
        </a:xfrm>
      </p:grpSpPr>
      <p:sp>
        <p:nvSpPr>
          <p:cNvPr id="3497" name="Google Shape;3497;gf39db3a382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8" name="Google Shape;3498;gf39db3a382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The results of the 3D-CNN is a precision of 98%, but a recall of 2%</a:t>
            </a:r>
          </a:p>
          <a:p>
            <a:pPr marL="171450" lvl="0" indent="-171450" algn="l" rtl="0">
              <a:spcBef>
                <a:spcPts val="0"/>
              </a:spcBef>
              <a:spcAft>
                <a:spcPts val="0"/>
              </a:spcAft>
              <a:buFontTx/>
              <a:buChar char="-"/>
            </a:pPr>
            <a:r>
              <a:rPr lang="en-US" dirty="0"/>
              <a:t>Overall F1 score of 4%</a:t>
            </a:r>
          </a:p>
          <a:p>
            <a:pPr marL="171450" lvl="0" indent="-171450" algn="l" rtl="0">
              <a:spcBef>
                <a:spcPts val="0"/>
              </a:spcBef>
              <a:spcAft>
                <a:spcPts val="0"/>
              </a:spcAft>
              <a:buFontTx/>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Why is this happening?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Most notably there is a poor class imbalance within colorectal data, some phases being heavily underrepresented.</a:t>
            </a:r>
          </a:p>
          <a:p>
            <a:pPr marL="171450" lvl="0" indent="-171450" algn="l" rtl="0">
              <a:spcBef>
                <a:spcPts val="0"/>
              </a:spcBef>
              <a:spcAft>
                <a:spcPts val="0"/>
              </a:spcAft>
              <a:buFontTx/>
              <a:buChar char="-"/>
            </a:pPr>
            <a:r>
              <a:rPr lang="en-US" dirty="0"/>
              <a:t>Smaller phases being around 0.05 seconds, and others being around 20 seconds. With the time before and after key phases being much longer</a:t>
            </a:r>
          </a:p>
          <a:p>
            <a:pPr marL="171450" lvl="0" indent="-171450" algn="l" rtl="0">
              <a:spcBef>
                <a:spcPts val="0"/>
              </a:spcBef>
              <a:spcAft>
                <a:spcPts val="0"/>
              </a:spcAft>
              <a:buFontTx/>
              <a:buChar char="-"/>
            </a:pPr>
            <a:r>
              <a:rPr lang="en-US" dirty="0"/>
              <a:t>This imbalance makes it difficult for the model to learn meaningful features for the underrepresented phases, leading to skewed or inaccurate predictions.</a:t>
            </a:r>
          </a:p>
          <a:p>
            <a:pPr marL="171450" lvl="0" indent="-171450" algn="l" rtl="0">
              <a:spcBef>
                <a:spcPts val="0"/>
              </a:spcBef>
              <a:spcAft>
                <a:spcPts val="0"/>
              </a:spcAft>
              <a:buFontTx/>
              <a:buChar char="-"/>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a:extLst>
            <a:ext uri="{FF2B5EF4-FFF2-40B4-BE49-F238E27FC236}">
              <a16:creationId xmlns:a16="http://schemas.microsoft.com/office/drawing/2014/main" id="{961A1746-7AE1-FD42-0BC7-861DFD7BB01A}"/>
            </a:ext>
          </a:extLst>
        </p:cNvPr>
        <p:cNvGrpSpPr/>
        <p:nvPr/>
      </p:nvGrpSpPr>
      <p:grpSpPr>
        <a:xfrm>
          <a:off x="0" y="0"/>
          <a:ext cx="0" cy="0"/>
          <a:chOff x="0" y="0"/>
          <a:chExt cx="0" cy="0"/>
        </a:xfrm>
      </p:grpSpPr>
      <p:sp>
        <p:nvSpPr>
          <p:cNvPr id="3199" name="Google Shape;3199;g169c738b89f_0_1039:notes">
            <a:extLst>
              <a:ext uri="{FF2B5EF4-FFF2-40B4-BE49-F238E27FC236}">
                <a16:creationId xmlns:a16="http://schemas.microsoft.com/office/drawing/2014/main" id="{4AC55B5E-E5AF-93D2-B213-396F0F57D4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169c738b89f_0_1039:notes">
            <a:extLst>
              <a:ext uri="{FF2B5EF4-FFF2-40B4-BE49-F238E27FC236}">
                <a16:creationId xmlns:a16="http://schemas.microsoft.com/office/drawing/2014/main" id="{3A355EE2-250F-804A-8B5A-4036C1754A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To address this, data augmentation could be employed to balance the dataset.</a:t>
            </a:r>
          </a:p>
          <a:p>
            <a:pPr marL="171450" lvl="0" indent="-171450" algn="l" rtl="0">
              <a:spcBef>
                <a:spcPts val="0"/>
              </a:spcBef>
              <a:spcAft>
                <a:spcPts val="0"/>
              </a:spcAft>
              <a:buFontTx/>
              <a:buChar char="-"/>
            </a:pPr>
            <a:r>
              <a:rPr lang="en-US" dirty="0"/>
              <a:t>Either through cropping surgical videos to better fit the phase annotations provided,</a:t>
            </a:r>
          </a:p>
          <a:p>
            <a:pPr marL="171450" lvl="0" indent="-171450" algn="l" rtl="0">
              <a:spcBef>
                <a:spcPts val="0"/>
              </a:spcBef>
              <a:spcAft>
                <a:spcPts val="0"/>
              </a:spcAft>
              <a:buFontTx/>
              <a:buChar char="-"/>
            </a:pPr>
            <a:r>
              <a:rPr lang="en-US" dirty="0"/>
              <a:t>Or using augmentation techniques such as rotation, scaling, and flipping to create synthetic data of the less represented classes.</a:t>
            </a:r>
          </a:p>
          <a:p>
            <a:pPr marL="0" lvl="0" indent="0" algn="l" rtl="0">
              <a:spcBef>
                <a:spcPts val="0"/>
              </a:spcBef>
              <a:spcAft>
                <a:spcPts val="0"/>
              </a:spcAft>
              <a:buFontTx/>
              <a:buNone/>
            </a:pPr>
            <a:br>
              <a:rPr lang="en-US" dirty="0"/>
            </a:br>
            <a:r>
              <a:rPr lang="en-US" dirty="0"/>
              <a:t>-   Additionally, feature extraction performance is not as high as it could be.</a:t>
            </a:r>
          </a:p>
          <a:p>
            <a:pPr marL="171450" lvl="0" indent="-171450" algn="l" rtl="0">
              <a:spcBef>
                <a:spcPts val="0"/>
              </a:spcBef>
              <a:spcAft>
                <a:spcPts val="0"/>
              </a:spcAft>
              <a:buFontTx/>
              <a:buChar char="-"/>
            </a:pPr>
            <a:r>
              <a:rPr lang="en-US" dirty="0"/>
              <a:t>Ideally classification would be above 90% in both accuracy and F1 score.</a:t>
            </a:r>
          </a:p>
          <a:p>
            <a:pPr marL="171450" lvl="0" indent="-171450" algn="l" rtl="0">
              <a:spcBef>
                <a:spcPts val="0"/>
              </a:spcBef>
              <a:spcAft>
                <a:spcPts val="0"/>
              </a:spcAft>
              <a:buFontTx/>
              <a:buChar char="-"/>
            </a:pPr>
            <a:r>
              <a:rPr lang="en-US" dirty="0"/>
              <a:t>This could be done by obtaining more annotations for the colorectal data, allowing for further finetuning, or testing on the colorectal dataset.</a:t>
            </a:r>
          </a:p>
          <a:p>
            <a:pPr marL="171450" lvl="0" indent="-171450" algn="l" rtl="0">
              <a:spcBef>
                <a:spcPts val="0"/>
              </a:spcBef>
              <a:spcAft>
                <a:spcPts val="0"/>
              </a:spcAft>
              <a:buFontTx/>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Unfortunately, due to time constraints I was not able to address any of these improvements</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661904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9"/>
        <p:cNvGrpSpPr/>
        <p:nvPr/>
      </p:nvGrpSpPr>
      <p:grpSpPr>
        <a:xfrm>
          <a:off x="0" y="0"/>
          <a:ext cx="0" cy="0"/>
          <a:chOff x="0" y="0"/>
          <a:chExt cx="0" cy="0"/>
        </a:xfrm>
      </p:grpSpPr>
      <p:sp>
        <p:nvSpPr>
          <p:cNvPr id="2860" name="Google Shape;2860;gf9aa5ee10f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1" name="Google Shape;2861;gf9aa5ee10f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Nor was I able to address the third objective, however, an additional CNN could be used to fit the VPDT to manually assessed CAT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a:extLst>
            <a:ext uri="{FF2B5EF4-FFF2-40B4-BE49-F238E27FC236}">
              <a16:creationId xmlns:a16="http://schemas.microsoft.com/office/drawing/2014/main" id="{77326820-D87C-23BC-633A-67D35F0EFFB7}"/>
            </a:ext>
          </a:extLst>
        </p:cNvPr>
        <p:cNvGrpSpPr/>
        <p:nvPr/>
      </p:nvGrpSpPr>
      <p:grpSpPr>
        <a:xfrm>
          <a:off x="0" y="0"/>
          <a:ext cx="0" cy="0"/>
          <a:chOff x="0" y="0"/>
          <a:chExt cx="0" cy="0"/>
        </a:xfrm>
      </p:grpSpPr>
      <p:sp>
        <p:nvSpPr>
          <p:cNvPr id="2113" name="Google Shape;2113;g1044cd8ab6c_0_11:notes">
            <a:extLst>
              <a:ext uri="{FF2B5EF4-FFF2-40B4-BE49-F238E27FC236}">
                <a16:creationId xmlns:a16="http://schemas.microsoft.com/office/drawing/2014/main" id="{54EC840E-58EE-C171-27D5-C20853E6AE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1044cd8ab6c_0_11:notes">
            <a:extLst>
              <a:ext uri="{FF2B5EF4-FFF2-40B4-BE49-F238E27FC236}">
                <a16:creationId xmlns:a16="http://schemas.microsoft.com/office/drawing/2014/main" id="{148B7087-51FF-5FD8-BE26-BB975A8EC2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97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691d5e7e68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691d5e7e68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Who:</a:t>
            </a:r>
          </a:p>
          <a:p>
            <a:pPr marL="0" lvl="0" indent="0" algn="l" rtl="0">
              <a:spcBef>
                <a:spcPts val="0"/>
              </a:spcBef>
              <a:spcAft>
                <a:spcPts val="0"/>
              </a:spcAft>
              <a:buNone/>
            </a:pPr>
            <a:r>
              <a:rPr lang="en-US" dirty="0"/>
              <a:t>  - Individually conducted, supervised by James Atlas, partnered with The department of surgery and Critical Care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a:t>
            </a:r>
          </a:p>
          <a:p>
            <a:pPr marL="171450" lvl="0" indent="-171450" algn="l" rtl="0">
              <a:spcBef>
                <a:spcPts val="0"/>
              </a:spcBef>
              <a:spcAft>
                <a:spcPts val="0"/>
              </a:spcAft>
              <a:buFontTx/>
              <a:buChar char="-"/>
            </a:pPr>
            <a:r>
              <a:rPr lang="en-US" dirty="0"/>
              <a:t>Assess skill within colorectal surgery</a:t>
            </a:r>
          </a:p>
          <a:p>
            <a:pPr marL="171450" lvl="0" indent="-171450" algn="l" rtl="0">
              <a:spcBef>
                <a:spcPts val="0"/>
              </a:spcBef>
              <a:spcAft>
                <a:spcPts val="0"/>
              </a:spcAft>
              <a:buFontTx/>
              <a:buChar char="-"/>
            </a:pPr>
            <a:r>
              <a:rPr lang="en-US" dirty="0"/>
              <a:t>Right hemicolectomy and anterior resection, remove part of colon and rectum</a:t>
            </a:r>
          </a:p>
          <a:p>
            <a:pPr marL="171450" lvl="0" indent="-171450" algn="l" rtl="0">
              <a:spcBef>
                <a:spcPts val="0"/>
              </a:spcBef>
              <a:spcAft>
                <a:spcPts val="0"/>
              </a:spcAft>
              <a:buFontTx/>
              <a:buChar char="-"/>
            </a:pPr>
            <a:r>
              <a:rPr lang="en-US" dirty="0"/>
              <a:t>Good for automation due to:</a:t>
            </a:r>
          </a:p>
          <a:p>
            <a:pPr marL="171450" lvl="0" indent="-171450" algn="l" rtl="0">
              <a:spcBef>
                <a:spcPts val="0"/>
              </a:spcBef>
              <a:spcAft>
                <a:spcPts val="0"/>
              </a:spcAft>
              <a:buFontTx/>
              <a:buChar char="-"/>
            </a:pPr>
            <a:r>
              <a:rPr lang="en-US" dirty="0"/>
              <a:t>VPDT correlates with competency assessment tools.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Why?</a:t>
            </a:r>
          </a:p>
          <a:p>
            <a:pPr marL="171450" lvl="0" indent="-171450" algn="l" rtl="0">
              <a:spcBef>
                <a:spcPts val="0"/>
              </a:spcBef>
              <a:spcAft>
                <a:spcPts val="0"/>
              </a:spcAft>
              <a:buFontTx/>
              <a:buChar char="-"/>
            </a:pPr>
            <a:r>
              <a:rPr lang="en-US" dirty="0"/>
              <a:t>Operative reviews valuable tool in competency based surgical training.</a:t>
            </a:r>
          </a:p>
          <a:p>
            <a:pPr marL="171450" lvl="0" indent="-171450" algn="l" rtl="0">
              <a:spcBef>
                <a:spcPts val="0"/>
              </a:spcBef>
              <a:spcAft>
                <a:spcPts val="0"/>
              </a:spcAft>
              <a:buFontTx/>
              <a:buChar char="-"/>
            </a:pPr>
            <a:r>
              <a:rPr lang="en-US" dirty="0"/>
              <a:t>Not often done, time consuming</a:t>
            </a:r>
          </a:p>
          <a:p>
            <a:pPr marL="171450" lvl="0" indent="-171450" algn="l" rtl="0">
              <a:spcBef>
                <a:spcPts val="0"/>
              </a:spcBef>
              <a:spcAft>
                <a:spcPts val="0"/>
              </a:spcAft>
              <a:buFontTx/>
              <a:buChar char="-"/>
            </a:pPr>
            <a:r>
              <a:rPr lang="en-US" dirty="0"/>
              <a:t>Surgeons have limited time that could be better spent on patient care and other clinical responsibilities</a:t>
            </a:r>
          </a:p>
          <a:p>
            <a:pPr marL="171450" lvl="0" indent="-171450" algn="l" rtl="0">
              <a:spcBef>
                <a:spcPts val="0"/>
              </a:spcBef>
              <a:spcAft>
                <a:spcPts val="0"/>
              </a:spcAft>
              <a:buFontTx/>
              <a:buChar char="-"/>
            </a:pPr>
            <a:r>
              <a:rPr lang="en-US" dirty="0"/>
              <a:t>Introduction of automated techniques provides an assessment of association with adverse outcomes in patients.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4"/>
        <p:cNvGrpSpPr/>
        <p:nvPr/>
      </p:nvGrpSpPr>
      <p:grpSpPr>
        <a:xfrm>
          <a:off x="0" y="0"/>
          <a:ext cx="0" cy="0"/>
          <a:chOff x="0" y="0"/>
          <a:chExt cx="0" cy="0"/>
        </a:xfrm>
      </p:grpSpPr>
      <p:sp>
        <p:nvSpPr>
          <p:cNvPr id="2345" name="Google Shape;2345;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6" name="Google Shape;2346;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Given this, the objectives are as follows: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1"/>
        <p:cNvGrpSpPr/>
        <p:nvPr/>
      </p:nvGrpSpPr>
      <p:grpSpPr>
        <a:xfrm>
          <a:off x="0" y="0"/>
          <a:ext cx="0" cy="0"/>
          <a:chOff x="0" y="0"/>
          <a:chExt cx="0" cy="0"/>
        </a:xfrm>
      </p:grpSpPr>
      <p:sp>
        <p:nvSpPr>
          <p:cNvPr id="2802" name="Google Shape;2802;g1082fc36f38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3" name="Google Shape;2803;g1082fc36f3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In order to fulfill these objectives.</a:t>
            </a:r>
          </a:p>
          <a:p>
            <a:pPr marL="171450" lvl="0" indent="-171450" algn="l" rtl="0">
              <a:spcBef>
                <a:spcPts val="0"/>
              </a:spcBef>
              <a:spcAft>
                <a:spcPts val="0"/>
              </a:spcAft>
              <a:buFontTx/>
              <a:buChar char="-"/>
            </a:pPr>
            <a:r>
              <a:rPr lang="en-US" dirty="0"/>
              <a:t>Pre-trained </a:t>
            </a:r>
            <a:r>
              <a:rPr lang="en-US" dirty="0" err="1"/>
              <a:t>cnn</a:t>
            </a:r>
            <a:r>
              <a:rPr lang="en-US" dirty="0"/>
              <a:t> will be finetuned to be used as a feature extractor on the laparoscopic videos, this will output feature maps</a:t>
            </a:r>
          </a:p>
          <a:p>
            <a:pPr marL="171450" lvl="0" indent="-171450" algn="l" rtl="0">
              <a:spcBef>
                <a:spcPts val="0"/>
              </a:spcBef>
              <a:spcAft>
                <a:spcPts val="0"/>
              </a:spcAft>
              <a:buFontTx/>
              <a:buChar char="-"/>
            </a:pPr>
            <a:r>
              <a:rPr lang="en-US" dirty="0"/>
              <a:t>Which will then be stacked linearly and passed to 3d-cnn</a:t>
            </a:r>
          </a:p>
          <a:p>
            <a:pPr marL="171450" lvl="0" indent="-171450" algn="l" rtl="0">
              <a:spcBef>
                <a:spcPts val="0"/>
              </a:spcBef>
              <a:spcAft>
                <a:spcPts val="0"/>
              </a:spcAft>
              <a:buFontTx/>
              <a:buChar char="-"/>
            </a:pPr>
            <a:r>
              <a:rPr lang="en-US" dirty="0"/>
              <a:t>Outputs phase predictions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Google Shape;2551;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Addresses the first objective, define what features need to be classified?</a:t>
            </a:r>
          </a:p>
          <a:p>
            <a:pPr marL="171450" lvl="0" indent="-171450" algn="l" rtl="0">
              <a:spcBef>
                <a:spcPts val="0"/>
              </a:spcBef>
              <a:spcAft>
                <a:spcPts val="0"/>
              </a:spcAft>
              <a:buFontTx/>
              <a:buChar char="-"/>
            </a:pPr>
            <a:r>
              <a:rPr lang="en-US" dirty="0"/>
              <a:t>Due to previous research, the relevant information being focused on is a classification of what surgical tools are within each frame</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p:cNvGrpSpPr/>
        <p:nvPr/>
      </p:nvGrpSpPr>
      <p:grpSpPr>
        <a:xfrm>
          <a:off x="0" y="0"/>
          <a:ext cx="0" cy="0"/>
          <a:chOff x="0" y="0"/>
          <a:chExt cx="0" cy="0"/>
        </a:xfrm>
      </p:grpSpPr>
      <p:sp>
        <p:nvSpPr>
          <p:cNvPr id="3128" name="Google Shape;3128;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Colorectal dataset does not come with any tool annotations to train feature extractor, additionally no other colorectal dataset with tool annotations could be found.</a:t>
            </a:r>
          </a:p>
          <a:p>
            <a:pPr marL="171450" lvl="0" indent="-171450" algn="l" rtl="0">
              <a:spcBef>
                <a:spcPts val="0"/>
              </a:spcBef>
              <a:spcAft>
                <a:spcPts val="0"/>
              </a:spcAft>
              <a:buFontTx/>
              <a:buChar char="-"/>
            </a:pPr>
            <a:r>
              <a:rPr lang="en-US" dirty="0"/>
              <a:t>To solve this a surgical dataset on </a:t>
            </a:r>
            <a:r>
              <a:rPr lang="en-NZ" dirty="0"/>
              <a:t>cholecystectomies was found, which as opposed to the colorectal surgery involves removing the gallbladder.</a:t>
            </a:r>
          </a:p>
          <a:p>
            <a:pPr marL="171450" lvl="0" indent="-171450" algn="l" rtl="0">
              <a:spcBef>
                <a:spcPts val="0"/>
              </a:spcBef>
              <a:spcAft>
                <a:spcPts val="0"/>
              </a:spcAft>
              <a:buFontTx/>
              <a:buChar char="-"/>
            </a:pPr>
            <a:r>
              <a:rPr lang="en-NZ" dirty="0"/>
              <a:t>Unfortunately, while there is overlap, the type of tools </a:t>
            </a:r>
            <a:r>
              <a:rPr lang="en-NZ" dirty="0" err="1"/>
              <a:t>dosen’t</a:t>
            </a:r>
            <a:r>
              <a:rPr lang="en-NZ" dirty="0"/>
              <a:t> completely line up between surgeries, nor the materials they are made of.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gf39db3a38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7" name="Google Shape;2827;gf39db3a38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Continuing on, three pre-trained models were tested as a feature extractor in classifying tool presence within the </a:t>
            </a:r>
            <a:r>
              <a:rPr lang="en-NZ" dirty="0"/>
              <a:t>cholecystectomy dataset</a:t>
            </a:r>
            <a:br>
              <a:rPr lang="en-US" dirty="0"/>
            </a:br>
            <a:endParaRPr lang="en-US" dirty="0"/>
          </a:p>
          <a:p>
            <a:pPr marL="171450" lvl="0" indent="-171450" algn="l" rtl="0">
              <a:spcBef>
                <a:spcPts val="0"/>
              </a:spcBef>
              <a:spcAft>
                <a:spcPts val="0"/>
              </a:spcAft>
              <a:buFontTx/>
              <a:buChar char="-"/>
            </a:pPr>
            <a:r>
              <a:rPr lang="en-US" dirty="0"/>
              <a:t>ResNet50 performs the best when looking at accuracy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Accuracy is not the best evaluation metric</a:t>
            </a:r>
          </a:p>
          <a:p>
            <a:pPr marL="171450" lvl="0" indent="-171450" algn="l" rtl="0">
              <a:spcBef>
                <a:spcPts val="0"/>
              </a:spcBef>
              <a:spcAft>
                <a:spcPts val="0"/>
              </a:spcAft>
              <a:buFontTx/>
              <a:buChar cha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a:extLst>
            <a:ext uri="{FF2B5EF4-FFF2-40B4-BE49-F238E27FC236}">
              <a16:creationId xmlns:a16="http://schemas.microsoft.com/office/drawing/2014/main" id="{4D97C31D-48B7-B1FC-CB84-2A08D31D51D8}"/>
            </a:ext>
          </a:extLst>
        </p:cNvPr>
        <p:cNvGrpSpPr/>
        <p:nvPr/>
      </p:nvGrpSpPr>
      <p:grpSpPr>
        <a:xfrm>
          <a:off x="0" y="0"/>
          <a:ext cx="0" cy="0"/>
          <a:chOff x="0" y="0"/>
          <a:chExt cx="0" cy="0"/>
        </a:xfrm>
      </p:grpSpPr>
      <p:sp>
        <p:nvSpPr>
          <p:cNvPr id="2826" name="Google Shape;2826;gf39db3a382_0_81:notes">
            <a:extLst>
              <a:ext uri="{FF2B5EF4-FFF2-40B4-BE49-F238E27FC236}">
                <a16:creationId xmlns:a16="http://schemas.microsoft.com/office/drawing/2014/main" id="{DFF8D340-1308-44F8-3FE9-C0DE25A5C6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7" name="Google Shape;2827;gf39db3a382_0_81:notes">
            <a:extLst>
              <a:ext uri="{FF2B5EF4-FFF2-40B4-BE49-F238E27FC236}">
                <a16:creationId xmlns:a16="http://schemas.microsoft.com/office/drawing/2014/main" id="{3A9242E5-9A48-5F64-20E3-ECA27D3F24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F1 score may be a better evaluation metric.</a:t>
            </a:r>
          </a:p>
          <a:p>
            <a:pPr marL="171450" lvl="0" indent="-171450" algn="l" rtl="0">
              <a:spcBef>
                <a:spcPts val="0"/>
              </a:spcBef>
              <a:spcAft>
                <a:spcPts val="0"/>
              </a:spcAft>
              <a:buFontTx/>
              <a:buChar char="-"/>
            </a:pPr>
            <a:r>
              <a:rPr lang="en-US" dirty="0"/>
              <a:t>F1 score is the balance between precision (the proportion of correct positive predictions) and recall (the proportion of actual positives correctly identified)</a:t>
            </a:r>
          </a:p>
          <a:p>
            <a:pPr marL="171450" lvl="0" indent="-171450" algn="l" rtl="0">
              <a:spcBef>
                <a:spcPts val="0"/>
              </a:spcBef>
              <a:spcAft>
                <a:spcPts val="0"/>
              </a:spcAft>
              <a:buFontTx/>
              <a:buChar char="-"/>
            </a:pPr>
            <a:r>
              <a:rPr lang="en-US" dirty="0"/>
              <a:t>Under this metric, InceptionResnetV2 performed the best, and although it underperformed on accuracy, it still makes it the more reliable choice for feature extraction</a:t>
            </a:r>
            <a:endParaRPr dirty="0"/>
          </a:p>
        </p:txBody>
      </p:sp>
    </p:spTree>
    <p:extLst>
      <p:ext uri="{BB962C8B-B14F-4D97-AF65-F5344CB8AC3E}">
        <p14:creationId xmlns:p14="http://schemas.microsoft.com/office/powerpoint/2010/main" val="285221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To improve inceptionresnetv2’s performance, further fine tuning was conducted</a:t>
            </a:r>
          </a:p>
          <a:p>
            <a:pPr marL="171450" lvl="0" indent="-171450" algn="l" rtl="0">
              <a:spcBef>
                <a:spcPts val="0"/>
              </a:spcBef>
              <a:spcAft>
                <a:spcPts val="0"/>
              </a:spcAft>
              <a:buFontTx/>
              <a:buChar char="-"/>
            </a:pPr>
            <a:r>
              <a:rPr lang="en-US" dirty="0"/>
              <a:t>Initially, all base layers to the model were frozen, only the final classification layer which outputted what tools were present in frame was trained.</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Additionally, a custom callback was implemented to unfreeze part of the network after the validation loss stopped decreasing during training.</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After doing so the overall F1 score is 70% and accuracy 77%</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dirty="0"/>
          </a:p>
          <a:p>
            <a:pPr marL="171450" lvl="0" indent="-171450" algn="l" rtl="0">
              <a:spcBef>
                <a:spcPts val="0"/>
              </a:spcBef>
              <a:spcAft>
                <a:spcPts val="0"/>
              </a:spcAft>
              <a:buFontTx/>
              <a:buChar char="-"/>
            </a:pPr>
            <a:r>
              <a:rPr lang="en-US" dirty="0"/>
              <a:t>Freezing the initial layers ensures that they retain the ability to extract general features learned from the original dataset, such as lines and edges, preventing them from being negatively impacted by the fine tuning.</a:t>
            </a:r>
          </a:p>
          <a:p>
            <a:pPr marL="171450" lvl="0" indent="-171450" algn="l" rtl="0">
              <a:spcBef>
                <a:spcPts val="0"/>
              </a:spcBef>
              <a:spcAft>
                <a:spcPts val="0"/>
              </a:spcAft>
              <a:buFontTx/>
              <a:buChar char="-"/>
            </a:pPr>
            <a:r>
              <a:rPr lang="en-US" dirty="0"/>
              <a:t>Incrementally unfreezing only the final layers of the model to be trained, the model was able to learn more specific features relevant to the surgical dataset such as tool outlines.</a:t>
            </a:r>
          </a:p>
          <a:p>
            <a:pPr marL="171450" lvl="0" indent="-171450" algn="l" rtl="0">
              <a:spcBef>
                <a:spcPts val="0"/>
              </a:spcBef>
              <a:spcAft>
                <a:spcPts val="0"/>
              </a:spcAft>
              <a:buFontTx/>
              <a:buChar cha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234100" y="670275"/>
            <a:ext cx="4390800" cy="25212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accent2"/>
              </a:buClr>
              <a:buSzPts val="5200"/>
              <a:buNone/>
              <a:defRPr sz="49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555800" y="3191349"/>
            <a:ext cx="4068900" cy="47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02" y="3891264"/>
            <a:ext cx="9143697" cy="1251852"/>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830906" y="-17593"/>
            <a:ext cx="1313082" cy="4022577"/>
          </a:xfrm>
          <a:custGeom>
            <a:avLst/>
            <a:gdLst/>
            <a:ahLst/>
            <a:cxnLst/>
            <a:rect l="l" t="t" r="r" b="b"/>
            <a:pathLst>
              <a:path w="40973" h="123553" extrusionOk="0">
                <a:moveTo>
                  <a:pt x="3539" y="18032"/>
                </a:moveTo>
                <a:lnTo>
                  <a:pt x="1" y="119604"/>
                </a:lnTo>
                <a:lnTo>
                  <a:pt x="40972" y="123553"/>
                </a:lnTo>
                <a:lnTo>
                  <a:pt x="40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86230" y="3850401"/>
            <a:ext cx="6545445" cy="95882"/>
          </a:xfrm>
          <a:custGeom>
            <a:avLst/>
            <a:gdLst/>
            <a:ahLst/>
            <a:cxnLst/>
            <a:rect l="l" t="t" r="r" b="b"/>
            <a:pathLst>
              <a:path w="204242" h="2945" extrusionOk="0">
                <a:moveTo>
                  <a:pt x="204242" y="982"/>
                </a:moveTo>
                <a:lnTo>
                  <a:pt x="204242" y="2945"/>
                </a:lnTo>
                <a:lnTo>
                  <a:pt x="1" y="237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0" y="-18625"/>
            <a:ext cx="1286270" cy="4023602"/>
            <a:chOff x="0" y="-18625"/>
            <a:chExt cx="1286270" cy="4023602"/>
          </a:xfrm>
        </p:grpSpPr>
        <p:sp>
          <p:nvSpPr>
            <p:cNvPr id="15" name="Google Shape;15;p2"/>
            <p:cNvSpPr/>
            <p:nvPr/>
          </p:nvSpPr>
          <p:spPr>
            <a:xfrm>
              <a:off x="300" y="-17600"/>
              <a:ext cx="1285970" cy="4022577"/>
            </a:xfrm>
            <a:custGeom>
              <a:avLst/>
              <a:gdLst/>
              <a:ahLst/>
              <a:cxnLst/>
              <a:rect l="l" t="t" r="r" b="b"/>
              <a:pathLst>
                <a:path w="40127" h="123553" extrusionOk="0">
                  <a:moveTo>
                    <a:pt x="37662" y="18032"/>
                  </a:moveTo>
                  <a:lnTo>
                    <a:pt x="0" y="0"/>
                  </a:lnTo>
                  <a:lnTo>
                    <a:pt x="0" y="123553"/>
                  </a:lnTo>
                  <a:lnTo>
                    <a:pt x="40127" y="1195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18625"/>
              <a:ext cx="1211325" cy="919350"/>
            </a:xfrm>
            <a:custGeom>
              <a:avLst/>
              <a:gdLst/>
              <a:ahLst/>
              <a:cxnLst/>
              <a:rect l="l" t="t" r="r" b="b"/>
              <a:pathLst>
                <a:path w="48453" h="36774" extrusionOk="0">
                  <a:moveTo>
                    <a:pt x="0" y="0"/>
                  </a:moveTo>
                  <a:lnTo>
                    <a:pt x="47708" y="993"/>
                  </a:lnTo>
                  <a:lnTo>
                    <a:pt x="48453" y="36774"/>
                  </a:lnTo>
                  <a:lnTo>
                    <a:pt x="6460" y="22611"/>
                  </a:lnTo>
                  <a:close/>
                </a:path>
              </a:pathLst>
            </a:custGeom>
            <a:solidFill>
              <a:schemeClr val="dk2"/>
            </a:solidFill>
            <a:ln>
              <a:noFill/>
            </a:ln>
          </p:spPr>
        </p:sp>
      </p:grpSp>
      <p:sp>
        <p:nvSpPr>
          <p:cNvPr id="17" name="Google Shape;17;p2"/>
          <p:cNvSpPr/>
          <p:nvPr/>
        </p:nvSpPr>
        <p:spPr>
          <a:xfrm>
            <a:off x="7801100" y="3883850"/>
            <a:ext cx="1360359" cy="122625"/>
          </a:xfrm>
          <a:custGeom>
            <a:avLst/>
            <a:gdLst/>
            <a:ahLst/>
            <a:cxnLst/>
            <a:rect l="l" t="t" r="r" b="b"/>
            <a:pathLst>
              <a:path w="40950" h="3767" extrusionOk="0">
                <a:moveTo>
                  <a:pt x="1" y="1964"/>
                </a:moveTo>
                <a:lnTo>
                  <a:pt x="1" y="1"/>
                </a:lnTo>
                <a:lnTo>
                  <a:pt x="40949" y="275"/>
                </a:lnTo>
                <a:lnTo>
                  <a:pt x="40949" y="376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2" y="3850401"/>
            <a:ext cx="1285970" cy="189517"/>
          </a:xfrm>
          <a:custGeom>
            <a:avLst/>
            <a:gdLst/>
            <a:ahLst/>
            <a:cxnLst/>
            <a:rect l="l" t="t" r="r" b="b"/>
            <a:pathLst>
              <a:path w="40127" h="5821" extrusionOk="0">
                <a:moveTo>
                  <a:pt x="40127" y="2374"/>
                </a:moveTo>
                <a:lnTo>
                  <a:pt x="0" y="5821"/>
                </a:lnTo>
                <a:lnTo>
                  <a:pt x="0" y="2374"/>
                </a:lnTo>
                <a:lnTo>
                  <a:pt x="40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62889" y="1019071"/>
            <a:ext cx="743214" cy="2994834"/>
          </a:xfrm>
          <a:custGeom>
            <a:avLst/>
            <a:gdLst/>
            <a:ahLst/>
            <a:cxnLst/>
            <a:rect l="l" t="t" r="r" b="b"/>
            <a:pathLst>
              <a:path w="23191" h="91986" extrusionOk="0">
                <a:moveTo>
                  <a:pt x="0" y="0"/>
                </a:moveTo>
                <a:lnTo>
                  <a:pt x="23191" y="7555"/>
                </a:lnTo>
                <a:lnTo>
                  <a:pt x="22255" y="90183"/>
                </a:lnTo>
                <a:lnTo>
                  <a:pt x="1233" y="919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4331" y="1177333"/>
            <a:ext cx="559645" cy="2796461"/>
          </a:xfrm>
          <a:custGeom>
            <a:avLst/>
            <a:gdLst/>
            <a:ahLst/>
            <a:cxnLst/>
            <a:rect l="l" t="t" r="r" b="b"/>
            <a:pathLst>
              <a:path w="17463" h="85893" extrusionOk="0">
                <a:moveTo>
                  <a:pt x="1" y="1"/>
                </a:moveTo>
                <a:lnTo>
                  <a:pt x="17462" y="4863"/>
                </a:lnTo>
                <a:lnTo>
                  <a:pt x="16298" y="84956"/>
                </a:lnTo>
                <a:lnTo>
                  <a:pt x="1142" y="858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0096" y="1378733"/>
            <a:ext cx="189497" cy="1729292"/>
          </a:xfrm>
          <a:custGeom>
            <a:avLst/>
            <a:gdLst/>
            <a:ahLst/>
            <a:cxnLst/>
            <a:rect l="l" t="t" r="r" b="b"/>
            <a:pathLst>
              <a:path w="5913" h="53115" extrusionOk="0">
                <a:moveTo>
                  <a:pt x="4954" y="53115"/>
                </a:moveTo>
                <a:lnTo>
                  <a:pt x="5913" y="1576"/>
                </a:lnTo>
                <a:lnTo>
                  <a:pt x="1" y="1"/>
                </a:lnTo>
                <a:lnTo>
                  <a:pt x="1" y="5311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58399" y="1400286"/>
            <a:ext cx="174146" cy="1707739"/>
          </a:xfrm>
          <a:custGeom>
            <a:avLst/>
            <a:gdLst/>
            <a:ahLst/>
            <a:cxnLst/>
            <a:rect l="l" t="t" r="r" b="b"/>
            <a:pathLst>
              <a:path w="5434" h="52453" extrusionOk="0">
                <a:moveTo>
                  <a:pt x="366" y="1"/>
                </a:moveTo>
                <a:lnTo>
                  <a:pt x="5433" y="1279"/>
                </a:lnTo>
                <a:lnTo>
                  <a:pt x="4680" y="52453"/>
                </a:lnTo>
                <a:lnTo>
                  <a:pt x="1" y="5245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86641" y="1265042"/>
            <a:ext cx="219461" cy="2690161"/>
          </a:xfrm>
          <a:custGeom>
            <a:avLst/>
            <a:gdLst/>
            <a:ahLst/>
            <a:cxnLst/>
            <a:rect l="l" t="t" r="r" b="b"/>
            <a:pathLst>
              <a:path w="6848" h="82628" extrusionOk="0">
                <a:moveTo>
                  <a:pt x="6848" y="0"/>
                </a:moveTo>
                <a:lnTo>
                  <a:pt x="5912" y="82628"/>
                </a:lnTo>
                <a:lnTo>
                  <a:pt x="0" y="82262"/>
                </a:lnTo>
                <a:lnTo>
                  <a:pt x="1164" y="21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1032" y="2660652"/>
            <a:ext cx="68037" cy="249716"/>
          </a:xfrm>
          <a:custGeom>
            <a:avLst/>
            <a:gdLst/>
            <a:ahLst/>
            <a:cxnLst/>
            <a:rect l="l" t="t" r="r" b="b"/>
            <a:pathLst>
              <a:path w="2123" h="7670" extrusionOk="0">
                <a:moveTo>
                  <a:pt x="0" y="0"/>
                </a:moveTo>
                <a:lnTo>
                  <a:pt x="2123" y="0"/>
                </a:lnTo>
                <a:lnTo>
                  <a:pt x="1644" y="7669"/>
                </a:lnTo>
                <a:lnTo>
                  <a:pt x="0" y="7669"/>
                </a:lnTo>
                <a:lnTo>
                  <a:pt x="0" y="7122"/>
                </a:lnTo>
                <a:lnTo>
                  <a:pt x="1027" y="6848"/>
                </a:lnTo>
                <a:lnTo>
                  <a:pt x="1073" y="1141"/>
                </a:lnTo>
                <a:lnTo>
                  <a:pt x="0" y="845"/>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3808" y="796117"/>
            <a:ext cx="1077533" cy="1987180"/>
          </a:xfrm>
          <a:custGeom>
            <a:avLst/>
            <a:gdLst/>
            <a:ahLst/>
            <a:cxnLst/>
            <a:rect l="l" t="t" r="r" b="b"/>
            <a:pathLst>
              <a:path w="33623" h="61036" extrusionOk="0">
                <a:moveTo>
                  <a:pt x="1" y="61035"/>
                </a:moveTo>
                <a:lnTo>
                  <a:pt x="31043" y="58136"/>
                </a:lnTo>
                <a:lnTo>
                  <a:pt x="33622" y="1"/>
                </a:lnTo>
                <a:lnTo>
                  <a:pt x="640" y="988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067929" y="906845"/>
            <a:ext cx="958284" cy="1865284"/>
          </a:xfrm>
          <a:custGeom>
            <a:avLst/>
            <a:gdLst/>
            <a:ahLst/>
            <a:cxnLst/>
            <a:rect l="l" t="t" r="r" b="b"/>
            <a:pathLst>
              <a:path w="29902" h="57292" extrusionOk="0">
                <a:moveTo>
                  <a:pt x="0" y="57292"/>
                </a:moveTo>
                <a:lnTo>
                  <a:pt x="137" y="9017"/>
                </a:lnTo>
                <a:lnTo>
                  <a:pt x="29901" y="1"/>
                </a:lnTo>
                <a:lnTo>
                  <a:pt x="27482" y="5473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74287" y="796117"/>
            <a:ext cx="1057055" cy="404299"/>
          </a:xfrm>
          <a:custGeom>
            <a:avLst/>
            <a:gdLst/>
            <a:ahLst/>
            <a:cxnLst/>
            <a:rect l="l" t="t" r="r" b="b"/>
            <a:pathLst>
              <a:path w="32984" h="12418" extrusionOk="0">
                <a:moveTo>
                  <a:pt x="3059" y="12418"/>
                </a:moveTo>
                <a:lnTo>
                  <a:pt x="1" y="9884"/>
                </a:lnTo>
                <a:lnTo>
                  <a:pt x="32983" y="1"/>
                </a:lnTo>
                <a:lnTo>
                  <a:pt x="32801" y="447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067929" y="1760698"/>
            <a:ext cx="921718" cy="1011431"/>
          </a:xfrm>
          <a:custGeom>
            <a:avLst/>
            <a:gdLst/>
            <a:ahLst/>
            <a:cxnLst/>
            <a:rect l="l" t="t" r="r" b="b"/>
            <a:pathLst>
              <a:path w="28761" h="31066" extrusionOk="0">
                <a:moveTo>
                  <a:pt x="92" y="1096"/>
                </a:moveTo>
                <a:lnTo>
                  <a:pt x="12691" y="617"/>
                </a:lnTo>
                <a:lnTo>
                  <a:pt x="12486" y="24812"/>
                </a:lnTo>
                <a:lnTo>
                  <a:pt x="14312" y="24789"/>
                </a:lnTo>
                <a:lnTo>
                  <a:pt x="14380" y="16732"/>
                </a:lnTo>
                <a:lnTo>
                  <a:pt x="26455" y="14769"/>
                </a:lnTo>
                <a:lnTo>
                  <a:pt x="26409" y="16389"/>
                </a:lnTo>
                <a:lnTo>
                  <a:pt x="22643" y="17142"/>
                </a:lnTo>
                <a:lnTo>
                  <a:pt x="22506" y="26934"/>
                </a:lnTo>
                <a:lnTo>
                  <a:pt x="26249" y="26889"/>
                </a:lnTo>
                <a:lnTo>
                  <a:pt x="27710" y="24"/>
                </a:lnTo>
                <a:lnTo>
                  <a:pt x="28760" y="1"/>
                </a:lnTo>
                <a:lnTo>
                  <a:pt x="27482" y="28509"/>
                </a:lnTo>
                <a:lnTo>
                  <a:pt x="0" y="3106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26450" y="-7175"/>
            <a:ext cx="1224725" cy="1081850"/>
          </a:xfrm>
          <a:custGeom>
            <a:avLst/>
            <a:gdLst/>
            <a:ahLst/>
            <a:cxnLst/>
            <a:rect l="l" t="t" r="r" b="b"/>
            <a:pathLst>
              <a:path w="48989" h="43274" extrusionOk="0">
                <a:moveTo>
                  <a:pt x="497" y="39"/>
                </a:moveTo>
                <a:lnTo>
                  <a:pt x="0" y="43274"/>
                </a:lnTo>
                <a:lnTo>
                  <a:pt x="48989" y="16939"/>
                </a:lnTo>
                <a:lnTo>
                  <a:pt x="48702" y="0"/>
                </a:lnTo>
                <a:close/>
              </a:path>
            </a:pathLst>
          </a:custGeom>
          <a:solidFill>
            <a:schemeClr val="dk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6_1">
    <p:spTree>
      <p:nvGrpSpPr>
        <p:cNvPr id="1" name="Shape 742"/>
        <p:cNvGrpSpPr/>
        <p:nvPr/>
      </p:nvGrpSpPr>
      <p:grpSpPr>
        <a:xfrm>
          <a:off x="0" y="0"/>
          <a:ext cx="0" cy="0"/>
          <a:chOff x="0" y="0"/>
          <a:chExt cx="0" cy="0"/>
        </a:xfrm>
      </p:grpSpPr>
      <p:sp>
        <p:nvSpPr>
          <p:cNvPr id="743" name="Google Shape;743;p17"/>
          <p:cNvSpPr txBox="1">
            <a:spLocks noGrp="1"/>
          </p:cNvSpPr>
          <p:nvPr>
            <p:ph type="title"/>
          </p:nvPr>
        </p:nvSpPr>
        <p:spPr>
          <a:xfrm flipH="1">
            <a:off x="1565558" y="1453975"/>
            <a:ext cx="4711500" cy="855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4" name="Google Shape;744;p17"/>
          <p:cNvSpPr txBox="1">
            <a:spLocks noGrp="1"/>
          </p:cNvSpPr>
          <p:nvPr>
            <p:ph type="title" idx="2" hasCustomPrompt="1"/>
          </p:nvPr>
        </p:nvSpPr>
        <p:spPr>
          <a:xfrm flipH="1">
            <a:off x="6581533" y="1686783"/>
            <a:ext cx="1322100" cy="950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45" name="Google Shape;745;p17"/>
          <p:cNvSpPr txBox="1">
            <a:spLocks noGrp="1"/>
          </p:cNvSpPr>
          <p:nvPr>
            <p:ph type="subTitle" idx="1"/>
          </p:nvPr>
        </p:nvSpPr>
        <p:spPr>
          <a:xfrm flipH="1">
            <a:off x="1565558" y="2446767"/>
            <a:ext cx="4711500" cy="47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6" name="Google Shape;746;p17"/>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17"/>
          <p:cNvGrpSpPr/>
          <p:nvPr/>
        </p:nvGrpSpPr>
        <p:grpSpPr>
          <a:xfrm>
            <a:off x="7727430" y="3791621"/>
            <a:ext cx="869392" cy="1030931"/>
            <a:chOff x="5425800" y="963225"/>
            <a:chExt cx="1146350" cy="1359350"/>
          </a:xfrm>
        </p:grpSpPr>
        <p:sp>
          <p:nvSpPr>
            <p:cNvPr id="748" name="Google Shape;748;p17"/>
            <p:cNvSpPr/>
            <p:nvPr/>
          </p:nvSpPr>
          <p:spPr>
            <a:xfrm>
              <a:off x="5737175" y="2165625"/>
              <a:ext cx="54500" cy="156950"/>
            </a:xfrm>
            <a:custGeom>
              <a:avLst/>
              <a:gdLst/>
              <a:ahLst/>
              <a:cxnLst/>
              <a:rect l="l" t="t" r="r" b="b"/>
              <a:pathLst>
                <a:path w="2180" h="6278" extrusionOk="0">
                  <a:moveTo>
                    <a:pt x="391" y="1"/>
                  </a:moveTo>
                  <a:lnTo>
                    <a:pt x="2180" y="1"/>
                  </a:lnTo>
                  <a:lnTo>
                    <a:pt x="2115" y="6277"/>
                  </a:lnTo>
                  <a:lnTo>
                    <a:pt x="1"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5680275" y="2165625"/>
              <a:ext cx="131725" cy="156950"/>
            </a:xfrm>
            <a:custGeom>
              <a:avLst/>
              <a:gdLst/>
              <a:ahLst/>
              <a:cxnLst/>
              <a:rect l="l" t="t" r="r" b="b"/>
              <a:pathLst>
                <a:path w="5269" h="6278" extrusionOk="0">
                  <a:moveTo>
                    <a:pt x="5269" y="3123"/>
                  </a:moveTo>
                  <a:cubicBezTo>
                    <a:pt x="5269" y="4846"/>
                    <a:pt x="4098" y="6277"/>
                    <a:pt x="2635" y="6277"/>
                  </a:cubicBezTo>
                  <a:cubicBezTo>
                    <a:pt x="1171" y="6277"/>
                    <a:pt x="0" y="4879"/>
                    <a:pt x="0" y="3123"/>
                  </a:cubicBezTo>
                  <a:cubicBezTo>
                    <a:pt x="0" y="1432"/>
                    <a:pt x="1171" y="1"/>
                    <a:pt x="2635" y="1"/>
                  </a:cubicBezTo>
                  <a:cubicBezTo>
                    <a:pt x="4098" y="1"/>
                    <a:pt x="5269" y="1432"/>
                    <a:pt x="5269"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5723350" y="2165625"/>
              <a:ext cx="132550" cy="156950"/>
            </a:xfrm>
            <a:custGeom>
              <a:avLst/>
              <a:gdLst/>
              <a:ahLst/>
              <a:cxnLst/>
              <a:rect l="l" t="t" r="r" b="b"/>
              <a:pathLst>
                <a:path w="5302" h="6278" extrusionOk="0">
                  <a:moveTo>
                    <a:pt x="5302" y="3123"/>
                  </a:moveTo>
                  <a:cubicBezTo>
                    <a:pt x="5302" y="4846"/>
                    <a:pt x="4131" y="6277"/>
                    <a:pt x="2668" y="6277"/>
                  </a:cubicBezTo>
                  <a:cubicBezTo>
                    <a:pt x="1204" y="6277"/>
                    <a:pt x="1" y="4879"/>
                    <a:pt x="1" y="3123"/>
                  </a:cubicBezTo>
                  <a:cubicBezTo>
                    <a:pt x="1" y="1432"/>
                    <a:pt x="1204" y="1"/>
                    <a:pt x="2668" y="1"/>
                  </a:cubicBezTo>
                  <a:cubicBezTo>
                    <a:pt x="4131" y="1"/>
                    <a:pt x="5302" y="1432"/>
                    <a:pt x="5302"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5733925" y="2177825"/>
              <a:ext cx="111400" cy="132550"/>
            </a:xfrm>
            <a:custGeom>
              <a:avLst/>
              <a:gdLst/>
              <a:ahLst/>
              <a:cxnLst/>
              <a:rect l="l" t="t" r="r" b="b"/>
              <a:pathLst>
                <a:path w="4456" h="5302" extrusionOk="0">
                  <a:moveTo>
                    <a:pt x="4456" y="2635"/>
                  </a:moveTo>
                  <a:cubicBezTo>
                    <a:pt x="4456" y="4098"/>
                    <a:pt x="3448" y="5301"/>
                    <a:pt x="2245" y="5301"/>
                  </a:cubicBezTo>
                  <a:cubicBezTo>
                    <a:pt x="1009" y="5301"/>
                    <a:pt x="1" y="4098"/>
                    <a:pt x="1" y="2635"/>
                  </a:cubicBezTo>
                  <a:cubicBezTo>
                    <a:pt x="1" y="1171"/>
                    <a:pt x="1009" y="1"/>
                    <a:pt x="2245" y="1"/>
                  </a:cubicBezTo>
                  <a:cubicBezTo>
                    <a:pt x="3448" y="1"/>
                    <a:pt x="4456" y="1171"/>
                    <a:pt x="4456"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5695725" y="2018475"/>
              <a:ext cx="313825" cy="239050"/>
            </a:xfrm>
            <a:custGeom>
              <a:avLst/>
              <a:gdLst/>
              <a:ahLst/>
              <a:cxnLst/>
              <a:rect l="l" t="t" r="r" b="b"/>
              <a:pathLst>
                <a:path w="12553" h="9562" extrusionOk="0">
                  <a:moveTo>
                    <a:pt x="12130" y="1"/>
                  </a:moveTo>
                  <a:lnTo>
                    <a:pt x="228" y="3448"/>
                  </a:lnTo>
                  <a:lnTo>
                    <a:pt x="0" y="7155"/>
                  </a:lnTo>
                  <a:lnTo>
                    <a:pt x="521" y="6537"/>
                  </a:lnTo>
                  <a:lnTo>
                    <a:pt x="2797" y="6375"/>
                  </a:lnTo>
                  <a:lnTo>
                    <a:pt x="3805" y="9562"/>
                  </a:lnTo>
                  <a:lnTo>
                    <a:pt x="4260" y="9301"/>
                  </a:lnTo>
                  <a:lnTo>
                    <a:pt x="5951" y="5204"/>
                  </a:lnTo>
                  <a:lnTo>
                    <a:pt x="12228" y="2245"/>
                  </a:lnTo>
                  <a:cubicBezTo>
                    <a:pt x="12228" y="2245"/>
                    <a:pt x="12553" y="1789"/>
                    <a:pt x="12553" y="1172"/>
                  </a:cubicBezTo>
                  <a:cubicBezTo>
                    <a:pt x="12488" y="456"/>
                    <a:pt x="12130" y="1"/>
                    <a:pt x="12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5694100" y="2077025"/>
              <a:ext cx="149600" cy="181325"/>
            </a:xfrm>
            <a:custGeom>
              <a:avLst/>
              <a:gdLst/>
              <a:ahLst/>
              <a:cxnLst/>
              <a:rect l="l" t="t" r="r" b="b"/>
              <a:pathLst>
                <a:path w="5984" h="7253" extrusionOk="0">
                  <a:moveTo>
                    <a:pt x="5984" y="2862"/>
                  </a:moveTo>
                  <a:cubicBezTo>
                    <a:pt x="5984" y="2862"/>
                    <a:pt x="5366" y="0"/>
                    <a:pt x="260" y="1138"/>
                  </a:cubicBezTo>
                  <a:lnTo>
                    <a:pt x="0" y="4846"/>
                  </a:lnTo>
                  <a:lnTo>
                    <a:pt x="521" y="4228"/>
                  </a:lnTo>
                  <a:lnTo>
                    <a:pt x="2797" y="4065"/>
                  </a:lnTo>
                  <a:lnTo>
                    <a:pt x="3838" y="7252"/>
                  </a:lnTo>
                  <a:lnTo>
                    <a:pt x="4293"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5566450" y="2165625"/>
              <a:ext cx="54500" cy="156950"/>
            </a:xfrm>
            <a:custGeom>
              <a:avLst/>
              <a:gdLst/>
              <a:ahLst/>
              <a:cxnLst/>
              <a:rect l="l" t="t" r="r" b="b"/>
              <a:pathLst>
                <a:path w="2180" h="6278" extrusionOk="0">
                  <a:moveTo>
                    <a:pt x="391" y="1"/>
                  </a:moveTo>
                  <a:lnTo>
                    <a:pt x="2179" y="1"/>
                  </a:lnTo>
                  <a:lnTo>
                    <a:pt x="2114" y="6277"/>
                  </a:lnTo>
                  <a:lnTo>
                    <a:pt x="1"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5510350" y="2165625"/>
              <a:ext cx="131725" cy="156125"/>
            </a:xfrm>
            <a:custGeom>
              <a:avLst/>
              <a:gdLst/>
              <a:ahLst/>
              <a:cxnLst/>
              <a:rect l="l" t="t" r="r" b="b"/>
              <a:pathLst>
                <a:path w="5269" h="6245" extrusionOk="0">
                  <a:moveTo>
                    <a:pt x="5269" y="3123"/>
                  </a:moveTo>
                  <a:cubicBezTo>
                    <a:pt x="5269" y="4846"/>
                    <a:pt x="4098" y="6245"/>
                    <a:pt x="2635" y="6245"/>
                  </a:cubicBezTo>
                  <a:cubicBezTo>
                    <a:pt x="1172" y="6245"/>
                    <a:pt x="1" y="4846"/>
                    <a:pt x="1" y="3123"/>
                  </a:cubicBezTo>
                  <a:cubicBezTo>
                    <a:pt x="1" y="1399"/>
                    <a:pt x="1172" y="1"/>
                    <a:pt x="2635" y="1"/>
                  </a:cubicBezTo>
                  <a:cubicBezTo>
                    <a:pt x="4098" y="1"/>
                    <a:pt x="5269" y="1399"/>
                    <a:pt x="5269"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5553450" y="2165625"/>
              <a:ext cx="131725" cy="156125"/>
            </a:xfrm>
            <a:custGeom>
              <a:avLst/>
              <a:gdLst/>
              <a:ahLst/>
              <a:cxnLst/>
              <a:rect l="l" t="t" r="r" b="b"/>
              <a:pathLst>
                <a:path w="5269" h="6245" extrusionOk="0">
                  <a:moveTo>
                    <a:pt x="5269" y="3123"/>
                  </a:moveTo>
                  <a:cubicBezTo>
                    <a:pt x="5269" y="4846"/>
                    <a:pt x="4098" y="6245"/>
                    <a:pt x="2634" y="6245"/>
                  </a:cubicBezTo>
                  <a:cubicBezTo>
                    <a:pt x="1171" y="6245"/>
                    <a:pt x="0" y="4846"/>
                    <a:pt x="0" y="3123"/>
                  </a:cubicBezTo>
                  <a:cubicBezTo>
                    <a:pt x="0" y="1399"/>
                    <a:pt x="1171" y="1"/>
                    <a:pt x="2634" y="1"/>
                  </a:cubicBezTo>
                  <a:cubicBezTo>
                    <a:pt x="4098" y="1"/>
                    <a:pt x="5269" y="1399"/>
                    <a:pt x="5269"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5563200" y="2177825"/>
              <a:ext cx="112225" cy="132550"/>
            </a:xfrm>
            <a:custGeom>
              <a:avLst/>
              <a:gdLst/>
              <a:ahLst/>
              <a:cxnLst/>
              <a:rect l="l" t="t" r="r" b="b"/>
              <a:pathLst>
                <a:path w="4489" h="5302" extrusionOk="0">
                  <a:moveTo>
                    <a:pt x="4488" y="2635"/>
                  </a:moveTo>
                  <a:cubicBezTo>
                    <a:pt x="4488" y="4098"/>
                    <a:pt x="3448" y="5301"/>
                    <a:pt x="2244" y="5301"/>
                  </a:cubicBezTo>
                  <a:cubicBezTo>
                    <a:pt x="1009" y="5301"/>
                    <a:pt x="1" y="4098"/>
                    <a:pt x="1" y="2635"/>
                  </a:cubicBezTo>
                  <a:cubicBezTo>
                    <a:pt x="1" y="1171"/>
                    <a:pt x="1009" y="1"/>
                    <a:pt x="2244" y="1"/>
                  </a:cubicBezTo>
                  <a:cubicBezTo>
                    <a:pt x="3513" y="1"/>
                    <a:pt x="4488" y="1171"/>
                    <a:pt x="4488"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5425800" y="971350"/>
              <a:ext cx="1145525" cy="340675"/>
            </a:xfrm>
            <a:custGeom>
              <a:avLst/>
              <a:gdLst/>
              <a:ahLst/>
              <a:cxnLst/>
              <a:rect l="l" t="t" r="r" b="b"/>
              <a:pathLst>
                <a:path w="45821" h="13627" extrusionOk="0">
                  <a:moveTo>
                    <a:pt x="944" y="13008"/>
                  </a:moveTo>
                  <a:cubicBezTo>
                    <a:pt x="944" y="13008"/>
                    <a:pt x="22569" y="11675"/>
                    <a:pt x="44130" y="13626"/>
                  </a:cubicBezTo>
                  <a:lnTo>
                    <a:pt x="45821" y="5139"/>
                  </a:lnTo>
                  <a:cubicBezTo>
                    <a:pt x="45821" y="5139"/>
                    <a:pt x="25496" y="1"/>
                    <a:pt x="1" y="53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5449375" y="1249400"/>
              <a:ext cx="1085375" cy="111400"/>
            </a:xfrm>
            <a:custGeom>
              <a:avLst/>
              <a:gdLst/>
              <a:ahLst/>
              <a:cxnLst/>
              <a:rect l="l" t="t" r="r" b="b"/>
              <a:pathLst>
                <a:path w="43415" h="4456" extrusionOk="0">
                  <a:moveTo>
                    <a:pt x="1" y="1886"/>
                  </a:moveTo>
                  <a:lnTo>
                    <a:pt x="1" y="4455"/>
                  </a:lnTo>
                  <a:lnTo>
                    <a:pt x="43415" y="4455"/>
                  </a:lnTo>
                  <a:lnTo>
                    <a:pt x="43154" y="2504"/>
                  </a:lnTo>
                  <a:cubicBezTo>
                    <a:pt x="43187" y="2504"/>
                    <a:pt x="15903" y="0"/>
                    <a:pt x="1"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5449375" y="1229075"/>
              <a:ext cx="1079675" cy="82950"/>
            </a:xfrm>
            <a:custGeom>
              <a:avLst/>
              <a:gdLst/>
              <a:ahLst/>
              <a:cxnLst/>
              <a:rect l="l" t="t" r="r" b="b"/>
              <a:pathLst>
                <a:path w="43187" h="3318" extrusionOk="0">
                  <a:moveTo>
                    <a:pt x="1" y="2699"/>
                  </a:moveTo>
                  <a:cubicBezTo>
                    <a:pt x="1" y="2699"/>
                    <a:pt x="21659" y="1496"/>
                    <a:pt x="43187" y="3317"/>
                  </a:cubicBezTo>
                  <a:cubicBezTo>
                    <a:pt x="43187" y="3317"/>
                    <a:pt x="21724" y="0"/>
                    <a:pt x="1" y="2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5908725" y="1360775"/>
              <a:ext cx="198400" cy="367500"/>
            </a:xfrm>
            <a:custGeom>
              <a:avLst/>
              <a:gdLst/>
              <a:ahLst/>
              <a:cxnLst/>
              <a:rect l="l" t="t" r="r" b="b"/>
              <a:pathLst>
                <a:path w="7936" h="14700" extrusionOk="0">
                  <a:moveTo>
                    <a:pt x="0" y="0"/>
                  </a:moveTo>
                  <a:lnTo>
                    <a:pt x="1106" y="14699"/>
                  </a:lnTo>
                  <a:lnTo>
                    <a:pt x="7155" y="14699"/>
                  </a:lnTo>
                  <a:lnTo>
                    <a:pt x="7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5908725" y="1359950"/>
              <a:ext cx="197575" cy="123600"/>
            </a:xfrm>
            <a:custGeom>
              <a:avLst/>
              <a:gdLst/>
              <a:ahLst/>
              <a:cxnLst/>
              <a:rect l="l" t="t" r="r" b="b"/>
              <a:pathLst>
                <a:path w="7903" h="4944" extrusionOk="0">
                  <a:moveTo>
                    <a:pt x="358" y="4944"/>
                  </a:moveTo>
                  <a:cubicBezTo>
                    <a:pt x="358" y="4944"/>
                    <a:pt x="1074" y="1692"/>
                    <a:pt x="3935" y="1464"/>
                  </a:cubicBezTo>
                  <a:cubicBezTo>
                    <a:pt x="6830" y="1204"/>
                    <a:pt x="7675" y="3871"/>
                    <a:pt x="7675" y="3871"/>
                  </a:cubicBezTo>
                  <a:lnTo>
                    <a:pt x="7903"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5956700" y="1728250"/>
              <a:ext cx="108950" cy="225225"/>
            </a:xfrm>
            <a:custGeom>
              <a:avLst/>
              <a:gdLst/>
              <a:ahLst/>
              <a:cxnLst/>
              <a:rect l="l" t="t" r="r" b="b"/>
              <a:pathLst>
                <a:path w="4358" h="9009" extrusionOk="0">
                  <a:moveTo>
                    <a:pt x="0" y="0"/>
                  </a:moveTo>
                  <a:lnTo>
                    <a:pt x="488" y="9008"/>
                  </a:lnTo>
                  <a:lnTo>
                    <a:pt x="4358" y="9008"/>
                  </a:lnTo>
                  <a:lnTo>
                    <a:pt x="4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5950175" y="1928250"/>
              <a:ext cx="193525" cy="146350"/>
            </a:xfrm>
            <a:custGeom>
              <a:avLst/>
              <a:gdLst/>
              <a:ahLst/>
              <a:cxnLst/>
              <a:rect l="l" t="t" r="r" b="b"/>
              <a:pathLst>
                <a:path w="7741" h="5854" extrusionOk="0">
                  <a:moveTo>
                    <a:pt x="294" y="195"/>
                  </a:moveTo>
                  <a:lnTo>
                    <a:pt x="1" y="3837"/>
                  </a:lnTo>
                  <a:lnTo>
                    <a:pt x="1497" y="5854"/>
                  </a:lnTo>
                  <a:lnTo>
                    <a:pt x="7741" y="5854"/>
                  </a:lnTo>
                  <a:lnTo>
                    <a:pt x="5529" y="3837"/>
                  </a:lnTo>
                  <a:lnTo>
                    <a:pt x="4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5957500" y="1692475"/>
              <a:ext cx="108150" cy="89450"/>
            </a:xfrm>
            <a:custGeom>
              <a:avLst/>
              <a:gdLst/>
              <a:ahLst/>
              <a:cxnLst/>
              <a:rect l="l" t="t" r="r" b="b"/>
              <a:pathLst>
                <a:path w="4326" h="3578" extrusionOk="0">
                  <a:moveTo>
                    <a:pt x="98" y="3578"/>
                  </a:moveTo>
                  <a:cubicBezTo>
                    <a:pt x="98" y="3578"/>
                    <a:pt x="1887" y="0"/>
                    <a:pt x="4326" y="3285"/>
                  </a:cubicBezTo>
                  <a:lnTo>
                    <a:pt x="4326" y="1464"/>
                  </a:lnTo>
                  <a:lnTo>
                    <a:pt x="1" y="14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5523375" y="2024175"/>
              <a:ext cx="464225" cy="231725"/>
            </a:xfrm>
            <a:custGeom>
              <a:avLst/>
              <a:gdLst/>
              <a:ahLst/>
              <a:cxnLst/>
              <a:rect l="l" t="t" r="r" b="b"/>
              <a:pathLst>
                <a:path w="18569" h="9269" extrusionOk="0">
                  <a:moveTo>
                    <a:pt x="17073" y="0"/>
                  </a:moveTo>
                  <a:lnTo>
                    <a:pt x="293" y="3252"/>
                  </a:lnTo>
                  <a:lnTo>
                    <a:pt x="0" y="6927"/>
                  </a:lnTo>
                  <a:lnTo>
                    <a:pt x="553" y="6309"/>
                  </a:lnTo>
                  <a:lnTo>
                    <a:pt x="2829" y="6147"/>
                  </a:lnTo>
                  <a:lnTo>
                    <a:pt x="3837" y="9269"/>
                  </a:lnTo>
                  <a:lnTo>
                    <a:pt x="4293" y="9073"/>
                  </a:lnTo>
                  <a:lnTo>
                    <a:pt x="5984" y="4976"/>
                  </a:lnTo>
                  <a:lnTo>
                    <a:pt x="18569" y="20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5523375" y="2077025"/>
              <a:ext cx="149600" cy="181325"/>
            </a:xfrm>
            <a:custGeom>
              <a:avLst/>
              <a:gdLst/>
              <a:ahLst/>
              <a:cxnLst/>
              <a:rect l="l" t="t" r="r" b="b"/>
              <a:pathLst>
                <a:path w="5984" h="7253" extrusionOk="0">
                  <a:moveTo>
                    <a:pt x="5984" y="2862"/>
                  </a:moveTo>
                  <a:cubicBezTo>
                    <a:pt x="5984" y="2862"/>
                    <a:pt x="5366" y="0"/>
                    <a:pt x="260" y="1138"/>
                  </a:cubicBezTo>
                  <a:lnTo>
                    <a:pt x="0" y="4846"/>
                  </a:lnTo>
                  <a:lnTo>
                    <a:pt x="520" y="4228"/>
                  </a:lnTo>
                  <a:lnTo>
                    <a:pt x="2797" y="4065"/>
                  </a:lnTo>
                  <a:lnTo>
                    <a:pt x="3837" y="7252"/>
                  </a:lnTo>
                  <a:lnTo>
                    <a:pt x="4260"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6417650" y="2165625"/>
              <a:ext cx="55325" cy="156950"/>
            </a:xfrm>
            <a:custGeom>
              <a:avLst/>
              <a:gdLst/>
              <a:ahLst/>
              <a:cxnLst/>
              <a:rect l="l" t="t" r="r" b="b"/>
              <a:pathLst>
                <a:path w="2213" h="6278" extrusionOk="0">
                  <a:moveTo>
                    <a:pt x="1789" y="1"/>
                  </a:moveTo>
                  <a:lnTo>
                    <a:pt x="1" y="1"/>
                  </a:lnTo>
                  <a:lnTo>
                    <a:pt x="98" y="6277"/>
                  </a:lnTo>
                  <a:lnTo>
                    <a:pt x="2212"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6397325" y="2165625"/>
              <a:ext cx="132550" cy="156950"/>
            </a:xfrm>
            <a:custGeom>
              <a:avLst/>
              <a:gdLst/>
              <a:ahLst/>
              <a:cxnLst/>
              <a:rect l="l" t="t" r="r" b="b"/>
              <a:pathLst>
                <a:path w="5302" h="6278" extrusionOk="0">
                  <a:moveTo>
                    <a:pt x="1" y="3123"/>
                  </a:moveTo>
                  <a:cubicBezTo>
                    <a:pt x="1" y="4846"/>
                    <a:pt x="1204" y="6277"/>
                    <a:pt x="2667" y="6277"/>
                  </a:cubicBezTo>
                  <a:cubicBezTo>
                    <a:pt x="4131" y="6277"/>
                    <a:pt x="5301" y="4879"/>
                    <a:pt x="5301" y="3123"/>
                  </a:cubicBezTo>
                  <a:cubicBezTo>
                    <a:pt x="5301" y="1432"/>
                    <a:pt x="4131" y="1"/>
                    <a:pt x="2667" y="1"/>
                  </a:cubicBezTo>
                  <a:cubicBezTo>
                    <a:pt x="1204" y="1"/>
                    <a:pt x="1" y="1432"/>
                    <a:pt x="1"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6353425" y="2165625"/>
              <a:ext cx="132550" cy="156125"/>
            </a:xfrm>
            <a:custGeom>
              <a:avLst/>
              <a:gdLst/>
              <a:ahLst/>
              <a:cxnLst/>
              <a:rect l="l" t="t" r="r" b="b"/>
              <a:pathLst>
                <a:path w="5302" h="6245" extrusionOk="0">
                  <a:moveTo>
                    <a:pt x="5301" y="3123"/>
                  </a:moveTo>
                  <a:cubicBezTo>
                    <a:pt x="5301" y="4846"/>
                    <a:pt x="4131" y="6245"/>
                    <a:pt x="2667" y="6245"/>
                  </a:cubicBezTo>
                  <a:cubicBezTo>
                    <a:pt x="1204" y="6245"/>
                    <a:pt x="1" y="4846"/>
                    <a:pt x="1" y="3123"/>
                  </a:cubicBezTo>
                  <a:cubicBezTo>
                    <a:pt x="1" y="1399"/>
                    <a:pt x="1204" y="1"/>
                    <a:pt x="2667" y="1"/>
                  </a:cubicBezTo>
                  <a:cubicBezTo>
                    <a:pt x="4131" y="1"/>
                    <a:pt x="5301" y="1399"/>
                    <a:pt x="5301"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6364000" y="2177825"/>
              <a:ext cx="111400" cy="132550"/>
            </a:xfrm>
            <a:custGeom>
              <a:avLst/>
              <a:gdLst/>
              <a:ahLst/>
              <a:cxnLst/>
              <a:rect l="l" t="t" r="r" b="b"/>
              <a:pathLst>
                <a:path w="4456" h="5302" extrusionOk="0">
                  <a:moveTo>
                    <a:pt x="0" y="2635"/>
                  </a:moveTo>
                  <a:cubicBezTo>
                    <a:pt x="0" y="4098"/>
                    <a:pt x="1009" y="5301"/>
                    <a:pt x="2244" y="5301"/>
                  </a:cubicBezTo>
                  <a:cubicBezTo>
                    <a:pt x="3448" y="5301"/>
                    <a:pt x="4456" y="4098"/>
                    <a:pt x="4456" y="2635"/>
                  </a:cubicBezTo>
                  <a:cubicBezTo>
                    <a:pt x="4456" y="1171"/>
                    <a:pt x="3448" y="1"/>
                    <a:pt x="2244" y="1"/>
                  </a:cubicBezTo>
                  <a:cubicBezTo>
                    <a:pt x="1009" y="1"/>
                    <a:pt x="0" y="1171"/>
                    <a:pt x="0"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6088400" y="2024175"/>
              <a:ext cx="426850" cy="231725"/>
            </a:xfrm>
            <a:custGeom>
              <a:avLst/>
              <a:gdLst/>
              <a:ahLst/>
              <a:cxnLst/>
              <a:rect l="l" t="t" r="r" b="b"/>
              <a:pathLst>
                <a:path w="17074" h="9269" extrusionOk="0">
                  <a:moveTo>
                    <a:pt x="0" y="0"/>
                  </a:moveTo>
                  <a:lnTo>
                    <a:pt x="16845" y="3252"/>
                  </a:lnTo>
                  <a:lnTo>
                    <a:pt x="17073" y="6927"/>
                  </a:lnTo>
                  <a:lnTo>
                    <a:pt x="16553" y="6309"/>
                  </a:lnTo>
                  <a:lnTo>
                    <a:pt x="14276" y="6147"/>
                  </a:lnTo>
                  <a:lnTo>
                    <a:pt x="13301" y="9269"/>
                  </a:lnTo>
                  <a:lnTo>
                    <a:pt x="12813" y="9073"/>
                  </a:lnTo>
                  <a:lnTo>
                    <a:pt x="11122" y="4976"/>
                  </a:lnTo>
                  <a:lnTo>
                    <a:pt x="2212" y="201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6366425" y="2077025"/>
              <a:ext cx="148825" cy="181325"/>
            </a:xfrm>
            <a:custGeom>
              <a:avLst/>
              <a:gdLst/>
              <a:ahLst/>
              <a:cxnLst/>
              <a:rect l="l" t="t" r="r" b="b"/>
              <a:pathLst>
                <a:path w="5953" h="7253" extrusionOk="0">
                  <a:moveTo>
                    <a:pt x="1" y="2862"/>
                  </a:moveTo>
                  <a:cubicBezTo>
                    <a:pt x="1" y="2862"/>
                    <a:pt x="586" y="0"/>
                    <a:pt x="5724" y="1138"/>
                  </a:cubicBezTo>
                  <a:lnTo>
                    <a:pt x="5952" y="4846"/>
                  </a:lnTo>
                  <a:lnTo>
                    <a:pt x="5432" y="4228"/>
                  </a:lnTo>
                  <a:lnTo>
                    <a:pt x="3155" y="4065"/>
                  </a:lnTo>
                  <a:lnTo>
                    <a:pt x="2147" y="7252"/>
                  </a:lnTo>
                  <a:lnTo>
                    <a:pt x="1692"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6233100" y="2165625"/>
              <a:ext cx="54500" cy="156950"/>
            </a:xfrm>
            <a:custGeom>
              <a:avLst/>
              <a:gdLst/>
              <a:ahLst/>
              <a:cxnLst/>
              <a:rect l="l" t="t" r="r" b="b"/>
              <a:pathLst>
                <a:path w="2180" h="6278" extrusionOk="0">
                  <a:moveTo>
                    <a:pt x="1789" y="1"/>
                  </a:moveTo>
                  <a:lnTo>
                    <a:pt x="1" y="1"/>
                  </a:lnTo>
                  <a:lnTo>
                    <a:pt x="66" y="6277"/>
                  </a:lnTo>
                  <a:lnTo>
                    <a:pt x="2180"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7"/>
            <p:cNvSpPr/>
            <p:nvPr/>
          </p:nvSpPr>
          <p:spPr>
            <a:xfrm>
              <a:off x="6211150" y="2165625"/>
              <a:ext cx="132550" cy="156125"/>
            </a:xfrm>
            <a:custGeom>
              <a:avLst/>
              <a:gdLst/>
              <a:ahLst/>
              <a:cxnLst/>
              <a:rect l="l" t="t" r="r" b="b"/>
              <a:pathLst>
                <a:path w="5302" h="6245" extrusionOk="0">
                  <a:moveTo>
                    <a:pt x="5301" y="3123"/>
                  </a:moveTo>
                  <a:cubicBezTo>
                    <a:pt x="5301" y="4846"/>
                    <a:pt x="4131" y="6245"/>
                    <a:pt x="2667" y="6245"/>
                  </a:cubicBezTo>
                  <a:cubicBezTo>
                    <a:pt x="1204" y="6245"/>
                    <a:pt x="1" y="4846"/>
                    <a:pt x="1" y="3123"/>
                  </a:cubicBezTo>
                  <a:cubicBezTo>
                    <a:pt x="1" y="1399"/>
                    <a:pt x="1204" y="1"/>
                    <a:pt x="2667" y="1"/>
                  </a:cubicBezTo>
                  <a:cubicBezTo>
                    <a:pt x="4131" y="1"/>
                    <a:pt x="5301" y="1399"/>
                    <a:pt x="5301"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7"/>
            <p:cNvSpPr/>
            <p:nvPr/>
          </p:nvSpPr>
          <p:spPr>
            <a:xfrm>
              <a:off x="6168875" y="2165625"/>
              <a:ext cx="131725" cy="156125"/>
            </a:xfrm>
            <a:custGeom>
              <a:avLst/>
              <a:gdLst/>
              <a:ahLst/>
              <a:cxnLst/>
              <a:rect l="l" t="t" r="r" b="b"/>
              <a:pathLst>
                <a:path w="5269" h="6245" extrusionOk="0">
                  <a:moveTo>
                    <a:pt x="5269" y="3123"/>
                  </a:moveTo>
                  <a:cubicBezTo>
                    <a:pt x="5269" y="4846"/>
                    <a:pt x="4098" y="6245"/>
                    <a:pt x="2635" y="6245"/>
                  </a:cubicBezTo>
                  <a:cubicBezTo>
                    <a:pt x="1171" y="6245"/>
                    <a:pt x="1" y="4846"/>
                    <a:pt x="1" y="3123"/>
                  </a:cubicBezTo>
                  <a:cubicBezTo>
                    <a:pt x="1" y="1399"/>
                    <a:pt x="1171" y="1"/>
                    <a:pt x="2635" y="1"/>
                  </a:cubicBezTo>
                  <a:cubicBezTo>
                    <a:pt x="4098" y="1"/>
                    <a:pt x="5269" y="1399"/>
                    <a:pt x="5269"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6179450" y="2177825"/>
              <a:ext cx="111400" cy="132550"/>
            </a:xfrm>
            <a:custGeom>
              <a:avLst/>
              <a:gdLst/>
              <a:ahLst/>
              <a:cxnLst/>
              <a:rect l="l" t="t" r="r" b="b"/>
              <a:pathLst>
                <a:path w="4456" h="5302" extrusionOk="0">
                  <a:moveTo>
                    <a:pt x="0" y="2635"/>
                  </a:moveTo>
                  <a:cubicBezTo>
                    <a:pt x="0" y="4098"/>
                    <a:pt x="1009" y="5301"/>
                    <a:pt x="2212" y="5301"/>
                  </a:cubicBezTo>
                  <a:cubicBezTo>
                    <a:pt x="3448" y="5301"/>
                    <a:pt x="4456" y="4098"/>
                    <a:pt x="4456" y="2635"/>
                  </a:cubicBezTo>
                  <a:cubicBezTo>
                    <a:pt x="4456" y="1171"/>
                    <a:pt x="3448" y="1"/>
                    <a:pt x="2212" y="1"/>
                  </a:cubicBezTo>
                  <a:cubicBezTo>
                    <a:pt x="1009" y="1"/>
                    <a:pt x="0" y="1171"/>
                    <a:pt x="0"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6015225" y="2018475"/>
              <a:ext cx="314650" cy="239050"/>
            </a:xfrm>
            <a:custGeom>
              <a:avLst/>
              <a:gdLst/>
              <a:ahLst/>
              <a:cxnLst/>
              <a:rect l="l" t="t" r="r" b="b"/>
              <a:pathLst>
                <a:path w="12586" h="9562" extrusionOk="0">
                  <a:moveTo>
                    <a:pt x="423" y="1"/>
                  </a:moveTo>
                  <a:lnTo>
                    <a:pt x="12325" y="3448"/>
                  </a:lnTo>
                  <a:lnTo>
                    <a:pt x="12586" y="7155"/>
                  </a:lnTo>
                  <a:lnTo>
                    <a:pt x="12033" y="6537"/>
                  </a:lnTo>
                  <a:lnTo>
                    <a:pt x="9756" y="6375"/>
                  </a:lnTo>
                  <a:lnTo>
                    <a:pt x="8748" y="9562"/>
                  </a:lnTo>
                  <a:lnTo>
                    <a:pt x="8293" y="9301"/>
                  </a:lnTo>
                  <a:lnTo>
                    <a:pt x="6602" y="5204"/>
                  </a:lnTo>
                  <a:lnTo>
                    <a:pt x="326" y="2245"/>
                  </a:lnTo>
                  <a:cubicBezTo>
                    <a:pt x="326" y="2245"/>
                    <a:pt x="1" y="1789"/>
                    <a:pt x="1" y="1172"/>
                  </a:cubicBezTo>
                  <a:cubicBezTo>
                    <a:pt x="66" y="456"/>
                    <a:pt x="423" y="1"/>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6181075" y="2077025"/>
              <a:ext cx="149625" cy="181325"/>
            </a:xfrm>
            <a:custGeom>
              <a:avLst/>
              <a:gdLst/>
              <a:ahLst/>
              <a:cxnLst/>
              <a:rect l="l" t="t" r="r" b="b"/>
              <a:pathLst>
                <a:path w="5985" h="7253" extrusionOk="0">
                  <a:moveTo>
                    <a:pt x="1" y="2862"/>
                  </a:moveTo>
                  <a:cubicBezTo>
                    <a:pt x="1" y="2862"/>
                    <a:pt x="618" y="0"/>
                    <a:pt x="5724" y="1138"/>
                  </a:cubicBezTo>
                  <a:lnTo>
                    <a:pt x="5984" y="4846"/>
                  </a:lnTo>
                  <a:lnTo>
                    <a:pt x="5464" y="4228"/>
                  </a:lnTo>
                  <a:lnTo>
                    <a:pt x="3187" y="4065"/>
                  </a:lnTo>
                  <a:lnTo>
                    <a:pt x="2147" y="7252"/>
                  </a:lnTo>
                  <a:lnTo>
                    <a:pt x="1724"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5425800" y="963225"/>
              <a:ext cx="1145525" cy="280500"/>
            </a:xfrm>
            <a:custGeom>
              <a:avLst/>
              <a:gdLst/>
              <a:ahLst/>
              <a:cxnLst/>
              <a:rect l="l" t="t" r="r" b="b"/>
              <a:pathLst>
                <a:path w="45821" h="11220" extrusionOk="0">
                  <a:moveTo>
                    <a:pt x="1" y="5626"/>
                  </a:moveTo>
                  <a:cubicBezTo>
                    <a:pt x="22407" y="3220"/>
                    <a:pt x="39122" y="11220"/>
                    <a:pt x="45821" y="5464"/>
                  </a:cubicBezTo>
                  <a:cubicBezTo>
                    <a:pt x="45821" y="5464"/>
                    <a:pt x="26537" y="0"/>
                    <a:pt x="1" y="56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5820100" y="1097375"/>
              <a:ext cx="752050" cy="83750"/>
            </a:xfrm>
            <a:custGeom>
              <a:avLst/>
              <a:gdLst/>
              <a:ahLst/>
              <a:cxnLst/>
              <a:rect l="l" t="t" r="r" b="b"/>
              <a:pathLst>
                <a:path w="30082" h="3350" extrusionOk="0">
                  <a:moveTo>
                    <a:pt x="1" y="65"/>
                  </a:moveTo>
                  <a:cubicBezTo>
                    <a:pt x="9724" y="553"/>
                    <a:pt x="17594" y="2342"/>
                    <a:pt x="22569" y="2244"/>
                  </a:cubicBezTo>
                  <a:cubicBezTo>
                    <a:pt x="27545" y="2179"/>
                    <a:pt x="30081" y="98"/>
                    <a:pt x="30081" y="98"/>
                  </a:cubicBezTo>
                  <a:cubicBezTo>
                    <a:pt x="30081" y="98"/>
                    <a:pt x="28781" y="3155"/>
                    <a:pt x="21626" y="3220"/>
                  </a:cubicBezTo>
                  <a:cubicBezTo>
                    <a:pt x="14407" y="3350"/>
                    <a:pt x="8716" y="0"/>
                    <a:pt x="1" y="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6106275" y="1360775"/>
              <a:ext cx="41500" cy="45550"/>
            </a:xfrm>
            <a:custGeom>
              <a:avLst/>
              <a:gdLst/>
              <a:ahLst/>
              <a:cxnLst/>
              <a:rect l="l" t="t" r="r" b="b"/>
              <a:pathLst>
                <a:path w="1660" h="1822" extrusionOk="0">
                  <a:moveTo>
                    <a:pt x="1334" y="1822"/>
                  </a:moveTo>
                  <a:lnTo>
                    <a:pt x="1" y="781"/>
                  </a:lnTo>
                  <a:lnTo>
                    <a:pt x="33" y="0"/>
                  </a:lnTo>
                  <a:lnTo>
                    <a:pt x="1659" y="1464"/>
                  </a:lnTo>
                  <a:close/>
                </a:path>
              </a:pathLst>
            </a:custGeom>
            <a:solidFill>
              <a:srgbClr val="D1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6133100" y="1390050"/>
              <a:ext cx="191075" cy="173175"/>
            </a:xfrm>
            <a:custGeom>
              <a:avLst/>
              <a:gdLst/>
              <a:ahLst/>
              <a:cxnLst/>
              <a:rect l="l" t="t" r="r" b="b"/>
              <a:pathLst>
                <a:path w="7643" h="6927" extrusionOk="0">
                  <a:moveTo>
                    <a:pt x="1" y="748"/>
                  </a:moveTo>
                  <a:cubicBezTo>
                    <a:pt x="1" y="748"/>
                    <a:pt x="1529" y="5528"/>
                    <a:pt x="6180" y="6797"/>
                  </a:cubicBezTo>
                  <a:cubicBezTo>
                    <a:pt x="6180" y="6797"/>
                    <a:pt x="7545" y="6927"/>
                    <a:pt x="7643" y="5431"/>
                  </a:cubicBezTo>
                  <a:cubicBezTo>
                    <a:pt x="7643" y="5431"/>
                    <a:pt x="5464" y="1203"/>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92"/>
        <p:cNvGrpSpPr/>
        <p:nvPr/>
      </p:nvGrpSpPr>
      <p:grpSpPr>
        <a:xfrm>
          <a:off x="0" y="0"/>
          <a:ext cx="0" cy="0"/>
          <a:chOff x="0" y="0"/>
          <a:chExt cx="0" cy="0"/>
        </a:xfrm>
      </p:grpSpPr>
      <p:sp>
        <p:nvSpPr>
          <p:cNvPr id="1093" name="Google Shape;1093;p25"/>
          <p:cNvSpPr txBox="1">
            <a:spLocks noGrp="1"/>
          </p:cNvSpPr>
          <p:nvPr>
            <p:ph type="title"/>
          </p:nvPr>
        </p:nvSpPr>
        <p:spPr>
          <a:xfrm rot="-877">
            <a:off x="720000" y="2470771"/>
            <a:ext cx="2352000" cy="45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94" name="Google Shape;1094;p25"/>
          <p:cNvSpPr txBox="1">
            <a:spLocks noGrp="1"/>
          </p:cNvSpPr>
          <p:nvPr>
            <p:ph type="subTitle" idx="1"/>
          </p:nvPr>
        </p:nvSpPr>
        <p:spPr>
          <a:xfrm rot="438">
            <a:off x="720000" y="2852297"/>
            <a:ext cx="23520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5" name="Google Shape;1095;p25"/>
          <p:cNvSpPr txBox="1">
            <a:spLocks noGrp="1"/>
          </p:cNvSpPr>
          <p:nvPr>
            <p:ph type="title" idx="2"/>
          </p:nvPr>
        </p:nvSpPr>
        <p:spPr>
          <a:xfrm>
            <a:off x="3393926" y="3515735"/>
            <a:ext cx="2352000" cy="45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96" name="Google Shape;1096;p25"/>
          <p:cNvSpPr txBox="1">
            <a:spLocks noGrp="1"/>
          </p:cNvSpPr>
          <p:nvPr>
            <p:ph type="subTitle" idx="3"/>
          </p:nvPr>
        </p:nvSpPr>
        <p:spPr>
          <a:xfrm>
            <a:off x="3393925" y="3899046"/>
            <a:ext cx="2352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7" name="Google Shape;1097;p25"/>
          <p:cNvSpPr txBox="1">
            <a:spLocks noGrp="1"/>
          </p:cNvSpPr>
          <p:nvPr>
            <p:ph type="title" idx="4"/>
          </p:nvPr>
        </p:nvSpPr>
        <p:spPr>
          <a:xfrm>
            <a:off x="6071875" y="2470221"/>
            <a:ext cx="2352000" cy="45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98" name="Google Shape;1098;p25"/>
          <p:cNvSpPr txBox="1">
            <a:spLocks noGrp="1"/>
          </p:cNvSpPr>
          <p:nvPr>
            <p:ph type="subTitle" idx="5"/>
          </p:nvPr>
        </p:nvSpPr>
        <p:spPr>
          <a:xfrm>
            <a:off x="6071875" y="2852671"/>
            <a:ext cx="23520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9" name="Google Shape;1099;p25"/>
          <p:cNvSpPr txBox="1">
            <a:spLocks noGrp="1"/>
          </p:cNvSpPr>
          <p:nvPr>
            <p:ph type="title" idx="6"/>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0" name="Google Shape;1100;p25"/>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25"/>
          <p:cNvGrpSpPr/>
          <p:nvPr/>
        </p:nvGrpSpPr>
        <p:grpSpPr>
          <a:xfrm>
            <a:off x="7976276" y="3852106"/>
            <a:ext cx="716417" cy="1007536"/>
            <a:chOff x="3886025" y="2165950"/>
            <a:chExt cx="884575" cy="1244025"/>
          </a:xfrm>
        </p:grpSpPr>
        <p:sp>
          <p:nvSpPr>
            <p:cNvPr id="1102" name="Google Shape;1102;p25"/>
            <p:cNvSpPr/>
            <p:nvPr/>
          </p:nvSpPr>
          <p:spPr>
            <a:xfrm>
              <a:off x="4039575" y="2379675"/>
              <a:ext cx="577000" cy="184850"/>
            </a:xfrm>
            <a:custGeom>
              <a:avLst/>
              <a:gdLst/>
              <a:ahLst/>
              <a:cxnLst/>
              <a:rect l="l" t="t" r="r" b="b"/>
              <a:pathLst>
                <a:path w="23080" h="7394" extrusionOk="0">
                  <a:moveTo>
                    <a:pt x="4835" y="1"/>
                  </a:moveTo>
                  <a:cubicBezTo>
                    <a:pt x="4474" y="1"/>
                    <a:pt x="4181" y="285"/>
                    <a:pt x="4181" y="645"/>
                  </a:cubicBezTo>
                  <a:cubicBezTo>
                    <a:pt x="4181" y="759"/>
                    <a:pt x="4218" y="863"/>
                    <a:pt x="4266" y="958"/>
                  </a:cubicBezTo>
                  <a:cubicBezTo>
                    <a:pt x="3138" y="1119"/>
                    <a:pt x="2238" y="1962"/>
                    <a:pt x="1972" y="3062"/>
                  </a:cubicBezTo>
                  <a:cubicBezTo>
                    <a:pt x="1849" y="3034"/>
                    <a:pt x="1707" y="3005"/>
                    <a:pt x="1565" y="3005"/>
                  </a:cubicBezTo>
                  <a:cubicBezTo>
                    <a:pt x="693" y="3005"/>
                    <a:pt x="1" y="3706"/>
                    <a:pt x="1" y="4569"/>
                  </a:cubicBezTo>
                  <a:cubicBezTo>
                    <a:pt x="1" y="5431"/>
                    <a:pt x="693" y="6133"/>
                    <a:pt x="1565" y="6133"/>
                  </a:cubicBezTo>
                  <a:cubicBezTo>
                    <a:pt x="2001" y="6133"/>
                    <a:pt x="2399" y="5943"/>
                    <a:pt x="2683" y="5649"/>
                  </a:cubicBezTo>
                  <a:cubicBezTo>
                    <a:pt x="3185" y="6171"/>
                    <a:pt x="3887" y="6493"/>
                    <a:pt x="4664" y="6493"/>
                  </a:cubicBezTo>
                  <a:cubicBezTo>
                    <a:pt x="5621" y="6493"/>
                    <a:pt x="6474" y="5981"/>
                    <a:pt x="6977" y="5223"/>
                  </a:cubicBezTo>
                  <a:cubicBezTo>
                    <a:pt x="7270" y="5593"/>
                    <a:pt x="7735" y="5839"/>
                    <a:pt x="8247" y="5839"/>
                  </a:cubicBezTo>
                  <a:cubicBezTo>
                    <a:pt x="8597" y="5839"/>
                    <a:pt x="8929" y="5716"/>
                    <a:pt x="9204" y="5517"/>
                  </a:cubicBezTo>
                  <a:cubicBezTo>
                    <a:pt x="9479" y="5716"/>
                    <a:pt x="9810" y="5839"/>
                    <a:pt x="10161" y="5839"/>
                  </a:cubicBezTo>
                  <a:cubicBezTo>
                    <a:pt x="10540" y="5839"/>
                    <a:pt x="10900" y="5697"/>
                    <a:pt x="11166" y="5469"/>
                  </a:cubicBezTo>
                  <a:cubicBezTo>
                    <a:pt x="11545" y="6588"/>
                    <a:pt x="12607" y="7393"/>
                    <a:pt x="13839" y="7393"/>
                  </a:cubicBezTo>
                  <a:cubicBezTo>
                    <a:pt x="15213" y="7393"/>
                    <a:pt x="16350" y="6408"/>
                    <a:pt x="16597" y="5090"/>
                  </a:cubicBezTo>
                  <a:cubicBezTo>
                    <a:pt x="16692" y="5119"/>
                    <a:pt x="16786" y="5128"/>
                    <a:pt x="16881" y="5128"/>
                  </a:cubicBezTo>
                  <a:cubicBezTo>
                    <a:pt x="16976" y="5128"/>
                    <a:pt x="17071" y="5128"/>
                    <a:pt x="17165" y="5100"/>
                  </a:cubicBezTo>
                  <a:cubicBezTo>
                    <a:pt x="17601" y="5735"/>
                    <a:pt x="18322" y="6142"/>
                    <a:pt x="19146" y="6142"/>
                  </a:cubicBezTo>
                  <a:cubicBezTo>
                    <a:pt x="19819" y="6142"/>
                    <a:pt x="20426" y="5867"/>
                    <a:pt x="20862" y="5422"/>
                  </a:cubicBezTo>
                  <a:cubicBezTo>
                    <a:pt x="21099" y="5697"/>
                    <a:pt x="21431" y="5858"/>
                    <a:pt x="21810" y="5858"/>
                  </a:cubicBezTo>
                  <a:cubicBezTo>
                    <a:pt x="22511" y="5858"/>
                    <a:pt x="23080" y="5289"/>
                    <a:pt x="23080" y="4578"/>
                  </a:cubicBezTo>
                  <a:cubicBezTo>
                    <a:pt x="23080" y="3868"/>
                    <a:pt x="22511" y="3299"/>
                    <a:pt x="21810" y="3299"/>
                  </a:cubicBezTo>
                  <a:cubicBezTo>
                    <a:pt x="21715" y="3299"/>
                    <a:pt x="21620" y="3318"/>
                    <a:pt x="21525" y="3337"/>
                  </a:cubicBezTo>
                  <a:cubicBezTo>
                    <a:pt x="21336" y="2190"/>
                    <a:pt x="20341" y="1299"/>
                    <a:pt x="19146" y="1299"/>
                  </a:cubicBezTo>
                  <a:cubicBezTo>
                    <a:pt x="18322" y="1299"/>
                    <a:pt x="17601" y="1716"/>
                    <a:pt x="17165" y="2342"/>
                  </a:cubicBezTo>
                  <a:cubicBezTo>
                    <a:pt x="17071" y="2332"/>
                    <a:pt x="16976" y="2313"/>
                    <a:pt x="16881" y="2313"/>
                  </a:cubicBezTo>
                  <a:cubicBezTo>
                    <a:pt x="16511" y="2313"/>
                    <a:pt x="16170" y="2465"/>
                    <a:pt x="15924" y="2702"/>
                  </a:cubicBezTo>
                  <a:cubicBezTo>
                    <a:pt x="15403" y="2133"/>
                    <a:pt x="14654" y="1763"/>
                    <a:pt x="13820" y="1763"/>
                  </a:cubicBezTo>
                  <a:cubicBezTo>
                    <a:pt x="13763" y="1763"/>
                    <a:pt x="13696" y="1773"/>
                    <a:pt x="13640" y="1773"/>
                  </a:cubicBezTo>
                  <a:cubicBezTo>
                    <a:pt x="13327" y="1119"/>
                    <a:pt x="12673" y="673"/>
                    <a:pt x="11905" y="673"/>
                  </a:cubicBezTo>
                  <a:cubicBezTo>
                    <a:pt x="10853" y="673"/>
                    <a:pt x="9991" y="1536"/>
                    <a:pt x="9972" y="2569"/>
                  </a:cubicBezTo>
                  <a:lnTo>
                    <a:pt x="9972" y="2588"/>
                  </a:lnTo>
                  <a:cubicBezTo>
                    <a:pt x="9687" y="2626"/>
                    <a:pt x="9412" y="2730"/>
                    <a:pt x="9194" y="2901"/>
                  </a:cubicBezTo>
                  <a:cubicBezTo>
                    <a:pt x="8920" y="2702"/>
                    <a:pt x="8588" y="2579"/>
                    <a:pt x="8228" y="2579"/>
                  </a:cubicBezTo>
                  <a:cubicBezTo>
                    <a:pt x="7886" y="2579"/>
                    <a:pt x="7555" y="2702"/>
                    <a:pt x="7299" y="2891"/>
                  </a:cubicBezTo>
                  <a:cubicBezTo>
                    <a:pt x="7014" y="1972"/>
                    <a:pt x="6285" y="1280"/>
                    <a:pt x="5365" y="1024"/>
                  </a:cubicBezTo>
                  <a:cubicBezTo>
                    <a:pt x="5432" y="920"/>
                    <a:pt x="5479" y="787"/>
                    <a:pt x="5479" y="645"/>
                  </a:cubicBezTo>
                  <a:cubicBezTo>
                    <a:pt x="5479" y="294"/>
                    <a:pt x="5195" y="1"/>
                    <a:pt x="4835"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237675" y="2347225"/>
              <a:ext cx="55700" cy="56400"/>
            </a:xfrm>
            <a:custGeom>
              <a:avLst/>
              <a:gdLst/>
              <a:ahLst/>
              <a:cxnLst/>
              <a:rect l="l" t="t" r="r" b="b"/>
              <a:pathLst>
                <a:path w="2228" h="2256" extrusionOk="0">
                  <a:moveTo>
                    <a:pt x="1119" y="0"/>
                  </a:moveTo>
                  <a:cubicBezTo>
                    <a:pt x="503" y="0"/>
                    <a:pt x="0" y="512"/>
                    <a:pt x="0" y="1128"/>
                  </a:cubicBezTo>
                  <a:cubicBezTo>
                    <a:pt x="0" y="1744"/>
                    <a:pt x="503" y="2246"/>
                    <a:pt x="1119" y="2256"/>
                  </a:cubicBezTo>
                  <a:cubicBezTo>
                    <a:pt x="1735" y="2256"/>
                    <a:pt x="2228" y="1744"/>
                    <a:pt x="2228" y="1128"/>
                  </a:cubicBezTo>
                  <a:cubicBezTo>
                    <a:pt x="2228" y="502"/>
                    <a:pt x="1735" y="0"/>
                    <a:pt x="1119"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48825" y="2241300"/>
              <a:ext cx="61150" cy="61625"/>
            </a:xfrm>
            <a:custGeom>
              <a:avLst/>
              <a:gdLst/>
              <a:ahLst/>
              <a:cxnLst/>
              <a:rect l="l" t="t" r="r" b="b"/>
              <a:pathLst>
                <a:path w="2446" h="2465" extrusionOk="0">
                  <a:moveTo>
                    <a:pt x="1223" y="0"/>
                  </a:moveTo>
                  <a:cubicBezTo>
                    <a:pt x="550" y="0"/>
                    <a:pt x="0" y="560"/>
                    <a:pt x="0" y="1233"/>
                  </a:cubicBezTo>
                  <a:cubicBezTo>
                    <a:pt x="0" y="1905"/>
                    <a:pt x="550" y="2465"/>
                    <a:pt x="1223" y="2465"/>
                  </a:cubicBezTo>
                  <a:cubicBezTo>
                    <a:pt x="1896" y="2465"/>
                    <a:pt x="2445" y="1905"/>
                    <a:pt x="2445" y="1233"/>
                  </a:cubicBezTo>
                  <a:cubicBezTo>
                    <a:pt x="2445" y="541"/>
                    <a:pt x="1896" y="0"/>
                    <a:pt x="1223"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412775" y="2351725"/>
              <a:ext cx="60450" cy="60450"/>
            </a:xfrm>
            <a:custGeom>
              <a:avLst/>
              <a:gdLst/>
              <a:ahLst/>
              <a:cxnLst/>
              <a:rect l="l" t="t" r="r" b="b"/>
              <a:pathLst>
                <a:path w="2418" h="2418" extrusionOk="0">
                  <a:moveTo>
                    <a:pt x="1204" y="0"/>
                  </a:moveTo>
                  <a:cubicBezTo>
                    <a:pt x="541" y="0"/>
                    <a:pt x="1" y="531"/>
                    <a:pt x="1" y="1213"/>
                  </a:cubicBezTo>
                  <a:cubicBezTo>
                    <a:pt x="1" y="1886"/>
                    <a:pt x="541" y="2417"/>
                    <a:pt x="1204" y="2417"/>
                  </a:cubicBezTo>
                  <a:cubicBezTo>
                    <a:pt x="1868" y="2417"/>
                    <a:pt x="2418" y="1886"/>
                    <a:pt x="2418" y="1213"/>
                  </a:cubicBezTo>
                  <a:cubicBezTo>
                    <a:pt x="2418" y="550"/>
                    <a:pt x="1868" y="0"/>
                    <a:pt x="1204"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350925" y="2248175"/>
              <a:ext cx="60925" cy="61625"/>
            </a:xfrm>
            <a:custGeom>
              <a:avLst/>
              <a:gdLst/>
              <a:ahLst/>
              <a:cxnLst/>
              <a:rect l="l" t="t" r="r" b="b"/>
              <a:pathLst>
                <a:path w="2437" h="2465" extrusionOk="0">
                  <a:moveTo>
                    <a:pt x="1214" y="0"/>
                  </a:moveTo>
                  <a:cubicBezTo>
                    <a:pt x="541" y="0"/>
                    <a:pt x="1" y="550"/>
                    <a:pt x="1" y="1232"/>
                  </a:cubicBezTo>
                  <a:cubicBezTo>
                    <a:pt x="1" y="1905"/>
                    <a:pt x="541" y="2465"/>
                    <a:pt x="1214" y="2465"/>
                  </a:cubicBezTo>
                  <a:cubicBezTo>
                    <a:pt x="1896" y="2465"/>
                    <a:pt x="2437" y="1905"/>
                    <a:pt x="2437" y="1232"/>
                  </a:cubicBezTo>
                  <a:cubicBezTo>
                    <a:pt x="2437" y="540"/>
                    <a:pt x="1896" y="0"/>
                    <a:pt x="1214"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4512050" y="2344125"/>
              <a:ext cx="37950" cy="37950"/>
            </a:xfrm>
            <a:custGeom>
              <a:avLst/>
              <a:gdLst/>
              <a:ahLst/>
              <a:cxnLst/>
              <a:rect l="l" t="t" r="r" b="b"/>
              <a:pathLst>
                <a:path w="1518" h="1518" extrusionOk="0">
                  <a:moveTo>
                    <a:pt x="759" y="1"/>
                  </a:moveTo>
                  <a:cubicBezTo>
                    <a:pt x="333" y="1"/>
                    <a:pt x="1" y="342"/>
                    <a:pt x="1" y="759"/>
                  </a:cubicBezTo>
                  <a:cubicBezTo>
                    <a:pt x="1" y="1167"/>
                    <a:pt x="342" y="1517"/>
                    <a:pt x="759" y="1517"/>
                  </a:cubicBezTo>
                  <a:cubicBezTo>
                    <a:pt x="1167" y="1517"/>
                    <a:pt x="1517" y="1167"/>
                    <a:pt x="1517" y="759"/>
                  </a:cubicBezTo>
                  <a:cubicBezTo>
                    <a:pt x="1517" y="342"/>
                    <a:pt x="1167" y="1"/>
                    <a:pt x="759"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4260425" y="2165950"/>
              <a:ext cx="32725" cy="32725"/>
            </a:xfrm>
            <a:custGeom>
              <a:avLst/>
              <a:gdLst/>
              <a:ahLst/>
              <a:cxnLst/>
              <a:rect l="l" t="t" r="r" b="b"/>
              <a:pathLst>
                <a:path w="1309" h="1309" extrusionOk="0">
                  <a:moveTo>
                    <a:pt x="654" y="0"/>
                  </a:moveTo>
                  <a:cubicBezTo>
                    <a:pt x="304" y="0"/>
                    <a:pt x="0" y="285"/>
                    <a:pt x="0" y="654"/>
                  </a:cubicBezTo>
                  <a:cubicBezTo>
                    <a:pt x="0" y="1018"/>
                    <a:pt x="294" y="1309"/>
                    <a:pt x="638" y="1309"/>
                  </a:cubicBezTo>
                  <a:cubicBezTo>
                    <a:pt x="643" y="1309"/>
                    <a:pt x="649" y="1308"/>
                    <a:pt x="654" y="1308"/>
                  </a:cubicBezTo>
                  <a:cubicBezTo>
                    <a:pt x="1014" y="1308"/>
                    <a:pt x="1308" y="1024"/>
                    <a:pt x="1308" y="654"/>
                  </a:cubicBezTo>
                  <a:cubicBezTo>
                    <a:pt x="1308" y="304"/>
                    <a:pt x="1024" y="0"/>
                    <a:pt x="654"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4039575" y="2363100"/>
              <a:ext cx="40300" cy="40300"/>
            </a:xfrm>
            <a:custGeom>
              <a:avLst/>
              <a:gdLst/>
              <a:ahLst/>
              <a:cxnLst/>
              <a:rect l="l" t="t" r="r" b="b"/>
              <a:pathLst>
                <a:path w="1612" h="1612" extrusionOk="0">
                  <a:moveTo>
                    <a:pt x="806" y="0"/>
                  </a:moveTo>
                  <a:cubicBezTo>
                    <a:pt x="351" y="0"/>
                    <a:pt x="1" y="351"/>
                    <a:pt x="1" y="806"/>
                  </a:cubicBezTo>
                  <a:cubicBezTo>
                    <a:pt x="1" y="1251"/>
                    <a:pt x="351" y="1611"/>
                    <a:pt x="806" y="1611"/>
                  </a:cubicBezTo>
                  <a:cubicBezTo>
                    <a:pt x="1252" y="1611"/>
                    <a:pt x="1612" y="1251"/>
                    <a:pt x="1612" y="806"/>
                  </a:cubicBezTo>
                  <a:cubicBezTo>
                    <a:pt x="1612" y="360"/>
                    <a:pt x="1252" y="0"/>
                    <a:pt x="806"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4485525" y="2228275"/>
              <a:ext cx="40300" cy="40300"/>
            </a:xfrm>
            <a:custGeom>
              <a:avLst/>
              <a:gdLst/>
              <a:ahLst/>
              <a:cxnLst/>
              <a:rect l="l" t="t" r="r" b="b"/>
              <a:pathLst>
                <a:path w="1612" h="1612" extrusionOk="0">
                  <a:moveTo>
                    <a:pt x="806" y="0"/>
                  </a:moveTo>
                  <a:cubicBezTo>
                    <a:pt x="361" y="0"/>
                    <a:pt x="0" y="351"/>
                    <a:pt x="0" y="806"/>
                  </a:cubicBezTo>
                  <a:cubicBezTo>
                    <a:pt x="0" y="1242"/>
                    <a:pt x="361" y="1611"/>
                    <a:pt x="806" y="1611"/>
                  </a:cubicBezTo>
                  <a:cubicBezTo>
                    <a:pt x="1261" y="1611"/>
                    <a:pt x="1612" y="1251"/>
                    <a:pt x="1612" y="806"/>
                  </a:cubicBezTo>
                  <a:cubicBezTo>
                    <a:pt x="1612" y="370"/>
                    <a:pt x="1261" y="0"/>
                    <a:pt x="806"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4477950" y="2455025"/>
              <a:ext cx="78200" cy="78225"/>
            </a:xfrm>
            <a:custGeom>
              <a:avLst/>
              <a:gdLst/>
              <a:ahLst/>
              <a:cxnLst/>
              <a:rect l="l" t="t" r="r" b="b"/>
              <a:pathLst>
                <a:path w="3128" h="3129" extrusionOk="0">
                  <a:moveTo>
                    <a:pt x="1564" y="1"/>
                  </a:moveTo>
                  <a:cubicBezTo>
                    <a:pt x="701" y="1"/>
                    <a:pt x="0" y="702"/>
                    <a:pt x="0" y="1564"/>
                  </a:cubicBezTo>
                  <a:cubicBezTo>
                    <a:pt x="0" y="2436"/>
                    <a:pt x="701" y="3128"/>
                    <a:pt x="1564" y="3128"/>
                  </a:cubicBezTo>
                  <a:cubicBezTo>
                    <a:pt x="2426" y="3128"/>
                    <a:pt x="3128" y="2436"/>
                    <a:pt x="3128" y="1564"/>
                  </a:cubicBezTo>
                  <a:cubicBezTo>
                    <a:pt x="3128" y="702"/>
                    <a:pt x="2426" y="1"/>
                    <a:pt x="1564"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5"/>
            <p:cNvSpPr/>
            <p:nvPr/>
          </p:nvSpPr>
          <p:spPr>
            <a:xfrm>
              <a:off x="4450925" y="2442950"/>
              <a:ext cx="41500" cy="41475"/>
            </a:xfrm>
            <a:custGeom>
              <a:avLst/>
              <a:gdLst/>
              <a:ahLst/>
              <a:cxnLst/>
              <a:rect l="l" t="t" r="r" b="b"/>
              <a:pathLst>
                <a:path w="1660" h="1659" extrusionOk="0">
                  <a:moveTo>
                    <a:pt x="835" y="0"/>
                  </a:moveTo>
                  <a:cubicBezTo>
                    <a:pt x="370" y="0"/>
                    <a:pt x="1" y="370"/>
                    <a:pt x="1" y="834"/>
                  </a:cubicBezTo>
                  <a:cubicBezTo>
                    <a:pt x="1" y="1289"/>
                    <a:pt x="370" y="1659"/>
                    <a:pt x="835" y="1659"/>
                  </a:cubicBezTo>
                  <a:cubicBezTo>
                    <a:pt x="1290" y="1659"/>
                    <a:pt x="1659" y="1289"/>
                    <a:pt x="1659" y="834"/>
                  </a:cubicBezTo>
                  <a:cubicBezTo>
                    <a:pt x="1659" y="370"/>
                    <a:pt x="1290" y="0"/>
                    <a:pt x="835"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5"/>
            <p:cNvSpPr/>
            <p:nvPr/>
          </p:nvSpPr>
          <p:spPr>
            <a:xfrm>
              <a:off x="4382450" y="2455025"/>
              <a:ext cx="58775" cy="58800"/>
            </a:xfrm>
            <a:custGeom>
              <a:avLst/>
              <a:gdLst/>
              <a:ahLst/>
              <a:cxnLst/>
              <a:rect l="l" t="t" r="r" b="b"/>
              <a:pathLst>
                <a:path w="2351" h="2352" extrusionOk="0">
                  <a:moveTo>
                    <a:pt x="1176" y="1"/>
                  </a:moveTo>
                  <a:cubicBezTo>
                    <a:pt x="522" y="1"/>
                    <a:pt x="0" y="522"/>
                    <a:pt x="0" y="1176"/>
                  </a:cubicBezTo>
                  <a:cubicBezTo>
                    <a:pt x="0" y="1830"/>
                    <a:pt x="522" y="2351"/>
                    <a:pt x="1176" y="2351"/>
                  </a:cubicBezTo>
                  <a:cubicBezTo>
                    <a:pt x="1830" y="2351"/>
                    <a:pt x="2351" y="1830"/>
                    <a:pt x="2351" y="1176"/>
                  </a:cubicBezTo>
                  <a:cubicBezTo>
                    <a:pt x="2351" y="522"/>
                    <a:pt x="1830" y="1"/>
                    <a:pt x="117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4307800" y="2455025"/>
              <a:ext cx="58800" cy="58800"/>
            </a:xfrm>
            <a:custGeom>
              <a:avLst/>
              <a:gdLst/>
              <a:ahLst/>
              <a:cxnLst/>
              <a:rect l="l" t="t" r="r" b="b"/>
              <a:pathLst>
                <a:path w="2352" h="2352" extrusionOk="0">
                  <a:moveTo>
                    <a:pt x="1176" y="1"/>
                  </a:moveTo>
                  <a:cubicBezTo>
                    <a:pt x="522" y="1"/>
                    <a:pt x="1" y="522"/>
                    <a:pt x="1" y="1176"/>
                  </a:cubicBezTo>
                  <a:cubicBezTo>
                    <a:pt x="1" y="1830"/>
                    <a:pt x="522" y="2351"/>
                    <a:pt x="1176" y="2351"/>
                  </a:cubicBezTo>
                  <a:cubicBezTo>
                    <a:pt x="1830" y="2351"/>
                    <a:pt x="2351" y="1830"/>
                    <a:pt x="2351" y="1176"/>
                  </a:cubicBezTo>
                  <a:cubicBezTo>
                    <a:pt x="2351" y="522"/>
                    <a:pt x="1830" y="1"/>
                    <a:pt x="117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4361825" y="2404800"/>
              <a:ext cx="37950" cy="37925"/>
            </a:xfrm>
            <a:custGeom>
              <a:avLst/>
              <a:gdLst/>
              <a:ahLst/>
              <a:cxnLst/>
              <a:rect l="l" t="t" r="r" b="b"/>
              <a:pathLst>
                <a:path w="1518" h="1517" extrusionOk="0">
                  <a:moveTo>
                    <a:pt x="759" y="0"/>
                  </a:moveTo>
                  <a:cubicBezTo>
                    <a:pt x="342" y="0"/>
                    <a:pt x="1" y="341"/>
                    <a:pt x="1" y="758"/>
                  </a:cubicBezTo>
                  <a:cubicBezTo>
                    <a:pt x="1" y="1175"/>
                    <a:pt x="342" y="1517"/>
                    <a:pt x="759" y="1517"/>
                  </a:cubicBezTo>
                  <a:cubicBezTo>
                    <a:pt x="1167" y="1517"/>
                    <a:pt x="1517" y="1175"/>
                    <a:pt x="1517" y="758"/>
                  </a:cubicBezTo>
                  <a:cubicBezTo>
                    <a:pt x="1517" y="341"/>
                    <a:pt x="1176" y="0"/>
                    <a:pt x="759"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4270600" y="2437725"/>
              <a:ext cx="34400" cy="34850"/>
            </a:xfrm>
            <a:custGeom>
              <a:avLst/>
              <a:gdLst/>
              <a:ahLst/>
              <a:cxnLst/>
              <a:rect l="l" t="t" r="r" b="b"/>
              <a:pathLst>
                <a:path w="1376" h="1394" extrusionOk="0">
                  <a:moveTo>
                    <a:pt x="683" y="1"/>
                  </a:moveTo>
                  <a:cubicBezTo>
                    <a:pt x="304" y="1"/>
                    <a:pt x="1" y="313"/>
                    <a:pt x="1" y="693"/>
                  </a:cubicBezTo>
                  <a:cubicBezTo>
                    <a:pt x="1" y="1091"/>
                    <a:pt x="304" y="1394"/>
                    <a:pt x="683" y="1394"/>
                  </a:cubicBezTo>
                  <a:cubicBezTo>
                    <a:pt x="1062" y="1394"/>
                    <a:pt x="1375" y="1072"/>
                    <a:pt x="1375" y="693"/>
                  </a:cubicBezTo>
                  <a:cubicBezTo>
                    <a:pt x="1375" y="313"/>
                    <a:pt x="1062" y="1"/>
                    <a:pt x="683"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4123925" y="2461650"/>
              <a:ext cx="64725" cy="65200"/>
            </a:xfrm>
            <a:custGeom>
              <a:avLst/>
              <a:gdLst/>
              <a:ahLst/>
              <a:cxnLst/>
              <a:rect l="l" t="t" r="r" b="b"/>
              <a:pathLst>
                <a:path w="2589" h="2608" extrusionOk="0">
                  <a:moveTo>
                    <a:pt x="1290" y="1"/>
                  </a:moveTo>
                  <a:cubicBezTo>
                    <a:pt x="579" y="1"/>
                    <a:pt x="1" y="579"/>
                    <a:pt x="1" y="1299"/>
                  </a:cubicBezTo>
                  <a:cubicBezTo>
                    <a:pt x="1" y="2029"/>
                    <a:pt x="579" y="2607"/>
                    <a:pt x="1290" y="2607"/>
                  </a:cubicBezTo>
                  <a:cubicBezTo>
                    <a:pt x="2001" y="2607"/>
                    <a:pt x="2588" y="2029"/>
                    <a:pt x="2588" y="1299"/>
                  </a:cubicBezTo>
                  <a:cubicBezTo>
                    <a:pt x="2588" y="589"/>
                    <a:pt x="2001" y="10"/>
                    <a:pt x="129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4218250" y="2474700"/>
              <a:ext cx="39125" cy="39125"/>
            </a:xfrm>
            <a:custGeom>
              <a:avLst/>
              <a:gdLst/>
              <a:ahLst/>
              <a:cxnLst/>
              <a:rect l="l" t="t" r="r" b="b"/>
              <a:pathLst>
                <a:path w="1565" h="1565" extrusionOk="0">
                  <a:moveTo>
                    <a:pt x="777" y="0"/>
                  </a:moveTo>
                  <a:cubicBezTo>
                    <a:pt x="341" y="0"/>
                    <a:pt x="0" y="341"/>
                    <a:pt x="0" y="777"/>
                  </a:cubicBezTo>
                  <a:cubicBezTo>
                    <a:pt x="0" y="1204"/>
                    <a:pt x="351" y="1564"/>
                    <a:pt x="777" y="1564"/>
                  </a:cubicBezTo>
                  <a:cubicBezTo>
                    <a:pt x="1213" y="1564"/>
                    <a:pt x="1564" y="1223"/>
                    <a:pt x="1564" y="777"/>
                  </a:cubicBezTo>
                  <a:cubicBezTo>
                    <a:pt x="1564" y="351"/>
                    <a:pt x="1213" y="0"/>
                    <a:pt x="777" y="0"/>
                  </a:cubicBezTo>
                  <a:close/>
                </a:path>
              </a:pathLst>
            </a:custGeom>
            <a:solidFill>
              <a:srgbClr val="4D36B6">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4163275" y="2443650"/>
              <a:ext cx="72300" cy="72775"/>
            </a:xfrm>
            <a:custGeom>
              <a:avLst/>
              <a:gdLst/>
              <a:ahLst/>
              <a:cxnLst/>
              <a:rect l="l" t="t" r="r" b="b"/>
              <a:pathLst>
                <a:path w="2892" h="2911" extrusionOk="0">
                  <a:moveTo>
                    <a:pt x="1450" y="1"/>
                  </a:moveTo>
                  <a:cubicBezTo>
                    <a:pt x="654" y="1"/>
                    <a:pt x="0" y="645"/>
                    <a:pt x="0" y="1451"/>
                  </a:cubicBezTo>
                  <a:cubicBezTo>
                    <a:pt x="0" y="2256"/>
                    <a:pt x="654" y="2910"/>
                    <a:pt x="1450" y="2910"/>
                  </a:cubicBezTo>
                  <a:cubicBezTo>
                    <a:pt x="2247" y="2910"/>
                    <a:pt x="2891" y="2256"/>
                    <a:pt x="2891" y="1451"/>
                  </a:cubicBezTo>
                  <a:cubicBezTo>
                    <a:pt x="2891" y="645"/>
                    <a:pt x="2256" y="1"/>
                    <a:pt x="145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5"/>
            <p:cNvSpPr/>
            <p:nvPr/>
          </p:nvSpPr>
          <p:spPr>
            <a:xfrm>
              <a:off x="4235075" y="2465225"/>
              <a:ext cx="77025" cy="77500"/>
            </a:xfrm>
            <a:custGeom>
              <a:avLst/>
              <a:gdLst/>
              <a:ahLst/>
              <a:cxnLst/>
              <a:rect l="l" t="t" r="r" b="b"/>
              <a:pathLst>
                <a:path w="3081" h="3100" extrusionOk="0">
                  <a:moveTo>
                    <a:pt x="1536" y="0"/>
                  </a:moveTo>
                  <a:cubicBezTo>
                    <a:pt x="683" y="0"/>
                    <a:pt x="0" y="701"/>
                    <a:pt x="0" y="1555"/>
                  </a:cubicBezTo>
                  <a:cubicBezTo>
                    <a:pt x="0" y="2417"/>
                    <a:pt x="683" y="3099"/>
                    <a:pt x="1536" y="3099"/>
                  </a:cubicBezTo>
                  <a:cubicBezTo>
                    <a:pt x="2389" y="3099"/>
                    <a:pt x="3080" y="2408"/>
                    <a:pt x="3080" y="1555"/>
                  </a:cubicBezTo>
                  <a:cubicBezTo>
                    <a:pt x="3080" y="701"/>
                    <a:pt x="2389" y="10"/>
                    <a:pt x="1536"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5"/>
            <p:cNvSpPr/>
            <p:nvPr/>
          </p:nvSpPr>
          <p:spPr>
            <a:xfrm>
              <a:off x="4345475" y="2474700"/>
              <a:ext cx="58800" cy="58550"/>
            </a:xfrm>
            <a:custGeom>
              <a:avLst/>
              <a:gdLst/>
              <a:ahLst/>
              <a:cxnLst/>
              <a:rect l="l" t="t" r="r" b="b"/>
              <a:pathLst>
                <a:path w="2352" h="2342" extrusionOk="0">
                  <a:moveTo>
                    <a:pt x="1176" y="0"/>
                  </a:moveTo>
                  <a:cubicBezTo>
                    <a:pt x="522" y="0"/>
                    <a:pt x="1" y="522"/>
                    <a:pt x="1" y="1176"/>
                  </a:cubicBezTo>
                  <a:cubicBezTo>
                    <a:pt x="1" y="1820"/>
                    <a:pt x="522" y="2341"/>
                    <a:pt x="1176" y="2341"/>
                  </a:cubicBezTo>
                  <a:cubicBezTo>
                    <a:pt x="1821" y="2341"/>
                    <a:pt x="2351" y="1820"/>
                    <a:pt x="2351" y="1176"/>
                  </a:cubicBezTo>
                  <a:cubicBezTo>
                    <a:pt x="2351" y="531"/>
                    <a:pt x="1821" y="0"/>
                    <a:pt x="1176" y="0"/>
                  </a:cubicBezTo>
                  <a:close/>
                </a:path>
              </a:pathLst>
            </a:custGeom>
            <a:solidFill>
              <a:srgbClr val="74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5"/>
            <p:cNvSpPr/>
            <p:nvPr/>
          </p:nvSpPr>
          <p:spPr>
            <a:xfrm>
              <a:off x="4589300" y="2423750"/>
              <a:ext cx="27750" cy="27750"/>
            </a:xfrm>
            <a:custGeom>
              <a:avLst/>
              <a:gdLst/>
              <a:ahLst/>
              <a:cxnLst/>
              <a:rect l="l" t="t" r="r" b="b"/>
              <a:pathLst>
                <a:path w="1110" h="1110" extrusionOk="0">
                  <a:moveTo>
                    <a:pt x="560" y="0"/>
                  </a:moveTo>
                  <a:cubicBezTo>
                    <a:pt x="247" y="0"/>
                    <a:pt x="1" y="247"/>
                    <a:pt x="1" y="560"/>
                  </a:cubicBezTo>
                  <a:cubicBezTo>
                    <a:pt x="1" y="863"/>
                    <a:pt x="247" y="1109"/>
                    <a:pt x="560" y="1109"/>
                  </a:cubicBezTo>
                  <a:cubicBezTo>
                    <a:pt x="863" y="1109"/>
                    <a:pt x="1110" y="863"/>
                    <a:pt x="1110" y="560"/>
                  </a:cubicBezTo>
                  <a:cubicBezTo>
                    <a:pt x="1110" y="247"/>
                    <a:pt x="863" y="0"/>
                    <a:pt x="560"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5"/>
            <p:cNvSpPr/>
            <p:nvPr/>
          </p:nvSpPr>
          <p:spPr>
            <a:xfrm>
              <a:off x="4582675" y="2473500"/>
              <a:ext cx="13050" cy="13075"/>
            </a:xfrm>
            <a:custGeom>
              <a:avLst/>
              <a:gdLst/>
              <a:ahLst/>
              <a:cxnLst/>
              <a:rect l="l" t="t" r="r" b="b"/>
              <a:pathLst>
                <a:path w="522" h="523" extrusionOk="0">
                  <a:moveTo>
                    <a:pt x="266" y="1"/>
                  </a:moveTo>
                  <a:cubicBezTo>
                    <a:pt x="124" y="1"/>
                    <a:pt x="0" y="115"/>
                    <a:pt x="0" y="257"/>
                  </a:cubicBezTo>
                  <a:cubicBezTo>
                    <a:pt x="0" y="399"/>
                    <a:pt x="124" y="522"/>
                    <a:pt x="266" y="522"/>
                  </a:cubicBezTo>
                  <a:cubicBezTo>
                    <a:pt x="408" y="522"/>
                    <a:pt x="522" y="399"/>
                    <a:pt x="522" y="257"/>
                  </a:cubicBezTo>
                  <a:cubicBezTo>
                    <a:pt x="522" y="115"/>
                    <a:pt x="408" y="1"/>
                    <a:pt x="266" y="1"/>
                  </a:cubicBezTo>
                  <a:close/>
                </a:path>
              </a:pathLst>
            </a:custGeom>
            <a:solidFill>
              <a:srgbClr val="74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5"/>
            <p:cNvSpPr/>
            <p:nvPr/>
          </p:nvSpPr>
          <p:spPr>
            <a:xfrm>
              <a:off x="4127500" y="2418050"/>
              <a:ext cx="21350" cy="21600"/>
            </a:xfrm>
            <a:custGeom>
              <a:avLst/>
              <a:gdLst/>
              <a:ahLst/>
              <a:cxnLst/>
              <a:rect l="l" t="t" r="r" b="b"/>
              <a:pathLst>
                <a:path w="854" h="864" extrusionOk="0">
                  <a:moveTo>
                    <a:pt x="443" y="1"/>
                  </a:moveTo>
                  <a:cubicBezTo>
                    <a:pt x="437" y="1"/>
                    <a:pt x="432" y="1"/>
                    <a:pt x="427" y="1"/>
                  </a:cubicBezTo>
                  <a:cubicBezTo>
                    <a:pt x="190" y="1"/>
                    <a:pt x="0" y="191"/>
                    <a:pt x="0" y="427"/>
                  </a:cubicBezTo>
                  <a:cubicBezTo>
                    <a:pt x="0" y="674"/>
                    <a:pt x="190" y="863"/>
                    <a:pt x="427" y="863"/>
                  </a:cubicBezTo>
                  <a:cubicBezTo>
                    <a:pt x="664" y="863"/>
                    <a:pt x="853" y="664"/>
                    <a:pt x="853" y="427"/>
                  </a:cubicBezTo>
                  <a:cubicBezTo>
                    <a:pt x="853" y="196"/>
                    <a:pt x="672" y="1"/>
                    <a:pt x="443"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3886025" y="3341225"/>
              <a:ext cx="884575" cy="68750"/>
            </a:xfrm>
            <a:custGeom>
              <a:avLst/>
              <a:gdLst/>
              <a:ahLst/>
              <a:cxnLst/>
              <a:rect l="l" t="t" r="r" b="b"/>
              <a:pathLst>
                <a:path w="35383" h="2750" extrusionOk="0">
                  <a:moveTo>
                    <a:pt x="17696" y="0"/>
                  </a:moveTo>
                  <a:cubicBezTo>
                    <a:pt x="7915" y="0"/>
                    <a:pt x="1" y="617"/>
                    <a:pt x="1" y="1375"/>
                  </a:cubicBezTo>
                  <a:cubicBezTo>
                    <a:pt x="1" y="2133"/>
                    <a:pt x="7915" y="2749"/>
                    <a:pt x="17696" y="2749"/>
                  </a:cubicBezTo>
                  <a:cubicBezTo>
                    <a:pt x="27468" y="2749"/>
                    <a:pt x="35382" y="2133"/>
                    <a:pt x="35382" y="1375"/>
                  </a:cubicBezTo>
                  <a:cubicBezTo>
                    <a:pt x="35382" y="617"/>
                    <a:pt x="27459" y="0"/>
                    <a:pt x="17696"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3962100" y="2494125"/>
              <a:ext cx="749725" cy="881475"/>
            </a:xfrm>
            <a:custGeom>
              <a:avLst/>
              <a:gdLst/>
              <a:ahLst/>
              <a:cxnLst/>
              <a:rect l="l" t="t" r="r" b="b"/>
              <a:pathLst>
                <a:path w="29989" h="35259" extrusionOk="0">
                  <a:moveTo>
                    <a:pt x="910" y="0"/>
                  </a:moveTo>
                  <a:cubicBezTo>
                    <a:pt x="408" y="0"/>
                    <a:pt x="0" y="436"/>
                    <a:pt x="57" y="939"/>
                  </a:cubicBezTo>
                  <a:lnTo>
                    <a:pt x="2825" y="33363"/>
                  </a:lnTo>
                  <a:cubicBezTo>
                    <a:pt x="2920" y="34434"/>
                    <a:pt x="3820" y="35259"/>
                    <a:pt x="4891" y="35259"/>
                  </a:cubicBezTo>
                  <a:lnTo>
                    <a:pt x="25127" y="35259"/>
                  </a:lnTo>
                  <a:cubicBezTo>
                    <a:pt x="26198" y="35259"/>
                    <a:pt x="27089" y="34434"/>
                    <a:pt x="27183" y="33363"/>
                  </a:cubicBezTo>
                  <a:lnTo>
                    <a:pt x="29960" y="939"/>
                  </a:lnTo>
                  <a:cubicBezTo>
                    <a:pt x="29989" y="427"/>
                    <a:pt x="29600" y="0"/>
                    <a:pt x="29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4332450" y="2494125"/>
              <a:ext cx="379850" cy="881250"/>
            </a:xfrm>
            <a:custGeom>
              <a:avLst/>
              <a:gdLst/>
              <a:ahLst/>
              <a:cxnLst/>
              <a:rect l="l" t="t" r="r" b="b"/>
              <a:pathLst>
                <a:path w="15194" h="35250" extrusionOk="0">
                  <a:moveTo>
                    <a:pt x="1564" y="0"/>
                  </a:moveTo>
                  <a:lnTo>
                    <a:pt x="1" y="35249"/>
                  </a:lnTo>
                  <a:lnTo>
                    <a:pt x="10313" y="35249"/>
                  </a:lnTo>
                  <a:cubicBezTo>
                    <a:pt x="11374" y="35249"/>
                    <a:pt x="12275" y="34425"/>
                    <a:pt x="12369" y="33354"/>
                  </a:cubicBezTo>
                  <a:lnTo>
                    <a:pt x="15146" y="929"/>
                  </a:lnTo>
                  <a:cubicBezTo>
                    <a:pt x="15194" y="446"/>
                    <a:pt x="14796" y="0"/>
                    <a:pt x="14293"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5"/>
            <p:cNvSpPr/>
            <p:nvPr/>
          </p:nvSpPr>
          <p:spPr>
            <a:xfrm>
              <a:off x="4491675" y="3074650"/>
              <a:ext cx="171575" cy="300950"/>
            </a:xfrm>
            <a:custGeom>
              <a:avLst/>
              <a:gdLst/>
              <a:ahLst/>
              <a:cxnLst/>
              <a:rect l="l" t="t" r="r" b="b"/>
              <a:pathLst>
                <a:path w="6863" h="12038" extrusionOk="0">
                  <a:moveTo>
                    <a:pt x="6863" y="1"/>
                  </a:moveTo>
                  <a:cubicBezTo>
                    <a:pt x="3204" y="2171"/>
                    <a:pt x="389" y="6825"/>
                    <a:pt x="1" y="12038"/>
                  </a:cubicBezTo>
                  <a:lnTo>
                    <a:pt x="3944" y="12038"/>
                  </a:lnTo>
                  <a:cubicBezTo>
                    <a:pt x="5005" y="12038"/>
                    <a:pt x="5906" y="11213"/>
                    <a:pt x="6000" y="10142"/>
                  </a:cubicBezTo>
                  <a:lnTo>
                    <a:pt x="68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5"/>
            <p:cNvSpPr/>
            <p:nvPr/>
          </p:nvSpPr>
          <p:spPr>
            <a:xfrm>
              <a:off x="4548325" y="2494125"/>
              <a:ext cx="163975" cy="881475"/>
            </a:xfrm>
            <a:custGeom>
              <a:avLst/>
              <a:gdLst/>
              <a:ahLst/>
              <a:cxnLst/>
              <a:rect l="l" t="t" r="r" b="b"/>
              <a:pathLst>
                <a:path w="6559" h="35259" extrusionOk="0">
                  <a:moveTo>
                    <a:pt x="3317" y="0"/>
                  </a:moveTo>
                  <a:cubicBezTo>
                    <a:pt x="3734" y="0"/>
                    <a:pt x="4066" y="446"/>
                    <a:pt x="4028" y="939"/>
                  </a:cubicBezTo>
                  <a:lnTo>
                    <a:pt x="1716" y="33363"/>
                  </a:lnTo>
                  <a:cubicBezTo>
                    <a:pt x="1640" y="34434"/>
                    <a:pt x="891" y="35259"/>
                    <a:pt x="0" y="35259"/>
                  </a:cubicBezTo>
                  <a:lnTo>
                    <a:pt x="1687" y="35259"/>
                  </a:lnTo>
                  <a:cubicBezTo>
                    <a:pt x="2768" y="35259"/>
                    <a:pt x="3649" y="34444"/>
                    <a:pt x="3744" y="33363"/>
                  </a:cubicBezTo>
                  <a:lnTo>
                    <a:pt x="6521" y="939"/>
                  </a:lnTo>
                  <a:cubicBezTo>
                    <a:pt x="6559" y="427"/>
                    <a:pt x="6161" y="0"/>
                    <a:pt x="5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5"/>
            <p:cNvSpPr/>
            <p:nvPr/>
          </p:nvSpPr>
          <p:spPr>
            <a:xfrm>
              <a:off x="3962100" y="2494125"/>
              <a:ext cx="164225" cy="881475"/>
            </a:xfrm>
            <a:custGeom>
              <a:avLst/>
              <a:gdLst/>
              <a:ahLst/>
              <a:cxnLst/>
              <a:rect l="l" t="t" r="r" b="b"/>
              <a:pathLst>
                <a:path w="6569" h="35259" extrusionOk="0">
                  <a:moveTo>
                    <a:pt x="901" y="0"/>
                  </a:moveTo>
                  <a:cubicBezTo>
                    <a:pt x="408" y="0"/>
                    <a:pt x="0" y="436"/>
                    <a:pt x="48" y="939"/>
                  </a:cubicBezTo>
                  <a:lnTo>
                    <a:pt x="2825" y="33363"/>
                  </a:lnTo>
                  <a:cubicBezTo>
                    <a:pt x="2920" y="34434"/>
                    <a:pt x="3820" y="35259"/>
                    <a:pt x="4882" y="35259"/>
                  </a:cubicBezTo>
                  <a:lnTo>
                    <a:pt x="6569" y="35259"/>
                  </a:lnTo>
                  <a:cubicBezTo>
                    <a:pt x="5678" y="35259"/>
                    <a:pt x="4938" y="34434"/>
                    <a:pt x="4853" y="33363"/>
                  </a:cubicBezTo>
                  <a:lnTo>
                    <a:pt x="2541" y="939"/>
                  </a:lnTo>
                  <a:cubicBezTo>
                    <a:pt x="2503" y="427"/>
                    <a:pt x="2834" y="0"/>
                    <a:pt x="3251"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5"/>
            <p:cNvSpPr/>
            <p:nvPr/>
          </p:nvSpPr>
          <p:spPr>
            <a:xfrm>
              <a:off x="4425100" y="2624925"/>
              <a:ext cx="277025" cy="454925"/>
            </a:xfrm>
            <a:custGeom>
              <a:avLst/>
              <a:gdLst/>
              <a:ahLst/>
              <a:cxnLst/>
              <a:rect l="l" t="t" r="r" b="b"/>
              <a:pathLst>
                <a:path w="11081" h="18197" extrusionOk="0">
                  <a:moveTo>
                    <a:pt x="11080" y="0"/>
                  </a:moveTo>
                  <a:cubicBezTo>
                    <a:pt x="8673" y="1157"/>
                    <a:pt x="6436" y="2664"/>
                    <a:pt x="4474" y="4474"/>
                  </a:cubicBezTo>
                  <a:cubicBezTo>
                    <a:pt x="2787" y="6019"/>
                    <a:pt x="1271" y="7848"/>
                    <a:pt x="626" y="10047"/>
                  </a:cubicBezTo>
                  <a:cubicBezTo>
                    <a:pt x="0" y="12236"/>
                    <a:pt x="408" y="14852"/>
                    <a:pt x="2114" y="16369"/>
                  </a:cubicBezTo>
                  <a:cubicBezTo>
                    <a:pt x="3413" y="17516"/>
                    <a:pt x="5213" y="17885"/>
                    <a:pt x="6948" y="18075"/>
                  </a:cubicBezTo>
                  <a:cubicBezTo>
                    <a:pt x="7591" y="18146"/>
                    <a:pt x="8239" y="18196"/>
                    <a:pt x="8884" y="18196"/>
                  </a:cubicBezTo>
                  <a:cubicBezTo>
                    <a:pt x="9095" y="18196"/>
                    <a:pt x="9306" y="18191"/>
                    <a:pt x="9516" y="18179"/>
                  </a:cubicBezTo>
                  <a:lnTo>
                    <a:pt x="10076" y="11639"/>
                  </a:lnTo>
                  <a:lnTo>
                    <a:pt x="10076" y="11639"/>
                  </a:lnTo>
                  <a:cubicBezTo>
                    <a:pt x="9740" y="11735"/>
                    <a:pt x="9395" y="11787"/>
                    <a:pt x="9050" y="11787"/>
                  </a:cubicBezTo>
                  <a:cubicBezTo>
                    <a:pt x="8712" y="11787"/>
                    <a:pt x="8375" y="11738"/>
                    <a:pt x="8047" y="11630"/>
                  </a:cubicBezTo>
                  <a:cubicBezTo>
                    <a:pt x="6616" y="11156"/>
                    <a:pt x="5640" y="9336"/>
                    <a:pt x="6389" y="8019"/>
                  </a:cubicBezTo>
                  <a:cubicBezTo>
                    <a:pt x="6931" y="7069"/>
                    <a:pt x="8032" y="6726"/>
                    <a:pt x="9160" y="6726"/>
                  </a:cubicBezTo>
                  <a:cubicBezTo>
                    <a:pt x="9608" y="6726"/>
                    <a:pt x="10060" y="6780"/>
                    <a:pt x="10483" y="6872"/>
                  </a:cubicBezTo>
                  <a:lnTo>
                    <a:pt x="1108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3977250" y="2494600"/>
              <a:ext cx="578200" cy="881475"/>
            </a:xfrm>
            <a:custGeom>
              <a:avLst/>
              <a:gdLst/>
              <a:ahLst/>
              <a:cxnLst/>
              <a:rect l="l" t="t" r="r" b="b"/>
              <a:pathLst>
                <a:path w="23128" h="35259" extrusionOk="0">
                  <a:moveTo>
                    <a:pt x="17933" y="0"/>
                  </a:moveTo>
                  <a:cubicBezTo>
                    <a:pt x="15621" y="2493"/>
                    <a:pt x="13393" y="5119"/>
                    <a:pt x="10408" y="6663"/>
                  </a:cubicBezTo>
                  <a:cubicBezTo>
                    <a:pt x="8594" y="7612"/>
                    <a:pt x="6517" y="8094"/>
                    <a:pt x="4441" y="8094"/>
                  </a:cubicBezTo>
                  <a:cubicBezTo>
                    <a:pt x="2926" y="8094"/>
                    <a:pt x="1412" y="7837"/>
                    <a:pt x="1" y="7317"/>
                  </a:cubicBezTo>
                  <a:lnTo>
                    <a:pt x="1" y="7317"/>
                  </a:lnTo>
                  <a:lnTo>
                    <a:pt x="655" y="14900"/>
                  </a:lnTo>
                  <a:cubicBezTo>
                    <a:pt x="1707" y="14473"/>
                    <a:pt x="2702" y="13819"/>
                    <a:pt x="3840" y="13715"/>
                  </a:cubicBezTo>
                  <a:cubicBezTo>
                    <a:pt x="3945" y="13705"/>
                    <a:pt x="4050" y="13700"/>
                    <a:pt x="4154" y="13700"/>
                  </a:cubicBezTo>
                  <a:cubicBezTo>
                    <a:pt x="5736" y="13700"/>
                    <a:pt x="7222" y="14818"/>
                    <a:pt x="7915" y="16303"/>
                  </a:cubicBezTo>
                  <a:cubicBezTo>
                    <a:pt x="8645" y="17848"/>
                    <a:pt x="8579" y="19677"/>
                    <a:pt x="8105" y="21326"/>
                  </a:cubicBezTo>
                  <a:cubicBezTo>
                    <a:pt x="7204" y="24454"/>
                    <a:pt x="4768" y="27022"/>
                    <a:pt x="1802" y="28311"/>
                  </a:cubicBezTo>
                  <a:lnTo>
                    <a:pt x="2228" y="33363"/>
                  </a:lnTo>
                  <a:cubicBezTo>
                    <a:pt x="2323" y="34425"/>
                    <a:pt x="3224" y="35259"/>
                    <a:pt x="4295" y="35259"/>
                  </a:cubicBezTo>
                  <a:lnTo>
                    <a:pt x="17848" y="35259"/>
                  </a:lnTo>
                  <a:cubicBezTo>
                    <a:pt x="17933" y="33240"/>
                    <a:pt x="17156" y="31145"/>
                    <a:pt x="16180" y="29335"/>
                  </a:cubicBezTo>
                  <a:cubicBezTo>
                    <a:pt x="14863" y="26899"/>
                    <a:pt x="13147" y="24624"/>
                    <a:pt x="12446" y="21952"/>
                  </a:cubicBezTo>
                  <a:cubicBezTo>
                    <a:pt x="11650" y="18909"/>
                    <a:pt x="12275" y="15611"/>
                    <a:pt x="13592" y="12758"/>
                  </a:cubicBezTo>
                  <a:cubicBezTo>
                    <a:pt x="14910" y="9886"/>
                    <a:pt x="16872" y="7393"/>
                    <a:pt x="18881" y="4976"/>
                  </a:cubicBezTo>
                  <a:cubicBezTo>
                    <a:pt x="20265" y="3289"/>
                    <a:pt x="21687" y="1631"/>
                    <a:pt x="23127" y="0"/>
                  </a:cubicBezTo>
                  <a:close/>
                </a:path>
              </a:pathLst>
            </a:custGeom>
            <a:solidFill>
              <a:srgbClr val="4BA083">
                <a:alpha val="5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5"/>
            <p:cNvSpPr/>
            <p:nvPr/>
          </p:nvSpPr>
          <p:spPr>
            <a:xfrm>
              <a:off x="3990300" y="2574925"/>
              <a:ext cx="235700" cy="409000"/>
            </a:xfrm>
            <a:custGeom>
              <a:avLst/>
              <a:gdLst/>
              <a:ahLst/>
              <a:cxnLst/>
              <a:rect l="l" t="t" r="r" b="b"/>
              <a:pathLst>
                <a:path w="9428" h="16360" extrusionOk="0">
                  <a:moveTo>
                    <a:pt x="8293" y="1"/>
                  </a:moveTo>
                  <a:cubicBezTo>
                    <a:pt x="8218" y="1"/>
                    <a:pt x="8144" y="24"/>
                    <a:pt x="8076" y="76"/>
                  </a:cubicBezTo>
                  <a:cubicBezTo>
                    <a:pt x="3175" y="3801"/>
                    <a:pt x="986" y="7592"/>
                    <a:pt x="0" y="10227"/>
                  </a:cubicBezTo>
                  <a:lnTo>
                    <a:pt x="522" y="16360"/>
                  </a:lnTo>
                  <a:cubicBezTo>
                    <a:pt x="759" y="8379"/>
                    <a:pt x="7630" y="2996"/>
                    <a:pt x="8597" y="2029"/>
                  </a:cubicBezTo>
                  <a:cubicBezTo>
                    <a:pt x="9427" y="1182"/>
                    <a:pt x="8825" y="1"/>
                    <a:pt x="8293"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4155675" y="2548625"/>
              <a:ext cx="87700" cy="88400"/>
            </a:xfrm>
            <a:custGeom>
              <a:avLst/>
              <a:gdLst/>
              <a:ahLst/>
              <a:cxnLst/>
              <a:rect l="l" t="t" r="r" b="b"/>
              <a:pathLst>
                <a:path w="3508" h="3536" extrusionOk="0">
                  <a:moveTo>
                    <a:pt x="1754" y="0"/>
                  </a:moveTo>
                  <a:cubicBezTo>
                    <a:pt x="778" y="0"/>
                    <a:pt x="1" y="797"/>
                    <a:pt x="1" y="1773"/>
                  </a:cubicBezTo>
                  <a:cubicBezTo>
                    <a:pt x="1" y="2740"/>
                    <a:pt x="797" y="3536"/>
                    <a:pt x="1754" y="3536"/>
                  </a:cubicBezTo>
                  <a:cubicBezTo>
                    <a:pt x="2721" y="3536"/>
                    <a:pt x="3508" y="2740"/>
                    <a:pt x="3508" y="1773"/>
                  </a:cubicBezTo>
                  <a:cubicBezTo>
                    <a:pt x="3508" y="797"/>
                    <a:pt x="2721" y="0"/>
                    <a:pt x="1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4172025" y="2564975"/>
              <a:ext cx="55000" cy="55700"/>
            </a:xfrm>
            <a:custGeom>
              <a:avLst/>
              <a:gdLst/>
              <a:ahLst/>
              <a:cxnLst/>
              <a:rect l="l" t="t" r="r" b="b"/>
              <a:pathLst>
                <a:path w="2200" h="2228" extrusionOk="0">
                  <a:moveTo>
                    <a:pt x="1100" y="0"/>
                  </a:moveTo>
                  <a:cubicBezTo>
                    <a:pt x="494" y="0"/>
                    <a:pt x="1" y="503"/>
                    <a:pt x="1" y="1119"/>
                  </a:cubicBezTo>
                  <a:cubicBezTo>
                    <a:pt x="1" y="1735"/>
                    <a:pt x="494" y="2228"/>
                    <a:pt x="1100" y="2228"/>
                  </a:cubicBezTo>
                  <a:cubicBezTo>
                    <a:pt x="1707" y="2228"/>
                    <a:pt x="2200" y="1735"/>
                    <a:pt x="2200" y="1119"/>
                  </a:cubicBezTo>
                  <a:cubicBezTo>
                    <a:pt x="2200" y="503"/>
                    <a:pt x="1707"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5"/>
            <p:cNvSpPr/>
            <p:nvPr/>
          </p:nvSpPr>
          <p:spPr>
            <a:xfrm>
              <a:off x="3923250" y="2494600"/>
              <a:ext cx="828625" cy="39125"/>
            </a:xfrm>
            <a:custGeom>
              <a:avLst/>
              <a:gdLst/>
              <a:ahLst/>
              <a:cxnLst/>
              <a:rect l="l" t="t" r="r" b="b"/>
              <a:pathLst>
                <a:path w="33145" h="1565" extrusionOk="0">
                  <a:moveTo>
                    <a:pt x="777" y="0"/>
                  </a:moveTo>
                  <a:cubicBezTo>
                    <a:pt x="341" y="0"/>
                    <a:pt x="0" y="342"/>
                    <a:pt x="0" y="778"/>
                  </a:cubicBezTo>
                  <a:cubicBezTo>
                    <a:pt x="0" y="1204"/>
                    <a:pt x="351" y="1564"/>
                    <a:pt x="777" y="1564"/>
                  </a:cubicBezTo>
                  <a:lnTo>
                    <a:pt x="32367" y="1564"/>
                  </a:lnTo>
                  <a:cubicBezTo>
                    <a:pt x="32803" y="1564"/>
                    <a:pt x="33145" y="1214"/>
                    <a:pt x="33145" y="778"/>
                  </a:cubicBezTo>
                  <a:cubicBezTo>
                    <a:pt x="33145" y="351"/>
                    <a:pt x="32794" y="0"/>
                    <a:pt x="323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944100" y="2494600"/>
              <a:ext cx="786450" cy="19450"/>
            </a:xfrm>
            <a:custGeom>
              <a:avLst/>
              <a:gdLst/>
              <a:ahLst/>
              <a:cxnLst/>
              <a:rect l="l" t="t" r="r" b="b"/>
              <a:pathLst>
                <a:path w="31458" h="778" extrusionOk="0">
                  <a:moveTo>
                    <a:pt x="389" y="0"/>
                  </a:moveTo>
                  <a:cubicBezTo>
                    <a:pt x="180" y="0"/>
                    <a:pt x="0" y="171"/>
                    <a:pt x="0" y="389"/>
                  </a:cubicBezTo>
                  <a:cubicBezTo>
                    <a:pt x="0" y="598"/>
                    <a:pt x="180" y="778"/>
                    <a:pt x="389" y="778"/>
                  </a:cubicBezTo>
                  <a:lnTo>
                    <a:pt x="31069" y="778"/>
                  </a:lnTo>
                  <a:cubicBezTo>
                    <a:pt x="31278" y="778"/>
                    <a:pt x="31458" y="598"/>
                    <a:pt x="31458" y="389"/>
                  </a:cubicBezTo>
                  <a:cubicBezTo>
                    <a:pt x="31458" y="171"/>
                    <a:pt x="31278" y="0"/>
                    <a:pt x="31069"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964700" y="2533700"/>
              <a:ext cx="745250" cy="69450"/>
            </a:xfrm>
            <a:custGeom>
              <a:avLst/>
              <a:gdLst/>
              <a:ahLst/>
              <a:cxnLst/>
              <a:rect l="l" t="t" r="r" b="b"/>
              <a:pathLst>
                <a:path w="29810" h="2778" extrusionOk="0">
                  <a:moveTo>
                    <a:pt x="1" y="0"/>
                  </a:moveTo>
                  <a:lnTo>
                    <a:pt x="247" y="2777"/>
                  </a:lnTo>
                  <a:cubicBezTo>
                    <a:pt x="247" y="2777"/>
                    <a:pt x="3574" y="597"/>
                    <a:pt x="14900" y="597"/>
                  </a:cubicBezTo>
                  <a:cubicBezTo>
                    <a:pt x="26226" y="597"/>
                    <a:pt x="29553" y="2777"/>
                    <a:pt x="29553" y="2777"/>
                  </a:cubicBezTo>
                  <a:lnTo>
                    <a:pt x="29809"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4026550" y="3255925"/>
              <a:ext cx="621075" cy="119675"/>
            </a:xfrm>
            <a:custGeom>
              <a:avLst/>
              <a:gdLst/>
              <a:ahLst/>
              <a:cxnLst/>
              <a:rect l="l" t="t" r="r" b="b"/>
              <a:pathLst>
                <a:path w="24843" h="4787" extrusionOk="0">
                  <a:moveTo>
                    <a:pt x="0" y="0"/>
                  </a:moveTo>
                  <a:lnTo>
                    <a:pt x="247" y="2891"/>
                  </a:lnTo>
                  <a:cubicBezTo>
                    <a:pt x="342" y="3962"/>
                    <a:pt x="1242" y="4787"/>
                    <a:pt x="2313" y="4787"/>
                  </a:cubicBezTo>
                  <a:lnTo>
                    <a:pt x="22549" y="4787"/>
                  </a:lnTo>
                  <a:cubicBezTo>
                    <a:pt x="23620" y="4787"/>
                    <a:pt x="24511" y="3962"/>
                    <a:pt x="24596" y="2891"/>
                  </a:cubicBezTo>
                  <a:lnTo>
                    <a:pt x="24842" y="0"/>
                  </a:lnTo>
                  <a:lnTo>
                    <a:pt x="24842" y="0"/>
                  </a:lnTo>
                  <a:cubicBezTo>
                    <a:pt x="24719" y="1446"/>
                    <a:pt x="18570" y="2168"/>
                    <a:pt x="12421" y="2168"/>
                  </a:cubicBezTo>
                  <a:cubicBezTo>
                    <a:pt x="6273" y="2168"/>
                    <a:pt x="124" y="1446"/>
                    <a:pt x="0"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5"/>
            <p:cNvSpPr/>
            <p:nvPr/>
          </p:nvSpPr>
          <p:spPr>
            <a:xfrm>
              <a:off x="3950025" y="2572575"/>
              <a:ext cx="265150" cy="383150"/>
            </a:xfrm>
            <a:custGeom>
              <a:avLst/>
              <a:gdLst/>
              <a:ahLst/>
              <a:cxnLst/>
              <a:rect l="l" t="t" r="r" b="b"/>
              <a:pathLst>
                <a:path w="10606" h="15326" extrusionOk="0">
                  <a:moveTo>
                    <a:pt x="9684" y="0"/>
                  </a:moveTo>
                  <a:cubicBezTo>
                    <a:pt x="9523" y="0"/>
                    <a:pt x="9361" y="49"/>
                    <a:pt x="9222" y="151"/>
                  </a:cubicBezTo>
                  <a:cubicBezTo>
                    <a:pt x="3469" y="4151"/>
                    <a:pt x="0" y="9819"/>
                    <a:pt x="360" y="14567"/>
                  </a:cubicBezTo>
                  <a:cubicBezTo>
                    <a:pt x="389" y="14994"/>
                    <a:pt x="749" y="15316"/>
                    <a:pt x="1166" y="15316"/>
                  </a:cubicBezTo>
                  <a:cubicBezTo>
                    <a:pt x="1185" y="15316"/>
                    <a:pt x="1204" y="15316"/>
                    <a:pt x="1223" y="15326"/>
                  </a:cubicBezTo>
                  <a:cubicBezTo>
                    <a:pt x="1668" y="15288"/>
                    <a:pt x="2000" y="14899"/>
                    <a:pt x="1971" y="14444"/>
                  </a:cubicBezTo>
                  <a:cubicBezTo>
                    <a:pt x="1649" y="10255"/>
                    <a:pt x="4862" y="5175"/>
                    <a:pt x="10142" y="1488"/>
                  </a:cubicBezTo>
                  <a:cubicBezTo>
                    <a:pt x="10511" y="1222"/>
                    <a:pt x="10606" y="720"/>
                    <a:pt x="10350" y="350"/>
                  </a:cubicBezTo>
                  <a:cubicBezTo>
                    <a:pt x="10193" y="123"/>
                    <a:pt x="9939" y="0"/>
                    <a:pt x="9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5"/>
            <p:cNvSpPr/>
            <p:nvPr/>
          </p:nvSpPr>
          <p:spPr>
            <a:xfrm>
              <a:off x="3960200" y="2579950"/>
              <a:ext cx="231300" cy="351875"/>
            </a:xfrm>
            <a:custGeom>
              <a:avLst/>
              <a:gdLst/>
              <a:ahLst/>
              <a:cxnLst/>
              <a:rect l="l" t="t" r="r" b="b"/>
              <a:pathLst>
                <a:path w="9252" h="14075" extrusionOk="0">
                  <a:moveTo>
                    <a:pt x="8902" y="0"/>
                  </a:moveTo>
                  <a:cubicBezTo>
                    <a:pt x="8834" y="0"/>
                    <a:pt x="8764" y="22"/>
                    <a:pt x="8701" y="65"/>
                  </a:cubicBezTo>
                  <a:cubicBezTo>
                    <a:pt x="8701" y="65"/>
                    <a:pt x="8493" y="235"/>
                    <a:pt x="8123" y="501"/>
                  </a:cubicBezTo>
                  <a:cubicBezTo>
                    <a:pt x="8028" y="577"/>
                    <a:pt x="7924" y="643"/>
                    <a:pt x="7820" y="728"/>
                  </a:cubicBezTo>
                  <a:cubicBezTo>
                    <a:pt x="7706" y="814"/>
                    <a:pt x="7592" y="908"/>
                    <a:pt x="7460" y="1013"/>
                  </a:cubicBezTo>
                  <a:cubicBezTo>
                    <a:pt x="7213" y="1221"/>
                    <a:pt x="6929" y="1449"/>
                    <a:pt x="6616" y="1714"/>
                  </a:cubicBezTo>
                  <a:cubicBezTo>
                    <a:pt x="6322" y="1979"/>
                    <a:pt x="6000" y="2264"/>
                    <a:pt x="5668" y="2577"/>
                  </a:cubicBezTo>
                  <a:lnTo>
                    <a:pt x="5176" y="3069"/>
                  </a:lnTo>
                  <a:cubicBezTo>
                    <a:pt x="5014" y="3249"/>
                    <a:pt x="4834" y="3420"/>
                    <a:pt x="4664" y="3610"/>
                  </a:cubicBezTo>
                  <a:cubicBezTo>
                    <a:pt x="4503" y="3780"/>
                    <a:pt x="4332" y="3979"/>
                    <a:pt x="4161" y="4169"/>
                  </a:cubicBezTo>
                  <a:cubicBezTo>
                    <a:pt x="3981" y="4358"/>
                    <a:pt x="3830" y="4557"/>
                    <a:pt x="3659" y="4756"/>
                  </a:cubicBezTo>
                  <a:cubicBezTo>
                    <a:pt x="3318" y="5164"/>
                    <a:pt x="3024" y="5600"/>
                    <a:pt x="2702" y="6027"/>
                  </a:cubicBezTo>
                  <a:cubicBezTo>
                    <a:pt x="2560" y="6235"/>
                    <a:pt x="2408" y="6463"/>
                    <a:pt x="2266" y="6690"/>
                  </a:cubicBezTo>
                  <a:cubicBezTo>
                    <a:pt x="2105" y="6898"/>
                    <a:pt x="1972" y="7135"/>
                    <a:pt x="1849" y="7363"/>
                  </a:cubicBezTo>
                  <a:cubicBezTo>
                    <a:pt x="1574" y="7818"/>
                    <a:pt x="1365" y="8273"/>
                    <a:pt x="1138" y="8728"/>
                  </a:cubicBezTo>
                  <a:cubicBezTo>
                    <a:pt x="929" y="9192"/>
                    <a:pt x="730" y="9628"/>
                    <a:pt x="607" y="10064"/>
                  </a:cubicBezTo>
                  <a:lnTo>
                    <a:pt x="493" y="10386"/>
                  </a:lnTo>
                  <a:cubicBezTo>
                    <a:pt x="484" y="10434"/>
                    <a:pt x="456" y="10491"/>
                    <a:pt x="446" y="10538"/>
                  </a:cubicBezTo>
                  <a:cubicBezTo>
                    <a:pt x="437" y="10585"/>
                    <a:pt x="427" y="10642"/>
                    <a:pt x="408" y="10690"/>
                  </a:cubicBezTo>
                  <a:cubicBezTo>
                    <a:pt x="370" y="10908"/>
                    <a:pt x="304" y="11107"/>
                    <a:pt x="256" y="11296"/>
                  </a:cubicBezTo>
                  <a:cubicBezTo>
                    <a:pt x="209" y="11495"/>
                    <a:pt x="190" y="11685"/>
                    <a:pt x="152" y="11865"/>
                  </a:cubicBezTo>
                  <a:cubicBezTo>
                    <a:pt x="124" y="12045"/>
                    <a:pt x="76" y="12206"/>
                    <a:pt x="67" y="12377"/>
                  </a:cubicBezTo>
                  <a:cubicBezTo>
                    <a:pt x="29" y="12699"/>
                    <a:pt x="1" y="12983"/>
                    <a:pt x="1" y="13220"/>
                  </a:cubicBezTo>
                  <a:lnTo>
                    <a:pt x="1" y="13950"/>
                  </a:lnTo>
                  <a:cubicBezTo>
                    <a:pt x="1" y="14026"/>
                    <a:pt x="48" y="14073"/>
                    <a:pt x="105" y="14073"/>
                  </a:cubicBezTo>
                  <a:cubicBezTo>
                    <a:pt x="109" y="14074"/>
                    <a:pt x="113" y="14074"/>
                    <a:pt x="117" y="14074"/>
                  </a:cubicBezTo>
                  <a:cubicBezTo>
                    <a:pt x="170" y="14074"/>
                    <a:pt x="219" y="14021"/>
                    <a:pt x="219" y="13960"/>
                  </a:cubicBezTo>
                  <a:lnTo>
                    <a:pt x="219" y="13950"/>
                  </a:lnTo>
                  <a:cubicBezTo>
                    <a:pt x="219" y="13950"/>
                    <a:pt x="219" y="13694"/>
                    <a:pt x="238" y="13239"/>
                  </a:cubicBezTo>
                  <a:cubicBezTo>
                    <a:pt x="247" y="13012"/>
                    <a:pt x="285" y="12746"/>
                    <a:pt x="313" y="12424"/>
                  </a:cubicBezTo>
                  <a:cubicBezTo>
                    <a:pt x="342" y="12273"/>
                    <a:pt x="380" y="12102"/>
                    <a:pt x="408" y="11922"/>
                  </a:cubicBezTo>
                  <a:cubicBezTo>
                    <a:pt x="446" y="11751"/>
                    <a:pt x="474" y="11571"/>
                    <a:pt x="531" y="11382"/>
                  </a:cubicBezTo>
                  <a:cubicBezTo>
                    <a:pt x="579" y="11202"/>
                    <a:pt x="636" y="11002"/>
                    <a:pt x="692" y="10803"/>
                  </a:cubicBezTo>
                  <a:cubicBezTo>
                    <a:pt x="721" y="10756"/>
                    <a:pt x="730" y="10690"/>
                    <a:pt x="749" y="10642"/>
                  </a:cubicBezTo>
                  <a:cubicBezTo>
                    <a:pt x="768" y="10595"/>
                    <a:pt x="778" y="10538"/>
                    <a:pt x="806" y="10491"/>
                  </a:cubicBezTo>
                  <a:cubicBezTo>
                    <a:pt x="854" y="10396"/>
                    <a:pt x="892" y="10292"/>
                    <a:pt x="920" y="10187"/>
                  </a:cubicBezTo>
                  <a:cubicBezTo>
                    <a:pt x="1062" y="9761"/>
                    <a:pt x="1261" y="9344"/>
                    <a:pt x="1470" y="8889"/>
                  </a:cubicBezTo>
                  <a:cubicBezTo>
                    <a:pt x="1707" y="8462"/>
                    <a:pt x="1934" y="8007"/>
                    <a:pt x="2199" y="7581"/>
                  </a:cubicBezTo>
                  <a:cubicBezTo>
                    <a:pt x="2332" y="7363"/>
                    <a:pt x="2465" y="7135"/>
                    <a:pt x="2617" y="6927"/>
                  </a:cubicBezTo>
                  <a:cubicBezTo>
                    <a:pt x="2759" y="6709"/>
                    <a:pt x="2901" y="6500"/>
                    <a:pt x="3053" y="6282"/>
                  </a:cubicBezTo>
                  <a:cubicBezTo>
                    <a:pt x="3375" y="5884"/>
                    <a:pt x="3688" y="5458"/>
                    <a:pt x="4029" y="5079"/>
                  </a:cubicBezTo>
                  <a:cubicBezTo>
                    <a:pt x="4190" y="4889"/>
                    <a:pt x="4351" y="4690"/>
                    <a:pt x="4522" y="4510"/>
                  </a:cubicBezTo>
                  <a:cubicBezTo>
                    <a:pt x="4692" y="4330"/>
                    <a:pt x="4872" y="4150"/>
                    <a:pt x="5033" y="3979"/>
                  </a:cubicBezTo>
                  <a:cubicBezTo>
                    <a:pt x="5195" y="3790"/>
                    <a:pt x="5375" y="3629"/>
                    <a:pt x="5545" y="3467"/>
                  </a:cubicBezTo>
                  <a:cubicBezTo>
                    <a:pt x="5706" y="3297"/>
                    <a:pt x="5877" y="3145"/>
                    <a:pt x="6038" y="2994"/>
                  </a:cubicBezTo>
                  <a:cubicBezTo>
                    <a:pt x="6370" y="2700"/>
                    <a:pt x="6692" y="2425"/>
                    <a:pt x="6986" y="2159"/>
                  </a:cubicBezTo>
                  <a:cubicBezTo>
                    <a:pt x="7289" y="1923"/>
                    <a:pt x="7574" y="1705"/>
                    <a:pt x="7820" y="1515"/>
                  </a:cubicBezTo>
                  <a:lnTo>
                    <a:pt x="8000" y="1373"/>
                  </a:lnTo>
                  <a:cubicBezTo>
                    <a:pt x="8057" y="1325"/>
                    <a:pt x="8114" y="1278"/>
                    <a:pt x="8171" y="1240"/>
                  </a:cubicBezTo>
                  <a:cubicBezTo>
                    <a:pt x="8284" y="1155"/>
                    <a:pt x="8389" y="1088"/>
                    <a:pt x="8483" y="1013"/>
                  </a:cubicBezTo>
                  <a:cubicBezTo>
                    <a:pt x="8863" y="757"/>
                    <a:pt x="9071" y="596"/>
                    <a:pt x="9071" y="596"/>
                  </a:cubicBezTo>
                  <a:cubicBezTo>
                    <a:pt x="9232" y="491"/>
                    <a:pt x="9251" y="283"/>
                    <a:pt x="9156" y="141"/>
                  </a:cubicBezTo>
                  <a:cubicBezTo>
                    <a:pt x="9095" y="46"/>
                    <a:pt x="9000" y="0"/>
                    <a:pt x="8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4488850" y="2526100"/>
              <a:ext cx="16125" cy="33675"/>
            </a:xfrm>
            <a:custGeom>
              <a:avLst/>
              <a:gdLst/>
              <a:ahLst/>
              <a:cxnLst/>
              <a:rect l="l" t="t" r="r" b="b"/>
              <a:pathLst>
                <a:path w="645" h="1347" extrusionOk="0">
                  <a:moveTo>
                    <a:pt x="325" y="0"/>
                  </a:moveTo>
                  <a:cubicBezTo>
                    <a:pt x="171" y="0"/>
                    <a:pt x="47" y="130"/>
                    <a:pt x="38" y="285"/>
                  </a:cubicBezTo>
                  <a:lnTo>
                    <a:pt x="10" y="1034"/>
                  </a:lnTo>
                  <a:cubicBezTo>
                    <a:pt x="0" y="1195"/>
                    <a:pt x="133" y="1328"/>
                    <a:pt x="313" y="1347"/>
                  </a:cubicBezTo>
                  <a:cubicBezTo>
                    <a:pt x="464" y="1347"/>
                    <a:pt x="597" y="1214"/>
                    <a:pt x="607" y="1063"/>
                  </a:cubicBezTo>
                  <a:lnTo>
                    <a:pt x="626" y="314"/>
                  </a:lnTo>
                  <a:cubicBezTo>
                    <a:pt x="645" y="143"/>
                    <a:pt x="512" y="20"/>
                    <a:pt x="341" y="1"/>
                  </a:cubicBezTo>
                  <a:cubicBezTo>
                    <a:pt x="336" y="1"/>
                    <a:pt x="330"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4468450" y="3026550"/>
              <a:ext cx="16850" cy="51675"/>
            </a:xfrm>
            <a:custGeom>
              <a:avLst/>
              <a:gdLst/>
              <a:ahLst/>
              <a:cxnLst/>
              <a:rect l="l" t="t" r="r" b="b"/>
              <a:pathLst>
                <a:path w="674" h="2067" extrusionOk="0">
                  <a:moveTo>
                    <a:pt x="380" y="1"/>
                  </a:moveTo>
                  <a:cubicBezTo>
                    <a:pt x="228" y="1"/>
                    <a:pt x="86" y="114"/>
                    <a:pt x="67" y="285"/>
                  </a:cubicBezTo>
                  <a:lnTo>
                    <a:pt x="10" y="1764"/>
                  </a:lnTo>
                  <a:cubicBezTo>
                    <a:pt x="1" y="1925"/>
                    <a:pt x="134" y="2057"/>
                    <a:pt x="295" y="2067"/>
                  </a:cubicBezTo>
                  <a:lnTo>
                    <a:pt x="304" y="2067"/>
                  </a:lnTo>
                  <a:cubicBezTo>
                    <a:pt x="465" y="2067"/>
                    <a:pt x="589" y="1953"/>
                    <a:pt x="608" y="1782"/>
                  </a:cubicBezTo>
                  <a:lnTo>
                    <a:pt x="664" y="304"/>
                  </a:lnTo>
                  <a:cubicBezTo>
                    <a:pt x="674" y="143"/>
                    <a:pt x="541" y="10"/>
                    <a:pt x="380"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4471300" y="2952375"/>
              <a:ext cx="17100" cy="51925"/>
            </a:xfrm>
            <a:custGeom>
              <a:avLst/>
              <a:gdLst/>
              <a:ahLst/>
              <a:cxnLst/>
              <a:rect l="l" t="t" r="r" b="b"/>
              <a:pathLst>
                <a:path w="684" h="2077" extrusionOk="0">
                  <a:moveTo>
                    <a:pt x="364" y="0"/>
                  </a:moveTo>
                  <a:cubicBezTo>
                    <a:pt x="210" y="0"/>
                    <a:pt x="86" y="130"/>
                    <a:pt x="77" y="285"/>
                  </a:cubicBezTo>
                  <a:lnTo>
                    <a:pt x="20" y="1764"/>
                  </a:lnTo>
                  <a:cubicBezTo>
                    <a:pt x="1" y="1934"/>
                    <a:pt x="133" y="2067"/>
                    <a:pt x="304" y="2077"/>
                  </a:cubicBezTo>
                  <a:lnTo>
                    <a:pt x="313" y="2077"/>
                  </a:lnTo>
                  <a:cubicBezTo>
                    <a:pt x="465" y="2077"/>
                    <a:pt x="598" y="1953"/>
                    <a:pt x="607" y="1792"/>
                  </a:cubicBezTo>
                  <a:lnTo>
                    <a:pt x="664" y="314"/>
                  </a:lnTo>
                  <a:cubicBezTo>
                    <a:pt x="683" y="143"/>
                    <a:pt x="550" y="10"/>
                    <a:pt x="380" y="1"/>
                  </a:cubicBezTo>
                  <a:cubicBezTo>
                    <a:pt x="374" y="1"/>
                    <a:pt x="369" y="0"/>
                    <a:pt x="364"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4465850" y="3100475"/>
              <a:ext cx="16850" cy="51925"/>
            </a:xfrm>
            <a:custGeom>
              <a:avLst/>
              <a:gdLst/>
              <a:ahLst/>
              <a:cxnLst/>
              <a:rect l="l" t="t" r="r" b="b"/>
              <a:pathLst>
                <a:path w="674" h="2077" extrusionOk="0">
                  <a:moveTo>
                    <a:pt x="363" y="0"/>
                  </a:moveTo>
                  <a:cubicBezTo>
                    <a:pt x="191" y="0"/>
                    <a:pt x="67" y="138"/>
                    <a:pt x="67" y="285"/>
                  </a:cubicBezTo>
                  <a:lnTo>
                    <a:pt x="10" y="1764"/>
                  </a:lnTo>
                  <a:cubicBezTo>
                    <a:pt x="1" y="1934"/>
                    <a:pt x="124" y="2067"/>
                    <a:pt x="295" y="2076"/>
                  </a:cubicBezTo>
                  <a:lnTo>
                    <a:pt x="304" y="2076"/>
                  </a:lnTo>
                  <a:cubicBezTo>
                    <a:pt x="456" y="2076"/>
                    <a:pt x="588" y="1953"/>
                    <a:pt x="598" y="1792"/>
                  </a:cubicBezTo>
                  <a:lnTo>
                    <a:pt x="664" y="314"/>
                  </a:lnTo>
                  <a:cubicBezTo>
                    <a:pt x="674" y="143"/>
                    <a:pt x="541" y="10"/>
                    <a:pt x="380" y="1"/>
                  </a:cubicBezTo>
                  <a:cubicBezTo>
                    <a:pt x="374" y="0"/>
                    <a:pt x="368" y="0"/>
                    <a:pt x="363"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4459925" y="3248800"/>
              <a:ext cx="16850" cy="51925"/>
            </a:xfrm>
            <a:custGeom>
              <a:avLst/>
              <a:gdLst/>
              <a:ahLst/>
              <a:cxnLst/>
              <a:rect l="l" t="t" r="r" b="b"/>
              <a:pathLst>
                <a:path w="674" h="2077" extrusionOk="0">
                  <a:moveTo>
                    <a:pt x="363" y="1"/>
                  </a:moveTo>
                  <a:cubicBezTo>
                    <a:pt x="200" y="1"/>
                    <a:pt x="76" y="130"/>
                    <a:pt x="67" y="285"/>
                  </a:cubicBezTo>
                  <a:lnTo>
                    <a:pt x="10" y="1773"/>
                  </a:lnTo>
                  <a:cubicBezTo>
                    <a:pt x="1" y="1935"/>
                    <a:pt x="124" y="2067"/>
                    <a:pt x="295" y="2077"/>
                  </a:cubicBezTo>
                  <a:lnTo>
                    <a:pt x="304" y="2077"/>
                  </a:lnTo>
                  <a:cubicBezTo>
                    <a:pt x="456" y="2077"/>
                    <a:pt x="588" y="1963"/>
                    <a:pt x="598" y="1792"/>
                  </a:cubicBezTo>
                  <a:lnTo>
                    <a:pt x="664" y="314"/>
                  </a:lnTo>
                  <a:cubicBezTo>
                    <a:pt x="674" y="143"/>
                    <a:pt x="541" y="1"/>
                    <a:pt x="380" y="1"/>
                  </a:cubicBezTo>
                  <a:cubicBezTo>
                    <a:pt x="374" y="1"/>
                    <a:pt x="368"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4462775" y="3174875"/>
              <a:ext cx="16850" cy="51925"/>
            </a:xfrm>
            <a:custGeom>
              <a:avLst/>
              <a:gdLst/>
              <a:ahLst/>
              <a:cxnLst/>
              <a:rect l="l" t="t" r="r" b="b"/>
              <a:pathLst>
                <a:path w="674" h="2077" extrusionOk="0">
                  <a:moveTo>
                    <a:pt x="362" y="0"/>
                  </a:moveTo>
                  <a:cubicBezTo>
                    <a:pt x="208" y="0"/>
                    <a:pt x="76" y="121"/>
                    <a:pt x="76" y="285"/>
                  </a:cubicBezTo>
                  <a:lnTo>
                    <a:pt x="10" y="1764"/>
                  </a:lnTo>
                  <a:cubicBezTo>
                    <a:pt x="0" y="1934"/>
                    <a:pt x="133" y="2058"/>
                    <a:pt x="294" y="2077"/>
                  </a:cubicBezTo>
                  <a:lnTo>
                    <a:pt x="313" y="2077"/>
                  </a:lnTo>
                  <a:cubicBezTo>
                    <a:pt x="465" y="2077"/>
                    <a:pt x="598" y="1953"/>
                    <a:pt x="607" y="1792"/>
                  </a:cubicBezTo>
                  <a:lnTo>
                    <a:pt x="664" y="304"/>
                  </a:lnTo>
                  <a:cubicBezTo>
                    <a:pt x="673" y="143"/>
                    <a:pt x="550" y="10"/>
                    <a:pt x="380" y="1"/>
                  </a:cubicBezTo>
                  <a:cubicBezTo>
                    <a:pt x="374" y="0"/>
                    <a:pt x="368"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4477000" y="2804050"/>
              <a:ext cx="16850" cy="51925"/>
            </a:xfrm>
            <a:custGeom>
              <a:avLst/>
              <a:gdLst/>
              <a:ahLst/>
              <a:cxnLst/>
              <a:rect l="l" t="t" r="r" b="b"/>
              <a:pathLst>
                <a:path w="674" h="2077" extrusionOk="0">
                  <a:moveTo>
                    <a:pt x="379" y="1"/>
                  </a:moveTo>
                  <a:cubicBezTo>
                    <a:pt x="228" y="1"/>
                    <a:pt x="85" y="133"/>
                    <a:pt x="76" y="285"/>
                  </a:cubicBezTo>
                  <a:lnTo>
                    <a:pt x="10" y="1764"/>
                  </a:lnTo>
                  <a:cubicBezTo>
                    <a:pt x="0" y="1925"/>
                    <a:pt x="133" y="2057"/>
                    <a:pt x="294" y="2076"/>
                  </a:cubicBezTo>
                  <a:lnTo>
                    <a:pt x="313" y="2076"/>
                  </a:lnTo>
                  <a:cubicBezTo>
                    <a:pt x="465" y="2076"/>
                    <a:pt x="597" y="1953"/>
                    <a:pt x="607" y="1792"/>
                  </a:cubicBezTo>
                  <a:lnTo>
                    <a:pt x="664" y="304"/>
                  </a:lnTo>
                  <a:cubicBezTo>
                    <a:pt x="673" y="143"/>
                    <a:pt x="550" y="10"/>
                    <a:pt x="379"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4482925" y="2655950"/>
              <a:ext cx="16850" cy="51925"/>
            </a:xfrm>
            <a:custGeom>
              <a:avLst/>
              <a:gdLst/>
              <a:ahLst/>
              <a:cxnLst/>
              <a:rect l="l" t="t" r="r" b="b"/>
              <a:pathLst>
                <a:path w="674" h="2077" extrusionOk="0">
                  <a:moveTo>
                    <a:pt x="362" y="0"/>
                  </a:moveTo>
                  <a:cubicBezTo>
                    <a:pt x="208" y="0"/>
                    <a:pt x="76" y="121"/>
                    <a:pt x="76" y="285"/>
                  </a:cubicBezTo>
                  <a:lnTo>
                    <a:pt x="10" y="1764"/>
                  </a:lnTo>
                  <a:cubicBezTo>
                    <a:pt x="0" y="1925"/>
                    <a:pt x="133" y="2058"/>
                    <a:pt x="294" y="2077"/>
                  </a:cubicBezTo>
                  <a:lnTo>
                    <a:pt x="313" y="2077"/>
                  </a:lnTo>
                  <a:cubicBezTo>
                    <a:pt x="465" y="2077"/>
                    <a:pt x="597" y="1953"/>
                    <a:pt x="607" y="1792"/>
                  </a:cubicBezTo>
                  <a:lnTo>
                    <a:pt x="664" y="304"/>
                  </a:lnTo>
                  <a:cubicBezTo>
                    <a:pt x="673" y="143"/>
                    <a:pt x="550" y="10"/>
                    <a:pt x="379" y="1"/>
                  </a:cubicBezTo>
                  <a:cubicBezTo>
                    <a:pt x="373" y="1"/>
                    <a:pt x="368"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4486000" y="2581775"/>
              <a:ext cx="16850" cy="51925"/>
            </a:xfrm>
            <a:custGeom>
              <a:avLst/>
              <a:gdLst/>
              <a:ahLst/>
              <a:cxnLst/>
              <a:rect l="l" t="t" r="r" b="b"/>
              <a:pathLst>
                <a:path w="674" h="2077" extrusionOk="0">
                  <a:moveTo>
                    <a:pt x="362" y="1"/>
                  </a:moveTo>
                  <a:cubicBezTo>
                    <a:pt x="199" y="1"/>
                    <a:pt x="67" y="130"/>
                    <a:pt x="67" y="286"/>
                  </a:cubicBezTo>
                  <a:lnTo>
                    <a:pt x="10" y="1774"/>
                  </a:lnTo>
                  <a:cubicBezTo>
                    <a:pt x="0" y="1935"/>
                    <a:pt x="124" y="2068"/>
                    <a:pt x="294" y="2077"/>
                  </a:cubicBezTo>
                  <a:lnTo>
                    <a:pt x="304" y="2077"/>
                  </a:lnTo>
                  <a:cubicBezTo>
                    <a:pt x="455" y="2077"/>
                    <a:pt x="588" y="1963"/>
                    <a:pt x="597" y="1793"/>
                  </a:cubicBezTo>
                  <a:lnTo>
                    <a:pt x="664" y="314"/>
                  </a:lnTo>
                  <a:cubicBezTo>
                    <a:pt x="673" y="143"/>
                    <a:pt x="541" y="20"/>
                    <a:pt x="379" y="1"/>
                  </a:cubicBezTo>
                  <a:cubicBezTo>
                    <a:pt x="374" y="1"/>
                    <a:pt x="368"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4480075" y="2729875"/>
              <a:ext cx="16850" cy="51925"/>
            </a:xfrm>
            <a:custGeom>
              <a:avLst/>
              <a:gdLst/>
              <a:ahLst/>
              <a:cxnLst/>
              <a:rect l="l" t="t" r="r" b="b"/>
              <a:pathLst>
                <a:path w="674" h="2077" extrusionOk="0">
                  <a:moveTo>
                    <a:pt x="362" y="1"/>
                  </a:moveTo>
                  <a:cubicBezTo>
                    <a:pt x="200" y="1"/>
                    <a:pt x="76" y="130"/>
                    <a:pt x="67" y="285"/>
                  </a:cubicBezTo>
                  <a:lnTo>
                    <a:pt x="10" y="1773"/>
                  </a:lnTo>
                  <a:cubicBezTo>
                    <a:pt x="0" y="1935"/>
                    <a:pt x="124" y="2067"/>
                    <a:pt x="294" y="2077"/>
                  </a:cubicBezTo>
                  <a:lnTo>
                    <a:pt x="304" y="2077"/>
                  </a:lnTo>
                  <a:cubicBezTo>
                    <a:pt x="455" y="2077"/>
                    <a:pt x="588" y="1963"/>
                    <a:pt x="598" y="1792"/>
                  </a:cubicBezTo>
                  <a:lnTo>
                    <a:pt x="664" y="314"/>
                  </a:lnTo>
                  <a:cubicBezTo>
                    <a:pt x="673" y="143"/>
                    <a:pt x="541" y="20"/>
                    <a:pt x="380" y="1"/>
                  </a:cubicBezTo>
                  <a:cubicBezTo>
                    <a:pt x="374" y="1"/>
                    <a:pt x="368"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4474375" y="2878375"/>
              <a:ext cx="16850" cy="51775"/>
            </a:xfrm>
            <a:custGeom>
              <a:avLst/>
              <a:gdLst/>
              <a:ahLst/>
              <a:cxnLst/>
              <a:rect l="l" t="t" r="r" b="b"/>
              <a:pathLst>
                <a:path w="674" h="2071" extrusionOk="0">
                  <a:moveTo>
                    <a:pt x="337" y="0"/>
                  </a:moveTo>
                  <a:cubicBezTo>
                    <a:pt x="186" y="0"/>
                    <a:pt x="67" y="132"/>
                    <a:pt x="67" y="288"/>
                  </a:cubicBezTo>
                  <a:lnTo>
                    <a:pt x="10" y="1767"/>
                  </a:lnTo>
                  <a:cubicBezTo>
                    <a:pt x="1" y="1928"/>
                    <a:pt x="134" y="2061"/>
                    <a:pt x="295" y="2070"/>
                  </a:cubicBezTo>
                  <a:lnTo>
                    <a:pt x="304" y="2070"/>
                  </a:lnTo>
                  <a:cubicBezTo>
                    <a:pt x="465" y="2070"/>
                    <a:pt x="589" y="1956"/>
                    <a:pt x="608" y="1786"/>
                  </a:cubicBezTo>
                  <a:lnTo>
                    <a:pt x="664" y="307"/>
                  </a:lnTo>
                  <a:cubicBezTo>
                    <a:pt x="674" y="146"/>
                    <a:pt x="541" y="13"/>
                    <a:pt x="380" y="4"/>
                  </a:cubicBezTo>
                  <a:cubicBezTo>
                    <a:pt x="365" y="1"/>
                    <a:pt x="351" y="0"/>
                    <a:pt x="337"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4457800" y="3322975"/>
              <a:ext cx="15900" cy="33450"/>
            </a:xfrm>
            <a:custGeom>
              <a:avLst/>
              <a:gdLst/>
              <a:ahLst/>
              <a:cxnLst/>
              <a:rect l="l" t="t" r="r" b="b"/>
              <a:pathLst>
                <a:path w="636" h="1338" extrusionOk="0">
                  <a:moveTo>
                    <a:pt x="324" y="0"/>
                  </a:moveTo>
                  <a:cubicBezTo>
                    <a:pt x="171" y="0"/>
                    <a:pt x="47" y="121"/>
                    <a:pt x="38" y="285"/>
                  </a:cubicBezTo>
                  <a:lnTo>
                    <a:pt x="10" y="1034"/>
                  </a:lnTo>
                  <a:cubicBezTo>
                    <a:pt x="0" y="1195"/>
                    <a:pt x="133" y="1328"/>
                    <a:pt x="294" y="1337"/>
                  </a:cubicBezTo>
                  <a:lnTo>
                    <a:pt x="304" y="1337"/>
                  </a:lnTo>
                  <a:cubicBezTo>
                    <a:pt x="465" y="1337"/>
                    <a:pt x="588" y="1223"/>
                    <a:pt x="607" y="1053"/>
                  </a:cubicBezTo>
                  <a:lnTo>
                    <a:pt x="626" y="304"/>
                  </a:lnTo>
                  <a:cubicBezTo>
                    <a:pt x="635" y="143"/>
                    <a:pt x="512" y="10"/>
                    <a:pt x="342" y="1"/>
                  </a:cubicBezTo>
                  <a:cubicBezTo>
                    <a:pt x="336" y="0"/>
                    <a:pt x="330" y="0"/>
                    <a:pt x="3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378650" y="2494125"/>
              <a:ext cx="308075" cy="541975"/>
            </a:xfrm>
            <a:custGeom>
              <a:avLst/>
              <a:gdLst/>
              <a:ahLst/>
              <a:cxnLst/>
              <a:rect l="l" t="t" r="r" b="b"/>
              <a:pathLst>
                <a:path w="12323" h="21679" extrusionOk="0">
                  <a:moveTo>
                    <a:pt x="2901" y="0"/>
                  </a:moveTo>
                  <a:cubicBezTo>
                    <a:pt x="3072" y="929"/>
                    <a:pt x="3204" y="1754"/>
                    <a:pt x="3280" y="2313"/>
                  </a:cubicBezTo>
                  <a:cubicBezTo>
                    <a:pt x="3498" y="3858"/>
                    <a:pt x="1356" y="7810"/>
                    <a:pt x="787" y="9412"/>
                  </a:cubicBezTo>
                  <a:cubicBezTo>
                    <a:pt x="456" y="10331"/>
                    <a:pt x="551" y="11801"/>
                    <a:pt x="333" y="12464"/>
                  </a:cubicBezTo>
                  <a:cubicBezTo>
                    <a:pt x="247" y="12729"/>
                    <a:pt x="181" y="12966"/>
                    <a:pt x="105" y="13156"/>
                  </a:cubicBezTo>
                  <a:cubicBezTo>
                    <a:pt x="1" y="13507"/>
                    <a:pt x="200" y="13886"/>
                    <a:pt x="560" y="13999"/>
                  </a:cubicBezTo>
                  <a:cubicBezTo>
                    <a:pt x="618" y="14015"/>
                    <a:pt x="678" y="14023"/>
                    <a:pt x="738" y="14023"/>
                  </a:cubicBezTo>
                  <a:cubicBezTo>
                    <a:pt x="891" y="14023"/>
                    <a:pt x="1041" y="13972"/>
                    <a:pt x="1157" y="13876"/>
                  </a:cubicBezTo>
                  <a:lnTo>
                    <a:pt x="1612" y="13507"/>
                  </a:lnTo>
                  <a:cubicBezTo>
                    <a:pt x="1707" y="13421"/>
                    <a:pt x="1773" y="13336"/>
                    <a:pt x="1821" y="13213"/>
                  </a:cubicBezTo>
                  <a:lnTo>
                    <a:pt x="2389" y="11564"/>
                  </a:lnTo>
                  <a:cubicBezTo>
                    <a:pt x="2430" y="11458"/>
                    <a:pt x="2526" y="11387"/>
                    <a:pt x="2637" y="11387"/>
                  </a:cubicBezTo>
                  <a:cubicBezTo>
                    <a:pt x="2655" y="11387"/>
                    <a:pt x="2674" y="11389"/>
                    <a:pt x="2693" y="11393"/>
                  </a:cubicBezTo>
                  <a:cubicBezTo>
                    <a:pt x="3100" y="11459"/>
                    <a:pt x="3944" y="11715"/>
                    <a:pt x="4048" y="12492"/>
                  </a:cubicBezTo>
                  <a:lnTo>
                    <a:pt x="4190" y="13526"/>
                  </a:lnTo>
                  <a:lnTo>
                    <a:pt x="5119" y="20312"/>
                  </a:lnTo>
                  <a:cubicBezTo>
                    <a:pt x="5171" y="20727"/>
                    <a:pt x="5530" y="21031"/>
                    <a:pt x="5938" y="21031"/>
                  </a:cubicBezTo>
                  <a:cubicBezTo>
                    <a:pt x="5977" y="21031"/>
                    <a:pt x="6017" y="21029"/>
                    <a:pt x="6057" y="21023"/>
                  </a:cubicBezTo>
                  <a:cubicBezTo>
                    <a:pt x="6503" y="20956"/>
                    <a:pt x="6825" y="20530"/>
                    <a:pt x="6768" y="20084"/>
                  </a:cubicBezTo>
                  <a:lnTo>
                    <a:pt x="5877" y="13573"/>
                  </a:lnTo>
                  <a:cubicBezTo>
                    <a:pt x="5849" y="13421"/>
                    <a:pt x="5962" y="13289"/>
                    <a:pt x="6105" y="13260"/>
                  </a:cubicBezTo>
                  <a:cubicBezTo>
                    <a:pt x="6119" y="13257"/>
                    <a:pt x="6134" y="13256"/>
                    <a:pt x="6149" y="13256"/>
                  </a:cubicBezTo>
                  <a:cubicBezTo>
                    <a:pt x="6275" y="13256"/>
                    <a:pt x="6390" y="13360"/>
                    <a:pt x="6398" y="13488"/>
                  </a:cubicBezTo>
                  <a:lnTo>
                    <a:pt x="7413" y="20956"/>
                  </a:lnTo>
                  <a:cubicBezTo>
                    <a:pt x="7472" y="21375"/>
                    <a:pt x="7825" y="21678"/>
                    <a:pt x="8220" y="21678"/>
                  </a:cubicBezTo>
                  <a:cubicBezTo>
                    <a:pt x="8263" y="21678"/>
                    <a:pt x="8307" y="21675"/>
                    <a:pt x="8351" y="21667"/>
                  </a:cubicBezTo>
                  <a:cubicBezTo>
                    <a:pt x="8806" y="21610"/>
                    <a:pt x="9119" y="21184"/>
                    <a:pt x="9062" y="20738"/>
                  </a:cubicBezTo>
                  <a:lnTo>
                    <a:pt x="8019" y="13080"/>
                  </a:lnTo>
                  <a:cubicBezTo>
                    <a:pt x="8000" y="12938"/>
                    <a:pt x="8105" y="12796"/>
                    <a:pt x="8247" y="12777"/>
                  </a:cubicBezTo>
                  <a:cubicBezTo>
                    <a:pt x="8262" y="12774"/>
                    <a:pt x="8276" y="12772"/>
                    <a:pt x="8291" y="12772"/>
                  </a:cubicBezTo>
                  <a:cubicBezTo>
                    <a:pt x="8417" y="12772"/>
                    <a:pt x="8532" y="12876"/>
                    <a:pt x="8540" y="12995"/>
                  </a:cubicBezTo>
                  <a:lnTo>
                    <a:pt x="9460" y="19696"/>
                  </a:lnTo>
                  <a:cubicBezTo>
                    <a:pt x="9512" y="20111"/>
                    <a:pt x="9871" y="20415"/>
                    <a:pt x="10272" y="20415"/>
                  </a:cubicBezTo>
                  <a:cubicBezTo>
                    <a:pt x="10311" y="20415"/>
                    <a:pt x="10350" y="20412"/>
                    <a:pt x="10389" y="20407"/>
                  </a:cubicBezTo>
                  <a:cubicBezTo>
                    <a:pt x="10844" y="20340"/>
                    <a:pt x="11166" y="19914"/>
                    <a:pt x="11100" y="19468"/>
                  </a:cubicBezTo>
                  <a:lnTo>
                    <a:pt x="10171" y="12597"/>
                  </a:lnTo>
                  <a:cubicBezTo>
                    <a:pt x="10142" y="12455"/>
                    <a:pt x="10247" y="12312"/>
                    <a:pt x="10389" y="12284"/>
                  </a:cubicBezTo>
                  <a:cubicBezTo>
                    <a:pt x="10400" y="12282"/>
                    <a:pt x="10411" y="12282"/>
                    <a:pt x="10422" y="12282"/>
                  </a:cubicBezTo>
                  <a:cubicBezTo>
                    <a:pt x="10553" y="12282"/>
                    <a:pt x="10675" y="12381"/>
                    <a:pt x="10692" y="12511"/>
                  </a:cubicBezTo>
                  <a:lnTo>
                    <a:pt x="11469" y="18246"/>
                  </a:lnTo>
                  <a:cubicBezTo>
                    <a:pt x="11498" y="18464"/>
                    <a:pt x="11602" y="18634"/>
                    <a:pt x="11754" y="18767"/>
                  </a:cubicBezTo>
                  <a:lnTo>
                    <a:pt x="12322" y="12161"/>
                  </a:lnTo>
                  <a:cubicBezTo>
                    <a:pt x="12237" y="11545"/>
                    <a:pt x="11990" y="9715"/>
                    <a:pt x="11611" y="6919"/>
                  </a:cubicBezTo>
                  <a:cubicBezTo>
                    <a:pt x="11450" y="5668"/>
                    <a:pt x="10521" y="3166"/>
                    <a:pt x="10370" y="2000"/>
                  </a:cubicBezTo>
                  <a:cubicBezTo>
                    <a:pt x="10275" y="1318"/>
                    <a:pt x="10199" y="645"/>
                    <a:pt x="10152"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391925" y="2479900"/>
              <a:ext cx="337675" cy="530750"/>
            </a:xfrm>
            <a:custGeom>
              <a:avLst/>
              <a:gdLst/>
              <a:ahLst/>
              <a:cxnLst/>
              <a:rect l="l" t="t" r="r" b="b"/>
              <a:pathLst>
                <a:path w="13507" h="21230" extrusionOk="0">
                  <a:moveTo>
                    <a:pt x="1963" y="1"/>
                  </a:moveTo>
                  <a:cubicBezTo>
                    <a:pt x="2199" y="901"/>
                    <a:pt x="2370" y="1697"/>
                    <a:pt x="2493" y="2257"/>
                  </a:cubicBezTo>
                  <a:cubicBezTo>
                    <a:pt x="2816" y="3773"/>
                    <a:pt x="939" y="7868"/>
                    <a:pt x="493" y="9507"/>
                  </a:cubicBezTo>
                  <a:cubicBezTo>
                    <a:pt x="228" y="10455"/>
                    <a:pt x="418" y="11915"/>
                    <a:pt x="256" y="12588"/>
                  </a:cubicBezTo>
                  <a:cubicBezTo>
                    <a:pt x="181" y="12862"/>
                    <a:pt x="133" y="13080"/>
                    <a:pt x="86" y="13289"/>
                  </a:cubicBezTo>
                  <a:cubicBezTo>
                    <a:pt x="1" y="13649"/>
                    <a:pt x="228" y="14009"/>
                    <a:pt x="598" y="14095"/>
                  </a:cubicBezTo>
                  <a:cubicBezTo>
                    <a:pt x="642" y="14105"/>
                    <a:pt x="688" y="14110"/>
                    <a:pt x="733" y="14110"/>
                  </a:cubicBezTo>
                  <a:cubicBezTo>
                    <a:pt x="900" y="14110"/>
                    <a:pt x="1066" y="14043"/>
                    <a:pt x="1185" y="13924"/>
                  </a:cubicBezTo>
                  <a:lnTo>
                    <a:pt x="1602" y="13535"/>
                  </a:lnTo>
                  <a:cubicBezTo>
                    <a:pt x="1697" y="13450"/>
                    <a:pt x="1754" y="13346"/>
                    <a:pt x="1792" y="13213"/>
                  </a:cubicBezTo>
                  <a:lnTo>
                    <a:pt x="2237" y="11536"/>
                  </a:lnTo>
                  <a:cubicBezTo>
                    <a:pt x="2273" y="11410"/>
                    <a:pt x="2386" y="11326"/>
                    <a:pt x="2503" y="11326"/>
                  </a:cubicBezTo>
                  <a:cubicBezTo>
                    <a:pt x="2509" y="11326"/>
                    <a:pt x="2515" y="11327"/>
                    <a:pt x="2522" y="11327"/>
                  </a:cubicBezTo>
                  <a:cubicBezTo>
                    <a:pt x="2939" y="11374"/>
                    <a:pt x="3801" y="11564"/>
                    <a:pt x="3972" y="12332"/>
                  </a:cubicBezTo>
                  <a:lnTo>
                    <a:pt x="4180" y="13355"/>
                  </a:lnTo>
                  <a:lnTo>
                    <a:pt x="5583" y="20066"/>
                  </a:lnTo>
                  <a:cubicBezTo>
                    <a:pt x="5666" y="20455"/>
                    <a:pt x="6009" y="20728"/>
                    <a:pt x="6397" y="20728"/>
                  </a:cubicBezTo>
                  <a:cubicBezTo>
                    <a:pt x="6454" y="20728"/>
                    <a:pt x="6511" y="20722"/>
                    <a:pt x="6569" y="20710"/>
                  </a:cubicBezTo>
                  <a:cubicBezTo>
                    <a:pt x="7014" y="20615"/>
                    <a:pt x="7299" y="20179"/>
                    <a:pt x="7204" y="19734"/>
                  </a:cubicBezTo>
                  <a:lnTo>
                    <a:pt x="5867" y="13289"/>
                  </a:lnTo>
                  <a:cubicBezTo>
                    <a:pt x="5830" y="13147"/>
                    <a:pt x="5924" y="13005"/>
                    <a:pt x="6066" y="12967"/>
                  </a:cubicBezTo>
                  <a:cubicBezTo>
                    <a:pt x="6088" y="12961"/>
                    <a:pt x="6109" y="12958"/>
                    <a:pt x="6130" y="12958"/>
                  </a:cubicBezTo>
                  <a:cubicBezTo>
                    <a:pt x="6249" y="12958"/>
                    <a:pt x="6356" y="13046"/>
                    <a:pt x="6389" y="13175"/>
                  </a:cubicBezTo>
                  <a:lnTo>
                    <a:pt x="7934" y="20559"/>
                  </a:lnTo>
                  <a:cubicBezTo>
                    <a:pt x="8008" y="20949"/>
                    <a:pt x="8360" y="21230"/>
                    <a:pt x="8745" y="21230"/>
                  </a:cubicBezTo>
                  <a:cubicBezTo>
                    <a:pt x="8799" y="21230"/>
                    <a:pt x="8855" y="21224"/>
                    <a:pt x="8910" y="21213"/>
                  </a:cubicBezTo>
                  <a:cubicBezTo>
                    <a:pt x="9365" y="21118"/>
                    <a:pt x="9649" y="20672"/>
                    <a:pt x="9554" y="20227"/>
                  </a:cubicBezTo>
                  <a:lnTo>
                    <a:pt x="7981" y="12673"/>
                  </a:lnTo>
                  <a:cubicBezTo>
                    <a:pt x="7943" y="12521"/>
                    <a:pt x="8038" y="12389"/>
                    <a:pt x="8180" y="12351"/>
                  </a:cubicBezTo>
                  <a:cubicBezTo>
                    <a:pt x="8201" y="12345"/>
                    <a:pt x="8223" y="12342"/>
                    <a:pt x="8243" y="12342"/>
                  </a:cubicBezTo>
                  <a:cubicBezTo>
                    <a:pt x="8362" y="12342"/>
                    <a:pt x="8470" y="12430"/>
                    <a:pt x="8502" y="12559"/>
                  </a:cubicBezTo>
                  <a:lnTo>
                    <a:pt x="9877" y="19175"/>
                  </a:lnTo>
                  <a:cubicBezTo>
                    <a:pt x="9959" y="19564"/>
                    <a:pt x="10302" y="19837"/>
                    <a:pt x="10685" y="19837"/>
                  </a:cubicBezTo>
                  <a:cubicBezTo>
                    <a:pt x="10740" y="19837"/>
                    <a:pt x="10796" y="19831"/>
                    <a:pt x="10853" y="19819"/>
                  </a:cubicBezTo>
                  <a:cubicBezTo>
                    <a:pt x="11308" y="19725"/>
                    <a:pt x="11592" y="19289"/>
                    <a:pt x="11497" y="18843"/>
                  </a:cubicBezTo>
                  <a:lnTo>
                    <a:pt x="10085" y="12047"/>
                  </a:lnTo>
                  <a:cubicBezTo>
                    <a:pt x="10047" y="11905"/>
                    <a:pt x="10142" y="11772"/>
                    <a:pt x="10284" y="11735"/>
                  </a:cubicBezTo>
                  <a:cubicBezTo>
                    <a:pt x="10305" y="11729"/>
                    <a:pt x="10327" y="11726"/>
                    <a:pt x="10348" y="11726"/>
                  </a:cubicBezTo>
                  <a:cubicBezTo>
                    <a:pt x="10467" y="11726"/>
                    <a:pt x="10574" y="11814"/>
                    <a:pt x="10606" y="11943"/>
                  </a:cubicBezTo>
                  <a:lnTo>
                    <a:pt x="11791" y="17611"/>
                  </a:lnTo>
                  <a:cubicBezTo>
                    <a:pt x="11874" y="18000"/>
                    <a:pt x="12217" y="18273"/>
                    <a:pt x="12605" y="18273"/>
                  </a:cubicBezTo>
                  <a:cubicBezTo>
                    <a:pt x="12662" y="18273"/>
                    <a:pt x="12719" y="18267"/>
                    <a:pt x="12777" y="18255"/>
                  </a:cubicBezTo>
                  <a:cubicBezTo>
                    <a:pt x="13222" y="18161"/>
                    <a:pt x="13507" y="17725"/>
                    <a:pt x="13412" y="17279"/>
                  </a:cubicBezTo>
                  <a:lnTo>
                    <a:pt x="12256" y="11659"/>
                  </a:lnTo>
                  <a:cubicBezTo>
                    <a:pt x="12256" y="11659"/>
                    <a:pt x="11839" y="9697"/>
                    <a:pt x="11128" y="6256"/>
                  </a:cubicBezTo>
                  <a:cubicBezTo>
                    <a:pt x="10872" y="5015"/>
                    <a:pt x="9782" y="2588"/>
                    <a:pt x="9545" y="1432"/>
                  </a:cubicBezTo>
                  <a:cubicBezTo>
                    <a:pt x="9479" y="1138"/>
                    <a:pt x="9422" y="854"/>
                    <a:pt x="9374" y="569"/>
                  </a:cubicBezTo>
                  <a:cubicBezTo>
                    <a:pt x="9308" y="190"/>
                    <a:pt x="8910" y="1"/>
                    <a:pt x="7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208775" y="2480375"/>
              <a:ext cx="338375" cy="489775"/>
            </a:xfrm>
            <a:custGeom>
              <a:avLst/>
              <a:gdLst/>
              <a:ahLst/>
              <a:cxnLst/>
              <a:rect l="l" t="t" r="r" b="b"/>
              <a:pathLst>
                <a:path w="13535" h="19591" extrusionOk="0">
                  <a:moveTo>
                    <a:pt x="10786" y="1"/>
                  </a:moveTo>
                  <a:lnTo>
                    <a:pt x="3659" y="550"/>
                  </a:lnTo>
                  <a:cubicBezTo>
                    <a:pt x="3270" y="1811"/>
                    <a:pt x="2512" y="3621"/>
                    <a:pt x="2303" y="4645"/>
                  </a:cubicBezTo>
                  <a:cubicBezTo>
                    <a:pt x="1602" y="8085"/>
                    <a:pt x="1213" y="10057"/>
                    <a:pt x="1213" y="10057"/>
                  </a:cubicBezTo>
                  <a:lnTo>
                    <a:pt x="95" y="15639"/>
                  </a:lnTo>
                  <a:cubicBezTo>
                    <a:pt x="0" y="16085"/>
                    <a:pt x="294" y="16521"/>
                    <a:pt x="739" y="16616"/>
                  </a:cubicBezTo>
                  <a:cubicBezTo>
                    <a:pt x="797" y="16628"/>
                    <a:pt x="854" y="16634"/>
                    <a:pt x="911" y="16634"/>
                  </a:cubicBezTo>
                  <a:cubicBezTo>
                    <a:pt x="1299" y="16634"/>
                    <a:pt x="1642" y="16360"/>
                    <a:pt x="1725" y="15971"/>
                  </a:cubicBezTo>
                  <a:lnTo>
                    <a:pt x="2872" y="10294"/>
                  </a:lnTo>
                  <a:cubicBezTo>
                    <a:pt x="2898" y="10164"/>
                    <a:pt x="3019" y="10073"/>
                    <a:pt x="3156" y="10073"/>
                  </a:cubicBezTo>
                  <a:cubicBezTo>
                    <a:pt x="3168" y="10073"/>
                    <a:pt x="3181" y="10074"/>
                    <a:pt x="3194" y="10076"/>
                  </a:cubicBezTo>
                  <a:cubicBezTo>
                    <a:pt x="3336" y="10104"/>
                    <a:pt x="3431" y="10246"/>
                    <a:pt x="3412" y="10398"/>
                  </a:cubicBezTo>
                  <a:lnTo>
                    <a:pt x="2038" y="17203"/>
                  </a:lnTo>
                  <a:cubicBezTo>
                    <a:pt x="1943" y="17649"/>
                    <a:pt x="2237" y="18085"/>
                    <a:pt x="2682" y="18180"/>
                  </a:cubicBezTo>
                  <a:cubicBezTo>
                    <a:pt x="2740" y="18192"/>
                    <a:pt x="2797" y="18197"/>
                    <a:pt x="2854" y="18197"/>
                  </a:cubicBezTo>
                  <a:cubicBezTo>
                    <a:pt x="3242" y="18197"/>
                    <a:pt x="3585" y="17924"/>
                    <a:pt x="3668" y="17535"/>
                  </a:cubicBezTo>
                  <a:lnTo>
                    <a:pt x="5004" y="10910"/>
                  </a:lnTo>
                  <a:cubicBezTo>
                    <a:pt x="5030" y="10780"/>
                    <a:pt x="5152" y="10690"/>
                    <a:pt x="5288" y="10690"/>
                  </a:cubicBezTo>
                  <a:cubicBezTo>
                    <a:pt x="5301" y="10690"/>
                    <a:pt x="5314" y="10690"/>
                    <a:pt x="5327" y="10692"/>
                  </a:cubicBezTo>
                  <a:cubicBezTo>
                    <a:pt x="5469" y="10720"/>
                    <a:pt x="5564" y="10863"/>
                    <a:pt x="5545" y="11014"/>
                  </a:cubicBezTo>
                  <a:lnTo>
                    <a:pt x="4009" y="18587"/>
                  </a:lnTo>
                  <a:cubicBezTo>
                    <a:pt x="3914" y="19033"/>
                    <a:pt x="4208" y="19478"/>
                    <a:pt x="4663" y="19573"/>
                  </a:cubicBezTo>
                  <a:cubicBezTo>
                    <a:pt x="4718" y="19585"/>
                    <a:pt x="4774" y="19590"/>
                    <a:pt x="4828" y="19590"/>
                  </a:cubicBezTo>
                  <a:cubicBezTo>
                    <a:pt x="5214" y="19590"/>
                    <a:pt x="5566" y="19309"/>
                    <a:pt x="5649" y="18919"/>
                  </a:cubicBezTo>
                  <a:lnTo>
                    <a:pt x="7137" y="11526"/>
                  </a:lnTo>
                  <a:cubicBezTo>
                    <a:pt x="7172" y="11396"/>
                    <a:pt x="7286" y="11306"/>
                    <a:pt x="7421" y="11306"/>
                  </a:cubicBezTo>
                  <a:cubicBezTo>
                    <a:pt x="7433" y="11306"/>
                    <a:pt x="7446" y="11306"/>
                    <a:pt x="7459" y="11308"/>
                  </a:cubicBezTo>
                  <a:cubicBezTo>
                    <a:pt x="7601" y="11336"/>
                    <a:pt x="7696" y="11479"/>
                    <a:pt x="7668" y="11630"/>
                  </a:cubicBezTo>
                  <a:lnTo>
                    <a:pt x="6369" y="18075"/>
                  </a:lnTo>
                  <a:cubicBezTo>
                    <a:pt x="6274" y="18530"/>
                    <a:pt x="6568" y="18966"/>
                    <a:pt x="7023" y="19061"/>
                  </a:cubicBezTo>
                  <a:cubicBezTo>
                    <a:pt x="7080" y="19073"/>
                    <a:pt x="7136" y="19079"/>
                    <a:pt x="7191" y="19079"/>
                  </a:cubicBezTo>
                  <a:cubicBezTo>
                    <a:pt x="7574" y="19079"/>
                    <a:pt x="7917" y="18804"/>
                    <a:pt x="7999" y="18407"/>
                  </a:cubicBezTo>
                  <a:lnTo>
                    <a:pt x="9355" y="11706"/>
                  </a:lnTo>
                  <a:lnTo>
                    <a:pt x="9554" y="10682"/>
                  </a:lnTo>
                  <a:cubicBezTo>
                    <a:pt x="9706" y="9915"/>
                    <a:pt x="10578" y="9725"/>
                    <a:pt x="10985" y="9668"/>
                  </a:cubicBezTo>
                  <a:cubicBezTo>
                    <a:pt x="10997" y="9667"/>
                    <a:pt x="11010" y="9666"/>
                    <a:pt x="11022" y="9666"/>
                  </a:cubicBezTo>
                  <a:cubicBezTo>
                    <a:pt x="11140" y="9666"/>
                    <a:pt x="11244" y="9747"/>
                    <a:pt x="11269" y="9867"/>
                  </a:cubicBezTo>
                  <a:lnTo>
                    <a:pt x="11734" y="11545"/>
                  </a:lnTo>
                  <a:cubicBezTo>
                    <a:pt x="11772" y="11668"/>
                    <a:pt x="11829" y="11772"/>
                    <a:pt x="11923" y="11858"/>
                  </a:cubicBezTo>
                  <a:lnTo>
                    <a:pt x="12350" y="12246"/>
                  </a:lnTo>
                  <a:cubicBezTo>
                    <a:pt x="12469" y="12366"/>
                    <a:pt x="12635" y="12432"/>
                    <a:pt x="12807" y="12432"/>
                  </a:cubicBezTo>
                  <a:cubicBezTo>
                    <a:pt x="12853" y="12432"/>
                    <a:pt x="12900" y="12427"/>
                    <a:pt x="12947" y="12417"/>
                  </a:cubicBezTo>
                  <a:cubicBezTo>
                    <a:pt x="13307" y="12332"/>
                    <a:pt x="13535" y="11962"/>
                    <a:pt x="13440" y="11611"/>
                  </a:cubicBezTo>
                  <a:cubicBezTo>
                    <a:pt x="13336" y="11403"/>
                    <a:pt x="13279" y="11166"/>
                    <a:pt x="13222" y="10900"/>
                  </a:cubicBezTo>
                  <a:cubicBezTo>
                    <a:pt x="13042" y="10218"/>
                    <a:pt x="13231" y="8749"/>
                    <a:pt x="12966" y="7820"/>
                  </a:cubicBezTo>
                  <a:cubicBezTo>
                    <a:pt x="12511" y="6190"/>
                    <a:pt x="9857" y="550"/>
                    <a:pt x="10786"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a:off x="4169675" y="2468550"/>
              <a:ext cx="343125" cy="468275"/>
            </a:xfrm>
            <a:custGeom>
              <a:avLst/>
              <a:gdLst/>
              <a:ahLst/>
              <a:cxnLst/>
              <a:rect l="l" t="t" r="r" b="b"/>
              <a:pathLst>
                <a:path w="13725" h="18731" extrusionOk="0">
                  <a:moveTo>
                    <a:pt x="5429" y="1"/>
                  </a:moveTo>
                  <a:cubicBezTo>
                    <a:pt x="5119" y="1"/>
                    <a:pt x="4498" y="68"/>
                    <a:pt x="4275" y="578"/>
                  </a:cubicBezTo>
                  <a:cubicBezTo>
                    <a:pt x="3810" y="1658"/>
                    <a:pt x="3251" y="2862"/>
                    <a:pt x="3043" y="3630"/>
                  </a:cubicBezTo>
                  <a:cubicBezTo>
                    <a:pt x="2133" y="7023"/>
                    <a:pt x="1592" y="8966"/>
                    <a:pt x="1592" y="8966"/>
                  </a:cubicBezTo>
                  <a:lnTo>
                    <a:pt x="114" y="14463"/>
                  </a:lnTo>
                  <a:cubicBezTo>
                    <a:pt x="0" y="14909"/>
                    <a:pt x="256" y="15364"/>
                    <a:pt x="692" y="15496"/>
                  </a:cubicBezTo>
                  <a:cubicBezTo>
                    <a:pt x="762" y="15514"/>
                    <a:pt x="832" y="15523"/>
                    <a:pt x="900" y="15523"/>
                  </a:cubicBezTo>
                  <a:cubicBezTo>
                    <a:pt x="1272" y="15523"/>
                    <a:pt x="1612" y="15275"/>
                    <a:pt x="1716" y="14899"/>
                  </a:cubicBezTo>
                  <a:lnTo>
                    <a:pt x="3223" y="9317"/>
                  </a:lnTo>
                  <a:cubicBezTo>
                    <a:pt x="3247" y="9194"/>
                    <a:pt x="3363" y="9121"/>
                    <a:pt x="3491" y="9121"/>
                  </a:cubicBezTo>
                  <a:cubicBezTo>
                    <a:pt x="3512" y="9121"/>
                    <a:pt x="3533" y="9123"/>
                    <a:pt x="3554" y="9127"/>
                  </a:cubicBezTo>
                  <a:cubicBezTo>
                    <a:pt x="3697" y="9165"/>
                    <a:pt x="3772" y="9317"/>
                    <a:pt x="3735" y="9459"/>
                  </a:cubicBezTo>
                  <a:lnTo>
                    <a:pt x="1924" y="16150"/>
                  </a:lnTo>
                  <a:cubicBezTo>
                    <a:pt x="1810" y="16605"/>
                    <a:pt x="2066" y="17051"/>
                    <a:pt x="2512" y="17183"/>
                  </a:cubicBezTo>
                  <a:cubicBezTo>
                    <a:pt x="2584" y="17204"/>
                    <a:pt x="2657" y="17214"/>
                    <a:pt x="2729" y="17214"/>
                  </a:cubicBezTo>
                  <a:cubicBezTo>
                    <a:pt x="3090" y="17214"/>
                    <a:pt x="3423" y="16967"/>
                    <a:pt x="3526" y="16596"/>
                  </a:cubicBezTo>
                  <a:lnTo>
                    <a:pt x="5289" y="10075"/>
                  </a:lnTo>
                  <a:cubicBezTo>
                    <a:pt x="5322" y="9953"/>
                    <a:pt x="5438" y="9879"/>
                    <a:pt x="5561" y="9879"/>
                  </a:cubicBezTo>
                  <a:cubicBezTo>
                    <a:pt x="5581" y="9879"/>
                    <a:pt x="5601" y="9881"/>
                    <a:pt x="5621" y="9885"/>
                  </a:cubicBezTo>
                  <a:cubicBezTo>
                    <a:pt x="5763" y="9923"/>
                    <a:pt x="5848" y="10075"/>
                    <a:pt x="5810" y="10217"/>
                  </a:cubicBezTo>
                  <a:lnTo>
                    <a:pt x="3801" y="17667"/>
                  </a:lnTo>
                  <a:cubicBezTo>
                    <a:pt x="3678" y="18122"/>
                    <a:pt x="3943" y="18567"/>
                    <a:pt x="4379" y="18700"/>
                  </a:cubicBezTo>
                  <a:cubicBezTo>
                    <a:pt x="4451" y="18720"/>
                    <a:pt x="4524" y="18730"/>
                    <a:pt x="4597" y="18730"/>
                  </a:cubicBezTo>
                  <a:cubicBezTo>
                    <a:pt x="4959" y="18730"/>
                    <a:pt x="5298" y="18484"/>
                    <a:pt x="5393" y="18112"/>
                  </a:cubicBezTo>
                  <a:lnTo>
                    <a:pt x="7365" y="10833"/>
                  </a:lnTo>
                  <a:cubicBezTo>
                    <a:pt x="7396" y="10714"/>
                    <a:pt x="7508" y="10635"/>
                    <a:pt x="7628" y="10635"/>
                  </a:cubicBezTo>
                  <a:cubicBezTo>
                    <a:pt x="7650" y="10635"/>
                    <a:pt x="7673" y="10638"/>
                    <a:pt x="7696" y="10644"/>
                  </a:cubicBezTo>
                  <a:cubicBezTo>
                    <a:pt x="7838" y="10682"/>
                    <a:pt x="7924" y="10833"/>
                    <a:pt x="7886" y="10975"/>
                  </a:cubicBezTo>
                  <a:lnTo>
                    <a:pt x="6170" y="17326"/>
                  </a:lnTo>
                  <a:cubicBezTo>
                    <a:pt x="6047" y="17781"/>
                    <a:pt x="6313" y="18226"/>
                    <a:pt x="6749" y="18359"/>
                  </a:cubicBezTo>
                  <a:cubicBezTo>
                    <a:pt x="6818" y="18377"/>
                    <a:pt x="6889" y="18386"/>
                    <a:pt x="6958" y="18386"/>
                  </a:cubicBezTo>
                  <a:cubicBezTo>
                    <a:pt x="7324" y="18386"/>
                    <a:pt x="7667" y="18144"/>
                    <a:pt x="7763" y="17762"/>
                  </a:cubicBezTo>
                  <a:lnTo>
                    <a:pt x="9554" y="11155"/>
                  </a:lnTo>
                  <a:lnTo>
                    <a:pt x="9829" y="10151"/>
                  </a:lnTo>
                  <a:cubicBezTo>
                    <a:pt x="10028" y="9393"/>
                    <a:pt x="10909" y="9250"/>
                    <a:pt x="11317" y="9222"/>
                  </a:cubicBezTo>
                  <a:cubicBezTo>
                    <a:pt x="11323" y="9221"/>
                    <a:pt x="11329" y="9221"/>
                    <a:pt x="11335" y="9221"/>
                  </a:cubicBezTo>
                  <a:cubicBezTo>
                    <a:pt x="11461" y="9221"/>
                    <a:pt x="11574" y="9313"/>
                    <a:pt x="11592" y="9440"/>
                  </a:cubicBezTo>
                  <a:lnTo>
                    <a:pt x="11933" y="11146"/>
                  </a:lnTo>
                  <a:cubicBezTo>
                    <a:pt x="11961" y="11260"/>
                    <a:pt x="12018" y="11383"/>
                    <a:pt x="12104" y="11468"/>
                  </a:cubicBezTo>
                  <a:lnTo>
                    <a:pt x="12492" y="11876"/>
                  </a:lnTo>
                  <a:cubicBezTo>
                    <a:pt x="12624" y="12008"/>
                    <a:pt x="12807" y="12090"/>
                    <a:pt x="12990" y="12090"/>
                  </a:cubicBezTo>
                  <a:cubicBezTo>
                    <a:pt x="13017" y="12090"/>
                    <a:pt x="13044" y="12088"/>
                    <a:pt x="13070" y="12084"/>
                  </a:cubicBezTo>
                  <a:cubicBezTo>
                    <a:pt x="13478" y="12018"/>
                    <a:pt x="13724" y="11677"/>
                    <a:pt x="13667" y="11307"/>
                  </a:cubicBezTo>
                  <a:cubicBezTo>
                    <a:pt x="13630" y="11108"/>
                    <a:pt x="13582" y="10871"/>
                    <a:pt x="13535" y="10596"/>
                  </a:cubicBezTo>
                  <a:cubicBezTo>
                    <a:pt x="13412" y="9914"/>
                    <a:pt x="13696" y="8464"/>
                    <a:pt x="13478" y="7506"/>
                  </a:cubicBezTo>
                  <a:cubicBezTo>
                    <a:pt x="13184" y="6113"/>
                    <a:pt x="11971" y="2900"/>
                    <a:pt x="11848" y="1023"/>
                  </a:cubicBezTo>
                  <a:cubicBezTo>
                    <a:pt x="11781" y="493"/>
                    <a:pt x="12445" y="455"/>
                    <a:pt x="12445" y="455"/>
                  </a:cubicBezTo>
                  <a:cubicBezTo>
                    <a:pt x="12426" y="170"/>
                    <a:pt x="12198" y="9"/>
                    <a:pt x="11942" y="9"/>
                  </a:cubicBezTo>
                  <a:lnTo>
                    <a:pt x="5611" y="9"/>
                  </a:lnTo>
                  <a:cubicBezTo>
                    <a:pt x="5611" y="9"/>
                    <a:pt x="5540" y="1"/>
                    <a:pt x="5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a:off x="4451875" y="2673925"/>
              <a:ext cx="28450" cy="88925"/>
            </a:xfrm>
            <a:custGeom>
              <a:avLst/>
              <a:gdLst/>
              <a:ahLst/>
              <a:cxnLst/>
              <a:rect l="l" t="t" r="r" b="b"/>
              <a:pathLst>
                <a:path w="1138" h="3557" extrusionOk="0">
                  <a:moveTo>
                    <a:pt x="569" y="0"/>
                  </a:moveTo>
                  <a:cubicBezTo>
                    <a:pt x="338" y="0"/>
                    <a:pt x="1" y="422"/>
                    <a:pt x="1" y="628"/>
                  </a:cubicBezTo>
                  <a:cubicBezTo>
                    <a:pt x="1" y="728"/>
                    <a:pt x="45" y="750"/>
                    <a:pt x="103" y="750"/>
                  </a:cubicBezTo>
                  <a:cubicBezTo>
                    <a:pt x="149" y="750"/>
                    <a:pt x="203" y="737"/>
                    <a:pt x="251" y="737"/>
                  </a:cubicBezTo>
                  <a:cubicBezTo>
                    <a:pt x="286" y="737"/>
                    <a:pt x="318" y="744"/>
                    <a:pt x="342" y="770"/>
                  </a:cubicBezTo>
                  <a:cubicBezTo>
                    <a:pt x="446" y="884"/>
                    <a:pt x="247" y="978"/>
                    <a:pt x="57" y="997"/>
                  </a:cubicBezTo>
                  <a:cubicBezTo>
                    <a:pt x="63" y="997"/>
                    <a:pt x="70" y="997"/>
                    <a:pt x="76" y="997"/>
                  </a:cubicBezTo>
                  <a:cubicBezTo>
                    <a:pt x="200" y="997"/>
                    <a:pt x="305" y="1089"/>
                    <a:pt x="332" y="1215"/>
                  </a:cubicBezTo>
                  <a:lnTo>
                    <a:pt x="673" y="2921"/>
                  </a:lnTo>
                  <a:cubicBezTo>
                    <a:pt x="702" y="3035"/>
                    <a:pt x="759" y="3158"/>
                    <a:pt x="844" y="3234"/>
                  </a:cubicBezTo>
                  <a:lnTo>
                    <a:pt x="1138" y="3557"/>
                  </a:lnTo>
                  <a:cubicBezTo>
                    <a:pt x="825" y="3083"/>
                    <a:pt x="664" y="1784"/>
                    <a:pt x="664" y="1140"/>
                  </a:cubicBezTo>
                  <a:cubicBezTo>
                    <a:pt x="654" y="505"/>
                    <a:pt x="872" y="182"/>
                    <a:pt x="664" y="31"/>
                  </a:cubicBezTo>
                  <a:cubicBezTo>
                    <a:pt x="636" y="10"/>
                    <a:pt x="603" y="0"/>
                    <a:pt x="569"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4168725" y="2468825"/>
              <a:ext cx="309000" cy="378375"/>
            </a:xfrm>
            <a:custGeom>
              <a:avLst/>
              <a:gdLst/>
              <a:ahLst/>
              <a:cxnLst/>
              <a:rect l="l" t="t" r="r" b="b"/>
              <a:pathLst>
                <a:path w="12360" h="15135" extrusionOk="0">
                  <a:moveTo>
                    <a:pt x="5494" y="1"/>
                  </a:moveTo>
                  <a:cubicBezTo>
                    <a:pt x="5191" y="1"/>
                    <a:pt x="4557" y="65"/>
                    <a:pt x="4322" y="576"/>
                  </a:cubicBezTo>
                  <a:cubicBezTo>
                    <a:pt x="3858" y="1657"/>
                    <a:pt x="3308" y="2861"/>
                    <a:pt x="3090" y="3628"/>
                  </a:cubicBezTo>
                  <a:cubicBezTo>
                    <a:pt x="2180" y="7022"/>
                    <a:pt x="1649" y="8965"/>
                    <a:pt x="1649" y="8965"/>
                  </a:cubicBezTo>
                  <a:lnTo>
                    <a:pt x="161" y="14462"/>
                  </a:lnTo>
                  <a:cubicBezTo>
                    <a:pt x="105" y="14699"/>
                    <a:pt x="152" y="14945"/>
                    <a:pt x="275" y="15135"/>
                  </a:cubicBezTo>
                  <a:cubicBezTo>
                    <a:pt x="0" y="14509"/>
                    <a:pt x="1744" y="10784"/>
                    <a:pt x="2284" y="8254"/>
                  </a:cubicBezTo>
                  <a:cubicBezTo>
                    <a:pt x="2834" y="5704"/>
                    <a:pt x="4066" y="2188"/>
                    <a:pt x="4284" y="1761"/>
                  </a:cubicBezTo>
                  <a:cubicBezTo>
                    <a:pt x="4477" y="1399"/>
                    <a:pt x="5552" y="1372"/>
                    <a:pt x="6655" y="1372"/>
                  </a:cubicBezTo>
                  <a:cubicBezTo>
                    <a:pt x="6851" y="1372"/>
                    <a:pt x="7048" y="1373"/>
                    <a:pt x="7241" y="1373"/>
                  </a:cubicBezTo>
                  <a:cubicBezTo>
                    <a:pt x="7556" y="1373"/>
                    <a:pt x="7975" y="1377"/>
                    <a:pt x="8427" y="1377"/>
                  </a:cubicBezTo>
                  <a:cubicBezTo>
                    <a:pt x="9818" y="1377"/>
                    <a:pt x="11528" y="1339"/>
                    <a:pt x="11507" y="1031"/>
                  </a:cubicBezTo>
                  <a:cubicBezTo>
                    <a:pt x="11465" y="668"/>
                    <a:pt x="11719" y="111"/>
                    <a:pt x="12154" y="111"/>
                  </a:cubicBezTo>
                  <a:cubicBezTo>
                    <a:pt x="12219" y="111"/>
                    <a:pt x="12287" y="123"/>
                    <a:pt x="12360" y="150"/>
                  </a:cubicBezTo>
                  <a:cubicBezTo>
                    <a:pt x="12265" y="55"/>
                    <a:pt x="12132" y="8"/>
                    <a:pt x="11990" y="8"/>
                  </a:cubicBezTo>
                  <a:lnTo>
                    <a:pt x="5659" y="8"/>
                  </a:lnTo>
                  <a:cubicBezTo>
                    <a:pt x="5659" y="8"/>
                    <a:pt x="5595" y="1"/>
                    <a:pt x="5494"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5"/>
            <p:cNvSpPr/>
            <p:nvPr/>
          </p:nvSpPr>
          <p:spPr>
            <a:xfrm>
              <a:off x="4474850" y="2480375"/>
              <a:ext cx="149150" cy="28175"/>
            </a:xfrm>
            <a:custGeom>
              <a:avLst/>
              <a:gdLst/>
              <a:ahLst/>
              <a:cxnLst/>
              <a:rect l="l" t="t" r="r" b="b"/>
              <a:pathLst>
                <a:path w="5966" h="1127" extrusionOk="0">
                  <a:moveTo>
                    <a:pt x="693" y="1"/>
                  </a:moveTo>
                  <a:cubicBezTo>
                    <a:pt x="219" y="58"/>
                    <a:pt x="1" y="664"/>
                    <a:pt x="314" y="911"/>
                  </a:cubicBezTo>
                  <a:cubicBezTo>
                    <a:pt x="521" y="1079"/>
                    <a:pt x="1203" y="1106"/>
                    <a:pt x="1969" y="1106"/>
                  </a:cubicBezTo>
                  <a:cubicBezTo>
                    <a:pt x="2322" y="1106"/>
                    <a:pt x="2693" y="1100"/>
                    <a:pt x="3043" y="1100"/>
                  </a:cubicBezTo>
                  <a:cubicBezTo>
                    <a:pt x="3523" y="1100"/>
                    <a:pt x="4131" y="1126"/>
                    <a:pt x="4666" y="1126"/>
                  </a:cubicBezTo>
                  <a:cubicBezTo>
                    <a:pt x="5380" y="1126"/>
                    <a:pt x="5965" y="1080"/>
                    <a:pt x="5944" y="863"/>
                  </a:cubicBezTo>
                  <a:cubicBezTo>
                    <a:pt x="5915" y="588"/>
                    <a:pt x="5858" y="313"/>
                    <a:pt x="5650" y="124"/>
                  </a:cubicBezTo>
                  <a:cubicBezTo>
                    <a:pt x="5432" y="48"/>
                    <a:pt x="5119" y="1"/>
                    <a:pt x="4692"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5"/>
          <p:cNvGrpSpPr/>
          <p:nvPr/>
        </p:nvGrpSpPr>
        <p:grpSpPr>
          <a:xfrm>
            <a:off x="8293092" y="2001463"/>
            <a:ext cx="716396" cy="2902380"/>
            <a:chOff x="4761100" y="1314100"/>
            <a:chExt cx="530075" cy="2147525"/>
          </a:xfrm>
        </p:grpSpPr>
        <p:sp>
          <p:nvSpPr>
            <p:cNvPr id="1162" name="Google Shape;1162;p25"/>
            <p:cNvSpPr/>
            <p:nvPr/>
          </p:nvSpPr>
          <p:spPr>
            <a:xfrm>
              <a:off x="4761100" y="3412075"/>
              <a:ext cx="530075" cy="49550"/>
            </a:xfrm>
            <a:custGeom>
              <a:avLst/>
              <a:gdLst/>
              <a:ahLst/>
              <a:cxnLst/>
              <a:rect l="l" t="t" r="r" b="b"/>
              <a:pathLst>
                <a:path w="21203" h="1982" extrusionOk="0">
                  <a:moveTo>
                    <a:pt x="10606" y="0"/>
                  </a:moveTo>
                  <a:cubicBezTo>
                    <a:pt x="4749" y="0"/>
                    <a:pt x="0" y="436"/>
                    <a:pt x="0" y="986"/>
                  </a:cubicBezTo>
                  <a:cubicBezTo>
                    <a:pt x="0" y="1526"/>
                    <a:pt x="4749" y="1981"/>
                    <a:pt x="10606" y="1981"/>
                  </a:cubicBezTo>
                  <a:cubicBezTo>
                    <a:pt x="16454" y="1981"/>
                    <a:pt x="21203" y="1526"/>
                    <a:pt x="21203" y="986"/>
                  </a:cubicBezTo>
                  <a:cubicBezTo>
                    <a:pt x="21203" y="436"/>
                    <a:pt x="16454" y="0"/>
                    <a:pt x="10606"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5"/>
            <p:cNvSpPr/>
            <p:nvPr/>
          </p:nvSpPr>
          <p:spPr>
            <a:xfrm>
              <a:off x="4992600" y="1314100"/>
              <a:ext cx="70875" cy="1671475"/>
            </a:xfrm>
            <a:custGeom>
              <a:avLst/>
              <a:gdLst/>
              <a:ahLst/>
              <a:cxnLst/>
              <a:rect l="l" t="t" r="r" b="b"/>
              <a:pathLst>
                <a:path w="2835" h="66859" extrusionOk="0">
                  <a:moveTo>
                    <a:pt x="1413" y="1"/>
                  </a:moveTo>
                  <a:cubicBezTo>
                    <a:pt x="635" y="1"/>
                    <a:pt x="0" y="636"/>
                    <a:pt x="0" y="1413"/>
                  </a:cubicBezTo>
                  <a:lnTo>
                    <a:pt x="0" y="66859"/>
                  </a:lnTo>
                  <a:lnTo>
                    <a:pt x="2834" y="66859"/>
                  </a:lnTo>
                  <a:lnTo>
                    <a:pt x="2834" y="1413"/>
                  </a:lnTo>
                  <a:cubicBezTo>
                    <a:pt x="2825" y="636"/>
                    <a:pt x="2199"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5"/>
            <p:cNvSpPr/>
            <p:nvPr/>
          </p:nvSpPr>
          <p:spPr>
            <a:xfrm>
              <a:off x="4992600" y="1314100"/>
              <a:ext cx="70625" cy="1671475"/>
            </a:xfrm>
            <a:custGeom>
              <a:avLst/>
              <a:gdLst/>
              <a:ahLst/>
              <a:cxnLst/>
              <a:rect l="l" t="t" r="r" b="b"/>
              <a:pathLst>
                <a:path w="2825" h="66859" extrusionOk="0">
                  <a:moveTo>
                    <a:pt x="1413" y="1"/>
                  </a:moveTo>
                  <a:cubicBezTo>
                    <a:pt x="635" y="1"/>
                    <a:pt x="0" y="636"/>
                    <a:pt x="0" y="1413"/>
                  </a:cubicBezTo>
                  <a:lnTo>
                    <a:pt x="0" y="66859"/>
                  </a:lnTo>
                  <a:lnTo>
                    <a:pt x="721" y="66859"/>
                  </a:lnTo>
                  <a:lnTo>
                    <a:pt x="721" y="1280"/>
                  </a:lnTo>
                  <a:cubicBezTo>
                    <a:pt x="721" y="901"/>
                    <a:pt x="1033" y="598"/>
                    <a:pt x="1413" y="598"/>
                  </a:cubicBezTo>
                  <a:cubicBezTo>
                    <a:pt x="1792" y="598"/>
                    <a:pt x="2095" y="901"/>
                    <a:pt x="2095" y="1280"/>
                  </a:cubicBezTo>
                  <a:lnTo>
                    <a:pt x="2095" y="66859"/>
                  </a:lnTo>
                  <a:lnTo>
                    <a:pt x="2825" y="66859"/>
                  </a:lnTo>
                  <a:lnTo>
                    <a:pt x="2825" y="1413"/>
                  </a:lnTo>
                  <a:cubicBezTo>
                    <a:pt x="2825" y="636"/>
                    <a:pt x="2199"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5"/>
            <p:cNvSpPr/>
            <p:nvPr/>
          </p:nvSpPr>
          <p:spPr>
            <a:xfrm>
              <a:off x="4961550" y="2922300"/>
              <a:ext cx="133425" cy="126775"/>
            </a:xfrm>
            <a:custGeom>
              <a:avLst/>
              <a:gdLst/>
              <a:ahLst/>
              <a:cxnLst/>
              <a:rect l="l" t="t" r="r" b="b"/>
              <a:pathLst>
                <a:path w="5337" h="5071" extrusionOk="0">
                  <a:moveTo>
                    <a:pt x="1688" y="0"/>
                  </a:moveTo>
                  <a:cubicBezTo>
                    <a:pt x="750" y="0"/>
                    <a:pt x="1" y="758"/>
                    <a:pt x="1" y="1687"/>
                  </a:cubicBezTo>
                  <a:lnTo>
                    <a:pt x="1" y="5071"/>
                  </a:lnTo>
                  <a:lnTo>
                    <a:pt x="5337" y="5071"/>
                  </a:lnTo>
                  <a:lnTo>
                    <a:pt x="5337" y="1678"/>
                  </a:lnTo>
                  <a:cubicBezTo>
                    <a:pt x="5318" y="758"/>
                    <a:pt x="456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5"/>
            <p:cNvSpPr/>
            <p:nvPr/>
          </p:nvSpPr>
          <p:spPr>
            <a:xfrm>
              <a:off x="4961325" y="2996225"/>
              <a:ext cx="133175" cy="52850"/>
            </a:xfrm>
            <a:custGeom>
              <a:avLst/>
              <a:gdLst/>
              <a:ahLst/>
              <a:cxnLst/>
              <a:rect l="l" t="t" r="r" b="b"/>
              <a:pathLst>
                <a:path w="5327" h="2114" extrusionOk="0">
                  <a:moveTo>
                    <a:pt x="0" y="0"/>
                  </a:moveTo>
                  <a:lnTo>
                    <a:pt x="0" y="2114"/>
                  </a:lnTo>
                  <a:lnTo>
                    <a:pt x="5327" y="2114"/>
                  </a:lnTo>
                  <a:lnTo>
                    <a:pt x="53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5"/>
            <p:cNvSpPr/>
            <p:nvPr/>
          </p:nvSpPr>
          <p:spPr>
            <a:xfrm>
              <a:off x="4961550" y="2921825"/>
              <a:ext cx="132950" cy="127250"/>
            </a:xfrm>
            <a:custGeom>
              <a:avLst/>
              <a:gdLst/>
              <a:ahLst/>
              <a:cxnLst/>
              <a:rect l="l" t="t" r="r" b="b"/>
              <a:pathLst>
                <a:path w="5318" h="5090" extrusionOk="0">
                  <a:moveTo>
                    <a:pt x="1688" y="0"/>
                  </a:moveTo>
                  <a:cubicBezTo>
                    <a:pt x="750" y="0"/>
                    <a:pt x="1" y="759"/>
                    <a:pt x="1" y="1697"/>
                  </a:cubicBezTo>
                  <a:lnTo>
                    <a:pt x="1" y="5090"/>
                  </a:lnTo>
                  <a:lnTo>
                    <a:pt x="1261" y="5090"/>
                  </a:lnTo>
                  <a:lnTo>
                    <a:pt x="1261" y="1507"/>
                  </a:lnTo>
                  <a:cubicBezTo>
                    <a:pt x="1261" y="844"/>
                    <a:pt x="1792" y="313"/>
                    <a:pt x="2456" y="313"/>
                  </a:cubicBezTo>
                  <a:lnTo>
                    <a:pt x="2901" y="313"/>
                  </a:lnTo>
                  <a:cubicBezTo>
                    <a:pt x="3564" y="313"/>
                    <a:pt x="4095" y="844"/>
                    <a:pt x="4095" y="1507"/>
                  </a:cubicBezTo>
                  <a:lnTo>
                    <a:pt x="4095" y="5090"/>
                  </a:lnTo>
                  <a:lnTo>
                    <a:pt x="5318" y="5090"/>
                  </a:lnTo>
                  <a:lnTo>
                    <a:pt x="5318" y="1697"/>
                  </a:lnTo>
                  <a:cubicBezTo>
                    <a:pt x="5318" y="759"/>
                    <a:pt x="4560" y="0"/>
                    <a:pt x="3640"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a:off x="4826975" y="3049050"/>
              <a:ext cx="401875" cy="387700"/>
            </a:xfrm>
            <a:custGeom>
              <a:avLst/>
              <a:gdLst/>
              <a:ahLst/>
              <a:cxnLst/>
              <a:rect l="l" t="t" r="r" b="b"/>
              <a:pathLst>
                <a:path w="16075" h="15508" extrusionOk="0">
                  <a:moveTo>
                    <a:pt x="5374" y="1"/>
                  </a:moveTo>
                  <a:cubicBezTo>
                    <a:pt x="4351" y="1091"/>
                    <a:pt x="3488" y="1669"/>
                    <a:pt x="4142" y="4484"/>
                  </a:cubicBezTo>
                  <a:cubicBezTo>
                    <a:pt x="4787" y="7318"/>
                    <a:pt x="0" y="7745"/>
                    <a:pt x="0" y="15507"/>
                  </a:cubicBezTo>
                  <a:lnTo>
                    <a:pt x="16075" y="15507"/>
                  </a:lnTo>
                  <a:cubicBezTo>
                    <a:pt x="16075" y="7754"/>
                    <a:pt x="11289" y="7318"/>
                    <a:pt x="11933" y="4484"/>
                  </a:cubicBezTo>
                  <a:cubicBezTo>
                    <a:pt x="12587" y="1660"/>
                    <a:pt x="11725" y="1091"/>
                    <a:pt x="10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a:off x="5048750" y="3321800"/>
              <a:ext cx="41500" cy="114950"/>
            </a:xfrm>
            <a:custGeom>
              <a:avLst/>
              <a:gdLst/>
              <a:ahLst/>
              <a:cxnLst/>
              <a:rect l="l" t="t" r="r" b="b"/>
              <a:pathLst>
                <a:path w="1660" h="4598" extrusionOk="0">
                  <a:moveTo>
                    <a:pt x="901" y="0"/>
                  </a:moveTo>
                  <a:cubicBezTo>
                    <a:pt x="1204" y="2569"/>
                    <a:pt x="1" y="4597"/>
                    <a:pt x="1" y="4597"/>
                  </a:cubicBezTo>
                  <a:lnTo>
                    <a:pt x="901" y="4597"/>
                  </a:lnTo>
                  <a:cubicBezTo>
                    <a:pt x="901" y="4597"/>
                    <a:pt x="1659" y="1649"/>
                    <a:pt x="901"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a:off x="4930750" y="3115875"/>
              <a:ext cx="82475" cy="320875"/>
            </a:xfrm>
            <a:custGeom>
              <a:avLst/>
              <a:gdLst/>
              <a:ahLst/>
              <a:cxnLst/>
              <a:rect l="l" t="t" r="r" b="b"/>
              <a:pathLst>
                <a:path w="3299" h="12835" extrusionOk="0">
                  <a:moveTo>
                    <a:pt x="2228" y="1"/>
                  </a:moveTo>
                  <a:lnTo>
                    <a:pt x="2228" y="1"/>
                  </a:lnTo>
                  <a:cubicBezTo>
                    <a:pt x="2427" y="2977"/>
                    <a:pt x="2038" y="3119"/>
                    <a:pt x="1081" y="5299"/>
                  </a:cubicBezTo>
                  <a:cubicBezTo>
                    <a:pt x="105" y="7479"/>
                    <a:pt x="1" y="12834"/>
                    <a:pt x="1" y="12834"/>
                  </a:cubicBezTo>
                  <a:lnTo>
                    <a:pt x="693" y="12834"/>
                  </a:lnTo>
                  <a:cubicBezTo>
                    <a:pt x="266" y="6967"/>
                    <a:pt x="3299" y="4313"/>
                    <a:pt x="2228"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a:off x="4949475" y="3049300"/>
              <a:ext cx="162100" cy="40275"/>
            </a:xfrm>
            <a:custGeom>
              <a:avLst/>
              <a:gdLst/>
              <a:ahLst/>
              <a:cxnLst/>
              <a:rect l="l" t="t" r="r" b="b"/>
              <a:pathLst>
                <a:path w="6484" h="1611" extrusionOk="0">
                  <a:moveTo>
                    <a:pt x="474" y="0"/>
                  </a:moveTo>
                  <a:cubicBezTo>
                    <a:pt x="304" y="181"/>
                    <a:pt x="143" y="342"/>
                    <a:pt x="0" y="493"/>
                  </a:cubicBezTo>
                  <a:cubicBezTo>
                    <a:pt x="53" y="446"/>
                    <a:pt x="108" y="425"/>
                    <a:pt x="165" y="425"/>
                  </a:cubicBezTo>
                  <a:cubicBezTo>
                    <a:pt x="593" y="425"/>
                    <a:pt x="1144" y="1611"/>
                    <a:pt x="2044" y="1611"/>
                  </a:cubicBezTo>
                  <a:cubicBezTo>
                    <a:pt x="2242" y="1611"/>
                    <a:pt x="2458" y="1553"/>
                    <a:pt x="2692" y="1413"/>
                  </a:cubicBezTo>
                  <a:cubicBezTo>
                    <a:pt x="3694" y="802"/>
                    <a:pt x="4784" y="567"/>
                    <a:pt x="5583" y="567"/>
                  </a:cubicBezTo>
                  <a:cubicBezTo>
                    <a:pt x="5962" y="567"/>
                    <a:pt x="6276" y="620"/>
                    <a:pt x="6483" y="711"/>
                  </a:cubicBezTo>
                  <a:cubicBezTo>
                    <a:pt x="6275" y="474"/>
                    <a:pt x="6057" y="247"/>
                    <a:pt x="5801"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a:off x="5077200" y="3049050"/>
              <a:ext cx="151425" cy="387700"/>
            </a:xfrm>
            <a:custGeom>
              <a:avLst/>
              <a:gdLst/>
              <a:ahLst/>
              <a:cxnLst/>
              <a:rect l="l" t="t" r="r" b="b"/>
              <a:pathLst>
                <a:path w="6057" h="15508" extrusionOk="0">
                  <a:moveTo>
                    <a:pt x="57" y="1"/>
                  </a:moveTo>
                  <a:cubicBezTo>
                    <a:pt x="445" y="816"/>
                    <a:pt x="682" y="1735"/>
                    <a:pt x="389" y="4048"/>
                  </a:cubicBezTo>
                  <a:cubicBezTo>
                    <a:pt x="0" y="7043"/>
                    <a:pt x="2777" y="7555"/>
                    <a:pt x="2881" y="15507"/>
                  </a:cubicBezTo>
                  <a:lnTo>
                    <a:pt x="6056" y="15507"/>
                  </a:lnTo>
                  <a:cubicBezTo>
                    <a:pt x="6056" y="7754"/>
                    <a:pt x="1270" y="7318"/>
                    <a:pt x="1924" y="4484"/>
                  </a:cubicBezTo>
                  <a:cubicBezTo>
                    <a:pt x="2578" y="1669"/>
                    <a:pt x="1716" y="1091"/>
                    <a:pt x="69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a:off x="4826975" y="3049050"/>
              <a:ext cx="151425" cy="387700"/>
            </a:xfrm>
            <a:custGeom>
              <a:avLst/>
              <a:gdLst/>
              <a:ahLst/>
              <a:cxnLst/>
              <a:rect l="l" t="t" r="r" b="b"/>
              <a:pathLst>
                <a:path w="6057" h="15508" extrusionOk="0">
                  <a:moveTo>
                    <a:pt x="5374" y="1"/>
                  </a:moveTo>
                  <a:cubicBezTo>
                    <a:pt x="4351" y="1091"/>
                    <a:pt x="3488" y="1669"/>
                    <a:pt x="4142" y="4484"/>
                  </a:cubicBezTo>
                  <a:cubicBezTo>
                    <a:pt x="4787" y="7318"/>
                    <a:pt x="0" y="7745"/>
                    <a:pt x="0" y="15507"/>
                  </a:cubicBezTo>
                  <a:lnTo>
                    <a:pt x="3185" y="15507"/>
                  </a:lnTo>
                  <a:cubicBezTo>
                    <a:pt x="3280" y="7555"/>
                    <a:pt x="6057" y="7043"/>
                    <a:pt x="5678" y="4048"/>
                  </a:cubicBezTo>
                  <a:cubicBezTo>
                    <a:pt x="5384" y="1735"/>
                    <a:pt x="5611" y="816"/>
                    <a:pt x="6009"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a:off x="5078600" y="3231525"/>
              <a:ext cx="40800" cy="205225"/>
            </a:xfrm>
            <a:custGeom>
              <a:avLst/>
              <a:gdLst/>
              <a:ahLst/>
              <a:cxnLst/>
              <a:rect l="l" t="t" r="r" b="b"/>
              <a:pathLst>
                <a:path w="1632" h="8209" extrusionOk="0">
                  <a:moveTo>
                    <a:pt x="1" y="0"/>
                  </a:moveTo>
                  <a:cubicBezTo>
                    <a:pt x="1" y="1"/>
                    <a:pt x="1205" y="4702"/>
                    <a:pt x="636" y="8208"/>
                  </a:cubicBezTo>
                  <a:lnTo>
                    <a:pt x="1631" y="8208"/>
                  </a:lnTo>
                  <a:cubicBezTo>
                    <a:pt x="1631" y="4190"/>
                    <a:pt x="1" y="1"/>
                    <a:pt x="1"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5"/>
            <p:cNvSpPr/>
            <p:nvPr/>
          </p:nvSpPr>
          <p:spPr>
            <a:xfrm>
              <a:off x="4992350" y="3148575"/>
              <a:ext cx="41500" cy="288175"/>
            </a:xfrm>
            <a:custGeom>
              <a:avLst/>
              <a:gdLst/>
              <a:ahLst/>
              <a:cxnLst/>
              <a:rect l="l" t="t" r="r" b="b"/>
              <a:pathLst>
                <a:path w="1660" h="11527" extrusionOk="0">
                  <a:moveTo>
                    <a:pt x="1517" y="1"/>
                  </a:moveTo>
                  <a:lnTo>
                    <a:pt x="1517" y="1"/>
                  </a:lnTo>
                  <a:cubicBezTo>
                    <a:pt x="1280" y="3147"/>
                    <a:pt x="153" y="5545"/>
                    <a:pt x="228" y="8370"/>
                  </a:cubicBezTo>
                  <a:cubicBezTo>
                    <a:pt x="295" y="11204"/>
                    <a:pt x="1" y="11526"/>
                    <a:pt x="1" y="11526"/>
                  </a:cubicBezTo>
                  <a:lnTo>
                    <a:pt x="1423" y="11526"/>
                  </a:lnTo>
                  <a:cubicBezTo>
                    <a:pt x="522" y="5707"/>
                    <a:pt x="1660" y="2797"/>
                    <a:pt x="1517"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5"/>
            <p:cNvSpPr/>
            <p:nvPr/>
          </p:nvSpPr>
          <p:spPr>
            <a:xfrm>
              <a:off x="4843800" y="3286025"/>
              <a:ext cx="47650" cy="150725"/>
            </a:xfrm>
            <a:custGeom>
              <a:avLst/>
              <a:gdLst/>
              <a:ahLst/>
              <a:cxnLst/>
              <a:rect l="l" t="t" r="r" b="b"/>
              <a:pathLst>
                <a:path w="1906" h="6029" extrusionOk="0">
                  <a:moveTo>
                    <a:pt x="1905" y="0"/>
                  </a:moveTo>
                  <a:cubicBezTo>
                    <a:pt x="0" y="1365"/>
                    <a:pt x="901" y="6028"/>
                    <a:pt x="901" y="6028"/>
                  </a:cubicBezTo>
                  <a:lnTo>
                    <a:pt x="1905" y="6028"/>
                  </a:lnTo>
                  <a:cubicBezTo>
                    <a:pt x="1905" y="6028"/>
                    <a:pt x="266" y="1545"/>
                    <a:pt x="1905"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5"/>
            <p:cNvSpPr/>
            <p:nvPr/>
          </p:nvSpPr>
          <p:spPr>
            <a:xfrm>
              <a:off x="4992350" y="2609750"/>
              <a:ext cx="70875" cy="180350"/>
            </a:xfrm>
            <a:custGeom>
              <a:avLst/>
              <a:gdLst/>
              <a:ahLst/>
              <a:cxnLst/>
              <a:rect l="l" t="t" r="r" b="b"/>
              <a:pathLst>
                <a:path w="2835" h="7214" extrusionOk="0">
                  <a:moveTo>
                    <a:pt x="1" y="1"/>
                  </a:moveTo>
                  <a:lnTo>
                    <a:pt x="1" y="4285"/>
                  </a:lnTo>
                  <a:cubicBezTo>
                    <a:pt x="6" y="4280"/>
                    <a:pt x="258" y="4101"/>
                    <a:pt x="617" y="4101"/>
                  </a:cubicBezTo>
                  <a:cubicBezTo>
                    <a:pt x="939" y="4101"/>
                    <a:pt x="1345" y="4245"/>
                    <a:pt x="1735" y="4787"/>
                  </a:cubicBezTo>
                  <a:cubicBezTo>
                    <a:pt x="2550" y="5924"/>
                    <a:pt x="2835" y="7214"/>
                    <a:pt x="2835" y="7214"/>
                  </a:cubicBezTo>
                  <a:lnTo>
                    <a:pt x="2835" y="3176"/>
                  </a:lnTo>
                  <a:cubicBezTo>
                    <a:pt x="2767" y="3350"/>
                    <a:pt x="2636" y="3428"/>
                    <a:pt x="2466" y="3428"/>
                  </a:cubicBezTo>
                  <a:cubicBezTo>
                    <a:pt x="1666" y="3428"/>
                    <a:pt x="1" y="1682"/>
                    <a:pt x="1"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25"/>
          <p:cNvGrpSpPr/>
          <p:nvPr/>
        </p:nvGrpSpPr>
        <p:grpSpPr>
          <a:xfrm>
            <a:off x="683200" y="4030000"/>
            <a:ext cx="1003425" cy="795800"/>
            <a:chOff x="2456125" y="2584875"/>
            <a:chExt cx="1003425" cy="795800"/>
          </a:xfrm>
        </p:grpSpPr>
        <p:sp>
          <p:nvSpPr>
            <p:cNvPr id="1179" name="Google Shape;1179;p25"/>
            <p:cNvSpPr/>
            <p:nvPr/>
          </p:nvSpPr>
          <p:spPr>
            <a:xfrm>
              <a:off x="2456125" y="3178200"/>
              <a:ext cx="1003425" cy="202475"/>
            </a:xfrm>
            <a:custGeom>
              <a:avLst/>
              <a:gdLst/>
              <a:ahLst/>
              <a:cxnLst/>
              <a:rect l="l" t="t" r="r" b="b"/>
              <a:pathLst>
                <a:path w="40137" h="8099" extrusionOk="0">
                  <a:moveTo>
                    <a:pt x="18972" y="1"/>
                  </a:moveTo>
                  <a:lnTo>
                    <a:pt x="395" y="7611"/>
                  </a:lnTo>
                  <a:cubicBezTo>
                    <a:pt x="1" y="7820"/>
                    <a:pt x="1727" y="8098"/>
                    <a:pt x="3799" y="8098"/>
                  </a:cubicBezTo>
                  <a:cubicBezTo>
                    <a:pt x="4366" y="8098"/>
                    <a:pt x="4959" y="8077"/>
                    <a:pt x="5542" y="8028"/>
                  </a:cubicBezTo>
                  <a:cubicBezTo>
                    <a:pt x="8262" y="7801"/>
                    <a:pt x="10034" y="6872"/>
                    <a:pt x="12006" y="6521"/>
                  </a:cubicBezTo>
                  <a:cubicBezTo>
                    <a:pt x="13104" y="6326"/>
                    <a:pt x="14509" y="6151"/>
                    <a:pt x="15571" y="6151"/>
                  </a:cubicBezTo>
                  <a:cubicBezTo>
                    <a:pt x="16414" y="6151"/>
                    <a:pt x="17040" y="6261"/>
                    <a:pt x="17124" y="6559"/>
                  </a:cubicBezTo>
                  <a:cubicBezTo>
                    <a:pt x="17313" y="7232"/>
                    <a:pt x="15996" y="7327"/>
                    <a:pt x="16337" y="7611"/>
                  </a:cubicBezTo>
                  <a:cubicBezTo>
                    <a:pt x="16544" y="7801"/>
                    <a:pt x="18262" y="8056"/>
                    <a:pt x="19929" y="8056"/>
                  </a:cubicBezTo>
                  <a:cubicBezTo>
                    <a:pt x="20934" y="8056"/>
                    <a:pt x="21921" y="7963"/>
                    <a:pt x="22545" y="7706"/>
                  </a:cubicBezTo>
                  <a:cubicBezTo>
                    <a:pt x="24204" y="7033"/>
                    <a:pt x="22877" y="6474"/>
                    <a:pt x="26953" y="5811"/>
                  </a:cubicBezTo>
                  <a:cubicBezTo>
                    <a:pt x="31028" y="5138"/>
                    <a:pt x="40136" y="1"/>
                    <a:pt x="4013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5"/>
            <p:cNvSpPr/>
            <p:nvPr/>
          </p:nvSpPr>
          <p:spPr>
            <a:xfrm>
              <a:off x="2466000" y="2584875"/>
              <a:ext cx="699500" cy="783375"/>
            </a:xfrm>
            <a:custGeom>
              <a:avLst/>
              <a:gdLst/>
              <a:ahLst/>
              <a:cxnLst/>
              <a:rect l="l" t="t" r="r" b="b"/>
              <a:pathLst>
                <a:path w="27980" h="31335" extrusionOk="0">
                  <a:moveTo>
                    <a:pt x="17061" y="2380"/>
                  </a:moveTo>
                  <a:cubicBezTo>
                    <a:pt x="17563" y="2380"/>
                    <a:pt x="17923" y="2787"/>
                    <a:pt x="17866" y="3280"/>
                  </a:cubicBezTo>
                  <a:cubicBezTo>
                    <a:pt x="17781" y="4086"/>
                    <a:pt x="17298" y="4806"/>
                    <a:pt x="16615" y="5223"/>
                  </a:cubicBezTo>
                  <a:lnTo>
                    <a:pt x="12653" y="5223"/>
                  </a:lnTo>
                  <a:cubicBezTo>
                    <a:pt x="11355" y="5223"/>
                    <a:pt x="10208" y="4256"/>
                    <a:pt x="10066" y="3043"/>
                  </a:cubicBezTo>
                  <a:cubicBezTo>
                    <a:pt x="10028" y="2768"/>
                    <a:pt x="10151" y="2531"/>
                    <a:pt x="10350" y="2380"/>
                  </a:cubicBezTo>
                  <a:close/>
                  <a:moveTo>
                    <a:pt x="8777" y="1"/>
                  </a:moveTo>
                  <a:cubicBezTo>
                    <a:pt x="7042" y="1"/>
                    <a:pt x="5459" y="1337"/>
                    <a:pt x="5137" y="3081"/>
                  </a:cubicBezTo>
                  <a:lnTo>
                    <a:pt x="0" y="31335"/>
                  </a:lnTo>
                  <a:lnTo>
                    <a:pt x="5507" y="31335"/>
                  </a:lnTo>
                  <a:lnTo>
                    <a:pt x="6720" y="29259"/>
                  </a:lnTo>
                  <a:lnTo>
                    <a:pt x="15155" y="29259"/>
                  </a:lnTo>
                  <a:lnTo>
                    <a:pt x="15952" y="31335"/>
                  </a:lnTo>
                  <a:lnTo>
                    <a:pt x="21458" y="31335"/>
                  </a:lnTo>
                  <a:lnTo>
                    <a:pt x="21572" y="27544"/>
                  </a:lnTo>
                  <a:lnTo>
                    <a:pt x="22586" y="29155"/>
                  </a:lnTo>
                  <a:lnTo>
                    <a:pt x="27979" y="29155"/>
                  </a:lnTo>
                  <a:lnTo>
                    <a:pt x="22823" y="2863"/>
                  </a:lnTo>
                  <a:cubicBezTo>
                    <a:pt x="22558" y="1479"/>
                    <a:pt x="21345" y="351"/>
                    <a:pt x="19904" y="67"/>
                  </a:cubicBezTo>
                  <a:cubicBezTo>
                    <a:pt x="19686" y="19"/>
                    <a:pt x="19459" y="1"/>
                    <a:pt x="19222" y="1"/>
                  </a:cubicBezTo>
                  <a:close/>
                </a:path>
              </a:pathLst>
            </a:custGeom>
            <a:solidFill>
              <a:srgbClr val="F2D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5"/>
            <p:cNvSpPr/>
            <p:nvPr/>
          </p:nvSpPr>
          <p:spPr>
            <a:xfrm>
              <a:off x="2930425" y="2584875"/>
              <a:ext cx="234825" cy="783375"/>
            </a:xfrm>
            <a:custGeom>
              <a:avLst/>
              <a:gdLst/>
              <a:ahLst/>
              <a:cxnLst/>
              <a:rect l="l" t="t" r="r" b="b"/>
              <a:pathLst>
                <a:path w="9393" h="31335" extrusionOk="0">
                  <a:moveTo>
                    <a:pt x="0" y="1"/>
                  </a:moveTo>
                  <a:cubicBezTo>
                    <a:pt x="1725" y="1"/>
                    <a:pt x="3033" y="1337"/>
                    <a:pt x="2986" y="3081"/>
                  </a:cubicBezTo>
                  <a:lnTo>
                    <a:pt x="2208" y="31335"/>
                  </a:lnTo>
                  <a:lnTo>
                    <a:pt x="2872" y="31335"/>
                  </a:lnTo>
                  <a:lnTo>
                    <a:pt x="2986" y="27544"/>
                  </a:lnTo>
                  <a:lnTo>
                    <a:pt x="4000" y="29155"/>
                  </a:lnTo>
                  <a:lnTo>
                    <a:pt x="9393" y="29155"/>
                  </a:lnTo>
                  <a:lnTo>
                    <a:pt x="4246" y="2863"/>
                  </a:lnTo>
                  <a:cubicBezTo>
                    <a:pt x="3981" y="1479"/>
                    <a:pt x="2768" y="351"/>
                    <a:pt x="1327" y="67"/>
                  </a:cubicBezTo>
                  <a:cubicBezTo>
                    <a:pt x="1109" y="19"/>
                    <a:pt x="882" y="1"/>
                    <a:pt x="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5"/>
            <p:cNvSpPr/>
            <p:nvPr/>
          </p:nvSpPr>
          <p:spPr>
            <a:xfrm>
              <a:off x="2698675" y="2658800"/>
              <a:ext cx="208775" cy="66850"/>
            </a:xfrm>
            <a:custGeom>
              <a:avLst/>
              <a:gdLst/>
              <a:ahLst/>
              <a:cxnLst/>
              <a:rect l="l" t="t" r="r" b="b"/>
              <a:pathLst>
                <a:path w="8351" h="2674" extrusionOk="0">
                  <a:moveTo>
                    <a:pt x="219" y="1"/>
                  </a:moveTo>
                  <a:cubicBezTo>
                    <a:pt x="171" y="95"/>
                    <a:pt x="133" y="209"/>
                    <a:pt x="124" y="323"/>
                  </a:cubicBezTo>
                  <a:cubicBezTo>
                    <a:pt x="1" y="1612"/>
                    <a:pt x="929" y="2673"/>
                    <a:pt x="2218" y="2673"/>
                  </a:cubicBezTo>
                  <a:lnTo>
                    <a:pt x="6635" y="2673"/>
                  </a:lnTo>
                  <a:cubicBezTo>
                    <a:pt x="7280" y="2673"/>
                    <a:pt x="7896" y="2408"/>
                    <a:pt x="8351" y="1982"/>
                  </a:cubicBezTo>
                  <a:lnTo>
                    <a:pt x="8351" y="1982"/>
                  </a:lnTo>
                  <a:cubicBezTo>
                    <a:pt x="8028" y="2171"/>
                    <a:pt x="7640" y="2275"/>
                    <a:pt x="7213" y="2275"/>
                  </a:cubicBezTo>
                  <a:lnTo>
                    <a:pt x="2797" y="2275"/>
                  </a:lnTo>
                  <a:cubicBezTo>
                    <a:pt x="1508" y="2275"/>
                    <a:pt x="361" y="1309"/>
                    <a:pt x="219" y="95"/>
                  </a:cubicBezTo>
                  <a:lnTo>
                    <a:pt x="21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5"/>
            <p:cNvSpPr/>
            <p:nvPr/>
          </p:nvSpPr>
          <p:spPr>
            <a:xfrm>
              <a:off x="3004575" y="2647675"/>
              <a:ext cx="146700" cy="666075"/>
            </a:xfrm>
            <a:custGeom>
              <a:avLst/>
              <a:gdLst/>
              <a:ahLst/>
              <a:cxnLst/>
              <a:rect l="l" t="t" r="r" b="b"/>
              <a:pathLst>
                <a:path w="5868" h="26643" extrusionOk="0">
                  <a:moveTo>
                    <a:pt x="645" y="0"/>
                  </a:moveTo>
                  <a:lnTo>
                    <a:pt x="645" y="0"/>
                  </a:lnTo>
                  <a:cubicBezTo>
                    <a:pt x="664" y="180"/>
                    <a:pt x="683" y="370"/>
                    <a:pt x="683" y="569"/>
                  </a:cubicBezTo>
                  <a:lnTo>
                    <a:pt x="1" y="25032"/>
                  </a:lnTo>
                  <a:lnTo>
                    <a:pt x="1024" y="26643"/>
                  </a:lnTo>
                  <a:lnTo>
                    <a:pt x="5868" y="26643"/>
                  </a:lnTo>
                  <a:lnTo>
                    <a:pt x="740" y="351"/>
                  </a:lnTo>
                  <a:cubicBezTo>
                    <a:pt x="712" y="237"/>
                    <a:pt x="683" y="114"/>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5"/>
            <p:cNvSpPr/>
            <p:nvPr/>
          </p:nvSpPr>
          <p:spPr>
            <a:xfrm>
              <a:off x="2682100" y="2644575"/>
              <a:ext cx="199300" cy="81300"/>
            </a:xfrm>
            <a:custGeom>
              <a:avLst/>
              <a:gdLst/>
              <a:ahLst/>
              <a:cxnLst/>
              <a:rect l="l" t="t" r="r" b="b"/>
              <a:pathLst>
                <a:path w="7972" h="3252" extrusionOk="0">
                  <a:moveTo>
                    <a:pt x="1109" y="1"/>
                  </a:moveTo>
                  <a:cubicBezTo>
                    <a:pt x="616" y="1"/>
                    <a:pt x="180" y="409"/>
                    <a:pt x="133" y="901"/>
                  </a:cubicBezTo>
                  <a:cubicBezTo>
                    <a:pt x="0" y="2200"/>
                    <a:pt x="929" y="3252"/>
                    <a:pt x="2218" y="3252"/>
                  </a:cubicBezTo>
                  <a:lnTo>
                    <a:pt x="6635" y="3252"/>
                  </a:lnTo>
                  <a:cubicBezTo>
                    <a:pt x="7118" y="3252"/>
                    <a:pt x="7582" y="3110"/>
                    <a:pt x="7971" y="2863"/>
                  </a:cubicBezTo>
                  <a:cubicBezTo>
                    <a:pt x="7960" y="2846"/>
                    <a:pt x="7945" y="2843"/>
                    <a:pt x="7929" y="2843"/>
                  </a:cubicBezTo>
                  <a:cubicBezTo>
                    <a:pt x="7918" y="2843"/>
                    <a:pt x="7907" y="2844"/>
                    <a:pt x="7895" y="2844"/>
                  </a:cubicBezTo>
                  <a:lnTo>
                    <a:pt x="4019" y="2844"/>
                  </a:lnTo>
                  <a:cubicBezTo>
                    <a:pt x="2730" y="2844"/>
                    <a:pt x="1573" y="1878"/>
                    <a:pt x="1431" y="664"/>
                  </a:cubicBezTo>
                  <a:cubicBezTo>
                    <a:pt x="1403" y="399"/>
                    <a:pt x="1517" y="162"/>
                    <a:pt x="1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5"/>
            <p:cNvSpPr/>
            <p:nvPr/>
          </p:nvSpPr>
          <p:spPr>
            <a:xfrm>
              <a:off x="2587075" y="3316350"/>
              <a:ext cx="47175" cy="52150"/>
            </a:xfrm>
            <a:custGeom>
              <a:avLst/>
              <a:gdLst/>
              <a:ahLst/>
              <a:cxnLst/>
              <a:rect l="l" t="t" r="r" b="b"/>
              <a:pathLst>
                <a:path w="1887" h="2086" extrusionOk="0">
                  <a:moveTo>
                    <a:pt x="1223" y="0"/>
                  </a:moveTo>
                  <a:lnTo>
                    <a:pt x="0" y="2085"/>
                  </a:lnTo>
                  <a:lnTo>
                    <a:pt x="654" y="2085"/>
                  </a:lnTo>
                  <a:lnTo>
                    <a:pt x="18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5"/>
            <p:cNvSpPr/>
            <p:nvPr/>
          </p:nvSpPr>
          <p:spPr>
            <a:xfrm>
              <a:off x="2465525" y="2584875"/>
              <a:ext cx="540750" cy="783375"/>
            </a:xfrm>
            <a:custGeom>
              <a:avLst/>
              <a:gdLst/>
              <a:ahLst/>
              <a:cxnLst/>
              <a:rect l="l" t="t" r="r" b="b"/>
              <a:pathLst>
                <a:path w="21630" h="31335" extrusionOk="0">
                  <a:moveTo>
                    <a:pt x="17089" y="2380"/>
                  </a:moveTo>
                  <a:cubicBezTo>
                    <a:pt x="17582" y="2380"/>
                    <a:pt x="17942" y="2787"/>
                    <a:pt x="17885" y="3280"/>
                  </a:cubicBezTo>
                  <a:cubicBezTo>
                    <a:pt x="17752" y="4569"/>
                    <a:pt x="16587" y="5630"/>
                    <a:pt x="15298" y="5630"/>
                  </a:cubicBezTo>
                  <a:lnTo>
                    <a:pt x="10890" y="5630"/>
                  </a:lnTo>
                  <a:cubicBezTo>
                    <a:pt x="9601" y="5630"/>
                    <a:pt x="8663" y="4569"/>
                    <a:pt x="8805" y="3280"/>
                  </a:cubicBezTo>
                  <a:cubicBezTo>
                    <a:pt x="8853" y="2787"/>
                    <a:pt x="9308" y="2380"/>
                    <a:pt x="9791" y="2380"/>
                  </a:cubicBezTo>
                  <a:close/>
                  <a:moveTo>
                    <a:pt x="8786" y="1"/>
                  </a:moveTo>
                  <a:cubicBezTo>
                    <a:pt x="7052" y="1"/>
                    <a:pt x="5469" y="1337"/>
                    <a:pt x="5147" y="3081"/>
                  </a:cubicBezTo>
                  <a:lnTo>
                    <a:pt x="0" y="31335"/>
                  </a:lnTo>
                  <a:lnTo>
                    <a:pt x="4853" y="31335"/>
                  </a:lnTo>
                  <a:lnTo>
                    <a:pt x="6066" y="29259"/>
                  </a:lnTo>
                  <a:lnTo>
                    <a:pt x="15156" y="29259"/>
                  </a:lnTo>
                  <a:lnTo>
                    <a:pt x="15952" y="31335"/>
                  </a:lnTo>
                  <a:lnTo>
                    <a:pt x="20795" y="31335"/>
                  </a:lnTo>
                  <a:lnTo>
                    <a:pt x="21582" y="3081"/>
                  </a:lnTo>
                  <a:cubicBezTo>
                    <a:pt x="21629" y="1337"/>
                    <a:pt x="20321" y="1"/>
                    <a:pt x="1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5"/>
            <p:cNvSpPr/>
            <p:nvPr/>
          </p:nvSpPr>
          <p:spPr>
            <a:xfrm>
              <a:off x="2603650" y="2871575"/>
              <a:ext cx="294325" cy="250500"/>
            </a:xfrm>
            <a:custGeom>
              <a:avLst/>
              <a:gdLst/>
              <a:ahLst/>
              <a:cxnLst/>
              <a:rect l="l" t="t" r="r" b="b"/>
              <a:pathLst>
                <a:path w="11773" h="10020" extrusionOk="0">
                  <a:moveTo>
                    <a:pt x="6673" y="721"/>
                  </a:moveTo>
                  <a:cubicBezTo>
                    <a:pt x="7024" y="721"/>
                    <a:pt x="7337" y="911"/>
                    <a:pt x="7488" y="1205"/>
                  </a:cubicBezTo>
                  <a:lnTo>
                    <a:pt x="10825" y="7726"/>
                  </a:lnTo>
                  <a:cubicBezTo>
                    <a:pt x="10995" y="8048"/>
                    <a:pt x="10957" y="8436"/>
                    <a:pt x="10749" y="8768"/>
                  </a:cubicBezTo>
                  <a:cubicBezTo>
                    <a:pt x="10531" y="9100"/>
                    <a:pt x="10180" y="9299"/>
                    <a:pt x="9801" y="9299"/>
                  </a:cubicBezTo>
                  <a:lnTo>
                    <a:pt x="1754" y="9299"/>
                  </a:lnTo>
                  <a:cubicBezTo>
                    <a:pt x="1375" y="9299"/>
                    <a:pt x="1062" y="9100"/>
                    <a:pt x="911" y="8768"/>
                  </a:cubicBezTo>
                  <a:cubicBezTo>
                    <a:pt x="759" y="8436"/>
                    <a:pt x="806" y="8048"/>
                    <a:pt x="1043" y="7726"/>
                  </a:cubicBezTo>
                  <a:lnTo>
                    <a:pt x="5745" y="1205"/>
                  </a:lnTo>
                  <a:cubicBezTo>
                    <a:pt x="5972" y="901"/>
                    <a:pt x="6313" y="721"/>
                    <a:pt x="6673" y="721"/>
                  </a:cubicBezTo>
                  <a:close/>
                  <a:moveTo>
                    <a:pt x="6749" y="1"/>
                  </a:moveTo>
                  <a:cubicBezTo>
                    <a:pt x="6133" y="1"/>
                    <a:pt x="5555" y="304"/>
                    <a:pt x="5176" y="826"/>
                  </a:cubicBezTo>
                  <a:lnTo>
                    <a:pt x="475" y="7346"/>
                  </a:lnTo>
                  <a:cubicBezTo>
                    <a:pt x="86" y="7887"/>
                    <a:pt x="1" y="8550"/>
                    <a:pt x="247" y="9119"/>
                  </a:cubicBezTo>
                  <a:cubicBezTo>
                    <a:pt x="494" y="9678"/>
                    <a:pt x="1043" y="10019"/>
                    <a:pt x="1678" y="10019"/>
                  </a:cubicBezTo>
                  <a:lnTo>
                    <a:pt x="9725" y="10019"/>
                  </a:lnTo>
                  <a:cubicBezTo>
                    <a:pt x="10370" y="10019"/>
                    <a:pt x="10967" y="9688"/>
                    <a:pt x="11346" y="9119"/>
                  </a:cubicBezTo>
                  <a:cubicBezTo>
                    <a:pt x="11716" y="8569"/>
                    <a:pt x="11773" y="7887"/>
                    <a:pt x="11488" y="7346"/>
                  </a:cubicBezTo>
                  <a:lnTo>
                    <a:pt x="8152" y="826"/>
                  </a:lnTo>
                  <a:cubicBezTo>
                    <a:pt x="7887" y="304"/>
                    <a:pt x="7356" y="1"/>
                    <a:pt x="6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2637075" y="2786750"/>
              <a:ext cx="39600" cy="47175"/>
            </a:xfrm>
            <a:custGeom>
              <a:avLst/>
              <a:gdLst/>
              <a:ahLst/>
              <a:cxnLst/>
              <a:rect l="l" t="t" r="r" b="b"/>
              <a:pathLst>
                <a:path w="1584" h="1887" extrusionOk="0">
                  <a:moveTo>
                    <a:pt x="1148" y="1"/>
                  </a:moveTo>
                  <a:cubicBezTo>
                    <a:pt x="608" y="1"/>
                    <a:pt x="115" y="361"/>
                    <a:pt x="58" y="977"/>
                  </a:cubicBezTo>
                  <a:cubicBezTo>
                    <a:pt x="1" y="1498"/>
                    <a:pt x="285" y="1887"/>
                    <a:pt x="911" y="1887"/>
                  </a:cubicBezTo>
                  <a:cubicBezTo>
                    <a:pt x="1138" y="1887"/>
                    <a:pt x="1299" y="1840"/>
                    <a:pt x="1385" y="1802"/>
                  </a:cubicBezTo>
                  <a:lnTo>
                    <a:pt x="1366" y="1489"/>
                  </a:lnTo>
                  <a:cubicBezTo>
                    <a:pt x="1280" y="1517"/>
                    <a:pt x="1138" y="1546"/>
                    <a:pt x="1015" y="1546"/>
                  </a:cubicBezTo>
                  <a:cubicBezTo>
                    <a:pt x="655" y="1546"/>
                    <a:pt x="465" y="1318"/>
                    <a:pt x="494" y="949"/>
                  </a:cubicBezTo>
                  <a:cubicBezTo>
                    <a:pt x="532" y="551"/>
                    <a:pt x="816" y="351"/>
                    <a:pt x="1138" y="351"/>
                  </a:cubicBezTo>
                  <a:cubicBezTo>
                    <a:pt x="1280" y="351"/>
                    <a:pt x="1385" y="380"/>
                    <a:pt x="1470" y="418"/>
                  </a:cubicBezTo>
                  <a:lnTo>
                    <a:pt x="1584" y="86"/>
                  </a:lnTo>
                  <a:cubicBezTo>
                    <a:pt x="1517" y="48"/>
                    <a:pt x="1356" y="1"/>
                    <a:pt x="1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2675475" y="2787475"/>
              <a:ext cx="41250" cy="45525"/>
            </a:xfrm>
            <a:custGeom>
              <a:avLst/>
              <a:gdLst/>
              <a:ahLst/>
              <a:cxnLst/>
              <a:rect l="l" t="t" r="r" b="b"/>
              <a:pathLst>
                <a:path w="1650" h="1821" extrusionOk="0">
                  <a:moveTo>
                    <a:pt x="977" y="304"/>
                  </a:moveTo>
                  <a:cubicBezTo>
                    <a:pt x="996" y="417"/>
                    <a:pt x="1005" y="559"/>
                    <a:pt x="1033" y="664"/>
                  </a:cubicBezTo>
                  <a:lnTo>
                    <a:pt x="1109" y="1052"/>
                  </a:lnTo>
                  <a:lnTo>
                    <a:pt x="702" y="1052"/>
                  </a:lnTo>
                  <a:lnTo>
                    <a:pt x="844" y="664"/>
                  </a:lnTo>
                  <a:cubicBezTo>
                    <a:pt x="891" y="559"/>
                    <a:pt x="929" y="417"/>
                    <a:pt x="977" y="304"/>
                  </a:cubicBezTo>
                  <a:close/>
                  <a:moveTo>
                    <a:pt x="749" y="0"/>
                  </a:moveTo>
                  <a:lnTo>
                    <a:pt x="0" y="1820"/>
                  </a:lnTo>
                  <a:lnTo>
                    <a:pt x="427" y="1820"/>
                  </a:lnTo>
                  <a:lnTo>
                    <a:pt x="607" y="1365"/>
                  </a:lnTo>
                  <a:lnTo>
                    <a:pt x="1119" y="1365"/>
                  </a:lnTo>
                  <a:lnTo>
                    <a:pt x="1214" y="1820"/>
                  </a:lnTo>
                  <a:lnTo>
                    <a:pt x="1650" y="1820"/>
                  </a:lnTo>
                  <a:lnTo>
                    <a:pt x="12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2721450" y="2787475"/>
              <a:ext cx="41250" cy="46225"/>
            </a:xfrm>
            <a:custGeom>
              <a:avLst/>
              <a:gdLst/>
              <a:ahLst/>
              <a:cxnLst/>
              <a:rect l="l" t="t" r="r" b="b"/>
              <a:pathLst>
                <a:path w="1650" h="1849" extrusionOk="0">
                  <a:moveTo>
                    <a:pt x="171" y="0"/>
                  </a:moveTo>
                  <a:lnTo>
                    <a:pt x="57" y="1014"/>
                  </a:lnTo>
                  <a:cubicBezTo>
                    <a:pt x="0" y="1602"/>
                    <a:pt x="237" y="1848"/>
                    <a:pt x="701" y="1848"/>
                  </a:cubicBezTo>
                  <a:cubicBezTo>
                    <a:pt x="1175" y="1848"/>
                    <a:pt x="1479" y="1574"/>
                    <a:pt x="1545" y="1014"/>
                  </a:cubicBezTo>
                  <a:lnTo>
                    <a:pt x="1649" y="0"/>
                  </a:lnTo>
                  <a:lnTo>
                    <a:pt x="1232" y="0"/>
                  </a:lnTo>
                  <a:lnTo>
                    <a:pt x="1128" y="1052"/>
                  </a:lnTo>
                  <a:cubicBezTo>
                    <a:pt x="1090" y="1375"/>
                    <a:pt x="957" y="1526"/>
                    <a:pt x="749" y="1526"/>
                  </a:cubicBezTo>
                  <a:cubicBezTo>
                    <a:pt x="531" y="1526"/>
                    <a:pt x="427" y="1365"/>
                    <a:pt x="465" y="1052"/>
                  </a:cubicBezTo>
                  <a:lnTo>
                    <a:pt x="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2767175" y="2787475"/>
              <a:ext cx="35575" cy="45525"/>
            </a:xfrm>
            <a:custGeom>
              <a:avLst/>
              <a:gdLst/>
              <a:ahLst/>
              <a:cxnLst/>
              <a:rect l="l" t="t" r="r" b="b"/>
              <a:pathLst>
                <a:path w="1423" h="1821" extrusionOk="0">
                  <a:moveTo>
                    <a:pt x="29" y="0"/>
                  </a:moveTo>
                  <a:lnTo>
                    <a:pt x="0" y="341"/>
                  </a:lnTo>
                  <a:lnTo>
                    <a:pt x="484" y="341"/>
                  </a:lnTo>
                  <a:lnTo>
                    <a:pt x="313" y="1820"/>
                  </a:lnTo>
                  <a:lnTo>
                    <a:pt x="730" y="1820"/>
                  </a:lnTo>
                  <a:lnTo>
                    <a:pt x="882" y="341"/>
                  </a:lnTo>
                  <a:lnTo>
                    <a:pt x="1384" y="341"/>
                  </a:lnTo>
                  <a:lnTo>
                    <a:pt x="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2803200" y="2787475"/>
              <a:ext cx="15175" cy="45525"/>
            </a:xfrm>
            <a:custGeom>
              <a:avLst/>
              <a:gdLst/>
              <a:ahLst/>
              <a:cxnLst/>
              <a:rect l="l" t="t" r="r" b="b"/>
              <a:pathLst>
                <a:path w="607" h="1821" extrusionOk="0">
                  <a:moveTo>
                    <a:pt x="190" y="0"/>
                  </a:moveTo>
                  <a:lnTo>
                    <a:pt x="0" y="1820"/>
                  </a:lnTo>
                  <a:lnTo>
                    <a:pt x="417" y="1820"/>
                  </a:lnTo>
                  <a:lnTo>
                    <a:pt x="6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2821675" y="2786750"/>
              <a:ext cx="46225" cy="47175"/>
            </a:xfrm>
            <a:custGeom>
              <a:avLst/>
              <a:gdLst/>
              <a:ahLst/>
              <a:cxnLst/>
              <a:rect l="l" t="t" r="r" b="b"/>
              <a:pathLst>
                <a:path w="1849" h="1887" extrusionOk="0">
                  <a:moveTo>
                    <a:pt x="963" y="332"/>
                  </a:moveTo>
                  <a:cubicBezTo>
                    <a:pt x="968" y="332"/>
                    <a:pt x="972" y="332"/>
                    <a:pt x="977" y="333"/>
                  </a:cubicBezTo>
                  <a:cubicBezTo>
                    <a:pt x="1261" y="333"/>
                    <a:pt x="1394" y="607"/>
                    <a:pt x="1356" y="939"/>
                  </a:cubicBezTo>
                  <a:cubicBezTo>
                    <a:pt x="1327" y="1299"/>
                    <a:pt x="1138" y="1555"/>
                    <a:pt x="863" y="1555"/>
                  </a:cubicBezTo>
                  <a:cubicBezTo>
                    <a:pt x="588" y="1555"/>
                    <a:pt x="446" y="1309"/>
                    <a:pt x="484" y="949"/>
                  </a:cubicBezTo>
                  <a:cubicBezTo>
                    <a:pt x="521" y="604"/>
                    <a:pt x="705" y="332"/>
                    <a:pt x="963" y="332"/>
                  </a:cubicBezTo>
                  <a:close/>
                  <a:moveTo>
                    <a:pt x="1024" y="1"/>
                  </a:moveTo>
                  <a:cubicBezTo>
                    <a:pt x="493" y="1"/>
                    <a:pt x="105" y="418"/>
                    <a:pt x="48" y="968"/>
                  </a:cubicBezTo>
                  <a:cubicBezTo>
                    <a:pt x="0" y="1489"/>
                    <a:pt x="266" y="1887"/>
                    <a:pt x="806" y="1887"/>
                  </a:cubicBezTo>
                  <a:cubicBezTo>
                    <a:pt x="1337" y="1887"/>
                    <a:pt x="1735" y="1517"/>
                    <a:pt x="1801" y="930"/>
                  </a:cubicBezTo>
                  <a:cubicBezTo>
                    <a:pt x="1849" y="418"/>
                    <a:pt x="1583"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2870725" y="2787475"/>
              <a:ext cx="42425" cy="45525"/>
            </a:xfrm>
            <a:custGeom>
              <a:avLst/>
              <a:gdLst/>
              <a:ahLst/>
              <a:cxnLst/>
              <a:rect l="l" t="t" r="r" b="b"/>
              <a:pathLst>
                <a:path w="1697" h="1821" extrusionOk="0">
                  <a:moveTo>
                    <a:pt x="190" y="0"/>
                  </a:moveTo>
                  <a:lnTo>
                    <a:pt x="0" y="1820"/>
                  </a:lnTo>
                  <a:lnTo>
                    <a:pt x="370" y="1820"/>
                  </a:lnTo>
                  <a:lnTo>
                    <a:pt x="427" y="1280"/>
                  </a:lnTo>
                  <a:cubicBezTo>
                    <a:pt x="465" y="986"/>
                    <a:pt x="484" y="721"/>
                    <a:pt x="503" y="484"/>
                  </a:cubicBezTo>
                  <a:lnTo>
                    <a:pt x="512" y="484"/>
                  </a:lnTo>
                  <a:cubicBezTo>
                    <a:pt x="578" y="702"/>
                    <a:pt x="673" y="939"/>
                    <a:pt x="759" y="1128"/>
                  </a:cubicBezTo>
                  <a:lnTo>
                    <a:pt x="1071" y="1820"/>
                  </a:lnTo>
                  <a:lnTo>
                    <a:pt x="1507" y="1820"/>
                  </a:lnTo>
                  <a:lnTo>
                    <a:pt x="1697" y="0"/>
                  </a:lnTo>
                  <a:lnTo>
                    <a:pt x="1318" y="0"/>
                  </a:lnTo>
                  <a:lnTo>
                    <a:pt x="1261" y="531"/>
                  </a:lnTo>
                  <a:cubicBezTo>
                    <a:pt x="1223" y="806"/>
                    <a:pt x="1213" y="1052"/>
                    <a:pt x="1213" y="1289"/>
                  </a:cubicBezTo>
                  <a:lnTo>
                    <a:pt x="1195" y="1289"/>
                  </a:lnTo>
                  <a:cubicBezTo>
                    <a:pt x="1138" y="1081"/>
                    <a:pt x="1052" y="853"/>
                    <a:pt x="977" y="664"/>
                  </a:cubicBezTo>
                  <a:lnTo>
                    <a:pt x="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2547275" y="3177250"/>
              <a:ext cx="64475" cy="50975"/>
            </a:xfrm>
            <a:custGeom>
              <a:avLst/>
              <a:gdLst/>
              <a:ahLst/>
              <a:cxnLst/>
              <a:rect l="l" t="t" r="r" b="b"/>
              <a:pathLst>
                <a:path w="2579" h="2039" extrusionOk="0">
                  <a:moveTo>
                    <a:pt x="1071" y="1"/>
                  </a:moveTo>
                  <a:lnTo>
                    <a:pt x="806" y="825"/>
                  </a:lnTo>
                  <a:cubicBezTo>
                    <a:pt x="730" y="1081"/>
                    <a:pt x="654" y="1328"/>
                    <a:pt x="597" y="1536"/>
                  </a:cubicBezTo>
                  <a:cubicBezTo>
                    <a:pt x="578" y="1337"/>
                    <a:pt x="569" y="1081"/>
                    <a:pt x="550" y="844"/>
                  </a:cubicBezTo>
                  <a:lnTo>
                    <a:pt x="493" y="10"/>
                  </a:lnTo>
                  <a:lnTo>
                    <a:pt x="0" y="10"/>
                  </a:lnTo>
                  <a:lnTo>
                    <a:pt x="265" y="2038"/>
                  </a:lnTo>
                  <a:lnTo>
                    <a:pt x="265" y="2029"/>
                  </a:lnTo>
                  <a:lnTo>
                    <a:pt x="749" y="2029"/>
                  </a:lnTo>
                  <a:lnTo>
                    <a:pt x="1033" y="1157"/>
                  </a:lnTo>
                  <a:cubicBezTo>
                    <a:pt x="1109" y="948"/>
                    <a:pt x="1156" y="759"/>
                    <a:pt x="1223" y="531"/>
                  </a:cubicBezTo>
                  <a:cubicBezTo>
                    <a:pt x="1223" y="768"/>
                    <a:pt x="1251" y="958"/>
                    <a:pt x="1261" y="1157"/>
                  </a:cubicBezTo>
                  <a:lnTo>
                    <a:pt x="1346" y="2029"/>
                  </a:lnTo>
                  <a:lnTo>
                    <a:pt x="1839" y="2029"/>
                  </a:lnTo>
                  <a:lnTo>
                    <a:pt x="2578" y="1"/>
                  </a:lnTo>
                  <a:lnTo>
                    <a:pt x="2114" y="1"/>
                  </a:lnTo>
                  <a:lnTo>
                    <a:pt x="1867" y="825"/>
                  </a:lnTo>
                  <a:cubicBezTo>
                    <a:pt x="1791" y="1062"/>
                    <a:pt x="1725" y="1299"/>
                    <a:pt x="1678" y="1527"/>
                  </a:cubicBezTo>
                  <a:lnTo>
                    <a:pt x="1659" y="1527"/>
                  </a:lnTo>
                  <a:cubicBezTo>
                    <a:pt x="1659" y="1299"/>
                    <a:pt x="1649" y="1091"/>
                    <a:pt x="1630" y="854"/>
                  </a:cubicBezTo>
                  <a:lnTo>
                    <a:pt x="1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2612425" y="3177500"/>
              <a:ext cx="36525" cy="50725"/>
            </a:xfrm>
            <a:custGeom>
              <a:avLst/>
              <a:gdLst/>
              <a:ahLst/>
              <a:cxnLst/>
              <a:rect l="l" t="t" r="r" b="b"/>
              <a:pathLst>
                <a:path w="1461" h="2029" extrusionOk="0">
                  <a:moveTo>
                    <a:pt x="219" y="0"/>
                  </a:moveTo>
                  <a:lnTo>
                    <a:pt x="1" y="2028"/>
                  </a:lnTo>
                  <a:lnTo>
                    <a:pt x="1280" y="2028"/>
                  </a:lnTo>
                  <a:lnTo>
                    <a:pt x="1318" y="1649"/>
                  </a:lnTo>
                  <a:lnTo>
                    <a:pt x="493" y="1649"/>
                  </a:lnTo>
                  <a:lnTo>
                    <a:pt x="541" y="1175"/>
                  </a:lnTo>
                  <a:lnTo>
                    <a:pt x="1271" y="1175"/>
                  </a:lnTo>
                  <a:lnTo>
                    <a:pt x="1327" y="796"/>
                  </a:lnTo>
                  <a:lnTo>
                    <a:pt x="598" y="796"/>
                  </a:lnTo>
                  <a:lnTo>
                    <a:pt x="645" y="379"/>
                  </a:lnTo>
                  <a:lnTo>
                    <a:pt x="1422" y="379"/>
                  </a:lnTo>
                  <a:lnTo>
                    <a:pt x="1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2649175" y="3177725"/>
              <a:ext cx="39350" cy="50500"/>
            </a:xfrm>
            <a:custGeom>
              <a:avLst/>
              <a:gdLst/>
              <a:ahLst/>
              <a:cxnLst/>
              <a:rect l="l" t="t" r="r" b="b"/>
              <a:pathLst>
                <a:path w="1574" h="2020" extrusionOk="0">
                  <a:moveTo>
                    <a:pt x="38" y="1"/>
                  </a:moveTo>
                  <a:lnTo>
                    <a:pt x="0" y="380"/>
                  </a:lnTo>
                  <a:lnTo>
                    <a:pt x="550" y="380"/>
                  </a:lnTo>
                  <a:lnTo>
                    <a:pt x="370" y="2019"/>
                  </a:lnTo>
                  <a:lnTo>
                    <a:pt x="834" y="2019"/>
                  </a:lnTo>
                  <a:lnTo>
                    <a:pt x="996" y="380"/>
                  </a:lnTo>
                  <a:lnTo>
                    <a:pt x="1545" y="380"/>
                  </a:lnTo>
                  <a:lnTo>
                    <a:pt x="15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2704850" y="3177725"/>
              <a:ext cx="36275" cy="50725"/>
            </a:xfrm>
            <a:custGeom>
              <a:avLst/>
              <a:gdLst/>
              <a:ahLst/>
              <a:cxnLst/>
              <a:rect l="l" t="t" r="r" b="b"/>
              <a:pathLst>
                <a:path w="1451" h="2029" extrusionOk="0">
                  <a:moveTo>
                    <a:pt x="219" y="1"/>
                  </a:moveTo>
                  <a:lnTo>
                    <a:pt x="1" y="2029"/>
                  </a:lnTo>
                  <a:lnTo>
                    <a:pt x="475" y="2029"/>
                  </a:lnTo>
                  <a:lnTo>
                    <a:pt x="560" y="1214"/>
                  </a:lnTo>
                  <a:lnTo>
                    <a:pt x="1280" y="1214"/>
                  </a:lnTo>
                  <a:lnTo>
                    <a:pt x="1318" y="844"/>
                  </a:lnTo>
                  <a:lnTo>
                    <a:pt x="598" y="844"/>
                  </a:lnTo>
                  <a:lnTo>
                    <a:pt x="645" y="380"/>
                  </a:lnTo>
                  <a:lnTo>
                    <a:pt x="1413" y="380"/>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2744650" y="3177725"/>
              <a:ext cx="32250" cy="50500"/>
            </a:xfrm>
            <a:custGeom>
              <a:avLst/>
              <a:gdLst/>
              <a:ahLst/>
              <a:cxnLst/>
              <a:rect l="l" t="t" r="r" b="b"/>
              <a:pathLst>
                <a:path w="1290" h="2020" extrusionOk="0">
                  <a:moveTo>
                    <a:pt x="200" y="1"/>
                  </a:moveTo>
                  <a:lnTo>
                    <a:pt x="1" y="2019"/>
                  </a:lnTo>
                  <a:lnTo>
                    <a:pt x="1252" y="2019"/>
                  </a:lnTo>
                  <a:lnTo>
                    <a:pt x="1290" y="1640"/>
                  </a:lnTo>
                  <a:lnTo>
                    <a:pt x="494" y="1640"/>
                  </a:lnTo>
                  <a:lnTo>
                    <a:pt x="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2778075" y="3177025"/>
              <a:ext cx="51450" cy="52150"/>
            </a:xfrm>
            <a:custGeom>
              <a:avLst/>
              <a:gdLst/>
              <a:ahLst/>
              <a:cxnLst/>
              <a:rect l="l" t="t" r="r" b="b"/>
              <a:pathLst>
                <a:path w="2058" h="2086" extrusionOk="0">
                  <a:moveTo>
                    <a:pt x="1100" y="360"/>
                  </a:moveTo>
                  <a:cubicBezTo>
                    <a:pt x="1413" y="360"/>
                    <a:pt x="1555" y="673"/>
                    <a:pt x="1517" y="1043"/>
                  </a:cubicBezTo>
                  <a:cubicBezTo>
                    <a:pt x="1469" y="1431"/>
                    <a:pt x="1270" y="1725"/>
                    <a:pt x="958" y="1725"/>
                  </a:cubicBezTo>
                  <a:cubicBezTo>
                    <a:pt x="664" y="1725"/>
                    <a:pt x="512" y="1441"/>
                    <a:pt x="541" y="1052"/>
                  </a:cubicBezTo>
                  <a:cubicBezTo>
                    <a:pt x="588" y="645"/>
                    <a:pt x="806" y="360"/>
                    <a:pt x="1100" y="360"/>
                  </a:cubicBezTo>
                  <a:close/>
                  <a:moveTo>
                    <a:pt x="1147" y="0"/>
                  </a:moveTo>
                  <a:cubicBezTo>
                    <a:pt x="560" y="0"/>
                    <a:pt x="114" y="446"/>
                    <a:pt x="57" y="1052"/>
                  </a:cubicBezTo>
                  <a:cubicBezTo>
                    <a:pt x="0" y="1630"/>
                    <a:pt x="304" y="2085"/>
                    <a:pt x="901" y="2085"/>
                  </a:cubicBezTo>
                  <a:cubicBezTo>
                    <a:pt x="1488" y="2085"/>
                    <a:pt x="1934" y="1678"/>
                    <a:pt x="2000" y="1014"/>
                  </a:cubicBezTo>
                  <a:cubicBezTo>
                    <a:pt x="2057" y="455"/>
                    <a:pt x="1773" y="0"/>
                    <a:pt x="1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2831625" y="3177025"/>
              <a:ext cx="51675" cy="52150"/>
            </a:xfrm>
            <a:custGeom>
              <a:avLst/>
              <a:gdLst/>
              <a:ahLst/>
              <a:cxnLst/>
              <a:rect l="l" t="t" r="r" b="b"/>
              <a:pathLst>
                <a:path w="2067" h="2086" extrusionOk="0">
                  <a:moveTo>
                    <a:pt x="1100" y="360"/>
                  </a:moveTo>
                  <a:cubicBezTo>
                    <a:pt x="1413" y="360"/>
                    <a:pt x="1555" y="673"/>
                    <a:pt x="1517" y="1043"/>
                  </a:cubicBezTo>
                  <a:cubicBezTo>
                    <a:pt x="1469" y="1431"/>
                    <a:pt x="1270" y="1725"/>
                    <a:pt x="958" y="1725"/>
                  </a:cubicBezTo>
                  <a:cubicBezTo>
                    <a:pt x="664" y="1725"/>
                    <a:pt x="512" y="1441"/>
                    <a:pt x="550" y="1052"/>
                  </a:cubicBezTo>
                  <a:cubicBezTo>
                    <a:pt x="579" y="645"/>
                    <a:pt x="797" y="360"/>
                    <a:pt x="1100" y="360"/>
                  </a:cubicBezTo>
                  <a:close/>
                  <a:moveTo>
                    <a:pt x="1147" y="0"/>
                  </a:moveTo>
                  <a:cubicBezTo>
                    <a:pt x="560" y="0"/>
                    <a:pt x="124" y="446"/>
                    <a:pt x="57" y="1052"/>
                  </a:cubicBezTo>
                  <a:cubicBezTo>
                    <a:pt x="0" y="1630"/>
                    <a:pt x="313" y="2085"/>
                    <a:pt x="901" y="2085"/>
                  </a:cubicBezTo>
                  <a:cubicBezTo>
                    <a:pt x="1498" y="2085"/>
                    <a:pt x="1934" y="1678"/>
                    <a:pt x="2000" y="1014"/>
                  </a:cubicBezTo>
                  <a:cubicBezTo>
                    <a:pt x="2067" y="455"/>
                    <a:pt x="1763" y="0"/>
                    <a:pt x="1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2885875" y="3177250"/>
              <a:ext cx="40550" cy="50975"/>
            </a:xfrm>
            <a:custGeom>
              <a:avLst/>
              <a:gdLst/>
              <a:ahLst/>
              <a:cxnLst/>
              <a:rect l="l" t="t" r="r" b="b"/>
              <a:pathLst>
                <a:path w="1622" h="2039" extrusionOk="0">
                  <a:moveTo>
                    <a:pt x="854" y="332"/>
                  </a:moveTo>
                  <a:cubicBezTo>
                    <a:pt x="1062" y="332"/>
                    <a:pt x="1186" y="427"/>
                    <a:pt x="1157" y="617"/>
                  </a:cubicBezTo>
                  <a:cubicBezTo>
                    <a:pt x="1138" y="797"/>
                    <a:pt x="996" y="911"/>
                    <a:pt x="769" y="911"/>
                  </a:cubicBezTo>
                  <a:lnTo>
                    <a:pt x="589" y="911"/>
                  </a:lnTo>
                  <a:lnTo>
                    <a:pt x="636" y="342"/>
                  </a:lnTo>
                  <a:cubicBezTo>
                    <a:pt x="674" y="342"/>
                    <a:pt x="750" y="332"/>
                    <a:pt x="854" y="332"/>
                  </a:cubicBezTo>
                  <a:close/>
                  <a:moveTo>
                    <a:pt x="825" y="1"/>
                  </a:moveTo>
                  <a:cubicBezTo>
                    <a:pt x="589" y="1"/>
                    <a:pt x="380" y="20"/>
                    <a:pt x="228" y="48"/>
                  </a:cubicBezTo>
                  <a:lnTo>
                    <a:pt x="1" y="2038"/>
                  </a:lnTo>
                  <a:lnTo>
                    <a:pt x="446" y="2038"/>
                  </a:lnTo>
                  <a:lnTo>
                    <a:pt x="532" y="1242"/>
                  </a:lnTo>
                  <a:lnTo>
                    <a:pt x="674" y="1242"/>
                  </a:lnTo>
                  <a:cubicBezTo>
                    <a:pt x="863" y="1242"/>
                    <a:pt x="949" y="1318"/>
                    <a:pt x="968" y="1564"/>
                  </a:cubicBezTo>
                  <a:cubicBezTo>
                    <a:pt x="1006" y="1811"/>
                    <a:pt x="1043" y="1982"/>
                    <a:pt x="1062" y="2038"/>
                  </a:cubicBezTo>
                  <a:lnTo>
                    <a:pt x="1527" y="2038"/>
                  </a:lnTo>
                  <a:cubicBezTo>
                    <a:pt x="1489" y="1953"/>
                    <a:pt x="1460" y="1697"/>
                    <a:pt x="1423" y="1470"/>
                  </a:cubicBezTo>
                  <a:cubicBezTo>
                    <a:pt x="1394" y="1280"/>
                    <a:pt x="1328" y="1147"/>
                    <a:pt x="1195" y="1091"/>
                  </a:cubicBezTo>
                  <a:lnTo>
                    <a:pt x="1195" y="1081"/>
                  </a:lnTo>
                  <a:cubicBezTo>
                    <a:pt x="1375" y="1015"/>
                    <a:pt x="1574" y="844"/>
                    <a:pt x="1603" y="579"/>
                  </a:cubicBezTo>
                  <a:cubicBezTo>
                    <a:pt x="1622" y="389"/>
                    <a:pt x="1565" y="247"/>
                    <a:pt x="1460" y="152"/>
                  </a:cubicBezTo>
                  <a:cubicBezTo>
                    <a:pt x="1328" y="48"/>
                    <a:pt x="1129" y="1"/>
                    <a:pt x="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2740375" y="2915425"/>
              <a:ext cx="46950" cy="131525"/>
            </a:xfrm>
            <a:custGeom>
              <a:avLst/>
              <a:gdLst/>
              <a:ahLst/>
              <a:cxnLst/>
              <a:rect l="l" t="t" r="r" b="b"/>
              <a:pathLst>
                <a:path w="1878" h="5261" extrusionOk="0">
                  <a:moveTo>
                    <a:pt x="759" y="0"/>
                  </a:moveTo>
                  <a:cubicBezTo>
                    <a:pt x="494" y="0"/>
                    <a:pt x="257" y="237"/>
                    <a:pt x="238" y="522"/>
                  </a:cubicBezTo>
                  <a:lnTo>
                    <a:pt x="20" y="4787"/>
                  </a:lnTo>
                  <a:cubicBezTo>
                    <a:pt x="1" y="5052"/>
                    <a:pt x="181" y="5261"/>
                    <a:pt x="427" y="5261"/>
                  </a:cubicBezTo>
                  <a:lnTo>
                    <a:pt x="655" y="5261"/>
                  </a:lnTo>
                  <a:cubicBezTo>
                    <a:pt x="901" y="5261"/>
                    <a:pt x="1129" y="5043"/>
                    <a:pt x="1176" y="4787"/>
                  </a:cubicBezTo>
                  <a:lnTo>
                    <a:pt x="1839" y="522"/>
                  </a:lnTo>
                  <a:cubicBezTo>
                    <a:pt x="1877" y="237"/>
                    <a:pt x="1697" y="0"/>
                    <a:pt x="1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2735650" y="3062575"/>
              <a:ext cx="30100" cy="30350"/>
            </a:xfrm>
            <a:custGeom>
              <a:avLst/>
              <a:gdLst/>
              <a:ahLst/>
              <a:cxnLst/>
              <a:rect l="l" t="t" r="r" b="b"/>
              <a:pathLst>
                <a:path w="1204" h="1214" extrusionOk="0">
                  <a:moveTo>
                    <a:pt x="664" y="0"/>
                  </a:moveTo>
                  <a:cubicBezTo>
                    <a:pt x="360" y="0"/>
                    <a:pt x="85" y="247"/>
                    <a:pt x="47" y="559"/>
                  </a:cubicBezTo>
                  <a:lnTo>
                    <a:pt x="38" y="654"/>
                  </a:lnTo>
                  <a:cubicBezTo>
                    <a:pt x="0" y="958"/>
                    <a:pt x="228" y="1213"/>
                    <a:pt x="540" y="1213"/>
                  </a:cubicBezTo>
                  <a:cubicBezTo>
                    <a:pt x="844" y="1213"/>
                    <a:pt x="1128" y="958"/>
                    <a:pt x="1156" y="654"/>
                  </a:cubicBezTo>
                  <a:lnTo>
                    <a:pt x="1166" y="559"/>
                  </a:lnTo>
                  <a:cubicBezTo>
                    <a:pt x="1204" y="247"/>
                    <a:pt x="976"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2519775" y="2584875"/>
              <a:ext cx="486025" cy="616100"/>
            </a:xfrm>
            <a:custGeom>
              <a:avLst/>
              <a:gdLst/>
              <a:ahLst/>
              <a:cxnLst/>
              <a:rect l="l" t="t" r="r" b="b"/>
              <a:pathLst>
                <a:path w="19441" h="24644" extrusionOk="0">
                  <a:moveTo>
                    <a:pt x="2528" y="5471"/>
                  </a:moveTo>
                  <a:lnTo>
                    <a:pt x="2528" y="5471"/>
                  </a:lnTo>
                  <a:cubicBezTo>
                    <a:pt x="2526" y="5483"/>
                    <a:pt x="2524" y="5495"/>
                    <a:pt x="2522" y="5507"/>
                  </a:cubicBezTo>
                  <a:lnTo>
                    <a:pt x="2528" y="5471"/>
                  </a:lnTo>
                  <a:close/>
                  <a:moveTo>
                    <a:pt x="6597" y="1"/>
                  </a:moveTo>
                  <a:cubicBezTo>
                    <a:pt x="4872" y="1"/>
                    <a:pt x="3280" y="1337"/>
                    <a:pt x="2967" y="3081"/>
                  </a:cubicBezTo>
                  <a:lnTo>
                    <a:pt x="2528" y="5471"/>
                  </a:lnTo>
                  <a:lnTo>
                    <a:pt x="2528" y="5471"/>
                  </a:lnTo>
                  <a:cubicBezTo>
                    <a:pt x="3361" y="975"/>
                    <a:pt x="6066" y="673"/>
                    <a:pt x="9223" y="673"/>
                  </a:cubicBezTo>
                  <a:cubicBezTo>
                    <a:pt x="12379" y="673"/>
                    <a:pt x="15905" y="787"/>
                    <a:pt x="15838" y="2749"/>
                  </a:cubicBezTo>
                  <a:cubicBezTo>
                    <a:pt x="15829" y="3138"/>
                    <a:pt x="15734" y="3469"/>
                    <a:pt x="15592" y="3763"/>
                  </a:cubicBezTo>
                  <a:cubicBezTo>
                    <a:pt x="15260" y="4834"/>
                    <a:pt x="14246" y="5630"/>
                    <a:pt x="13118" y="5630"/>
                  </a:cubicBezTo>
                  <a:lnTo>
                    <a:pt x="8720" y="5630"/>
                  </a:lnTo>
                  <a:cubicBezTo>
                    <a:pt x="8066" y="5630"/>
                    <a:pt x="7517" y="5365"/>
                    <a:pt x="7138" y="4939"/>
                  </a:cubicBezTo>
                  <a:cubicBezTo>
                    <a:pt x="6985" y="4890"/>
                    <a:pt x="6809" y="4858"/>
                    <a:pt x="6608" y="4858"/>
                  </a:cubicBezTo>
                  <a:cubicBezTo>
                    <a:pt x="6060" y="4858"/>
                    <a:pt x="5327" y="5099"/>
                    <a:pt x="4370" y="5924"/>
                  </a:cubicBezTo>
                  <a:cubicBezTo>
                    <a:pt x="2588" y="7479"/>
                    <a:pt x="3233" y="10151"/>
                    <a:pt x="4171" y="10540"/>
                  </a:cubicBezTo>
                  <a:cubicBezTo>
                    <a:pt x="3725" y="9630"/>
                    <a:pt x="4086" y="7460"/>
                    <a:pt x="7280" y="6692"/>
                  </a:cubicBezTo>
                  <a:cubicBezTo>
                    <a:pt x="7967" y="6526"/>
                    <a:pt x="8882" y="6432"/>
                    <a:pt x="9876" y="6432"/>
                  </a:cubicBezTo>
                  <a:cubicBezTo>
                    <a:pt x="13488" y="6432"/>
                    <a:pt x="18150" y="7674"/>
                    <a:pt x="16805" y="11241"/>
                  </a:cubicBezTo>
                  <a:cubicBezTo>
                    <a:pt x="15799" y="13880"/>
                    <a:pt x="11489" y="15119"/>
                    <a:pt x="7581" y="15119"/>
                  </a:cubicBezTo>
                  <a:cubicBezTo>
                    <a:pt x="4751" y="15119"/>
                    <a:pt x="2132" y="14470"/>
                    <a:pt x="1128" y="13232"/>
                  </a:cubicBezTo>
                  <a:lnTo>
                    <a:pt x="1" y="19431"/>
                  </a:lnTo>
                  <a:cubicBezTo>
                    <a:pt x="1123" y="18842"/>
                    <a:pt x="2452" y="18591"/>
                    <a:pt x="3883" y="18591"/>
                  </a:cubicBezTo>
                  <a:cubicBezTo>
                    <a:pt x="9233" y="18591"/>
                    <a:pt x="16018" y="22101"/>
                    <a:pt x="18815" y="24643"/>
                  </a:cubicBezTo>
                  <a:lnTo>
                    <a:pt x="18871" y="22454"/>
                  </a:lnTo>
                  <a:cubicBezTo>
                    <a:pt x="16777" y="21042"/>
                    <a:pt x="15128" y="18426"/>
                    <a:pt x="16350" y="16748"/>
                  </a:cubicBezTo>
                  <a:cubicBezTo>
                    <a:pt x="16966" y="15895"/>
                    <a:pt x="18132" y="15023"/>
                    <a:pt x="19099" y="14123"/>
                  </a:cubicBezTo>
                  <a:lnTo>
                    <a:pt x="19232" y="9479"/>
                  </a:lnTo>
                  <a:cubicBezTo>
                    <a:pt x="17497" y="7498"/>
                    <a:pt x="16815" y="4939"/>
                    <a:pt x="17023" y="3365"/>
                  </a:cubicBezTo>
                  <a:cubicBezTo>
                    <a:pt x="17156" y="2447"/>
                    <a:pt x="17668" y="2061"/>
                    <a:pt x="18188" y="2061"/>
                  </a:cubicBezTo>
                  <a:cubicBezTo>
                    <a:pt x="18709" y="2061"/>
                    <a:pt x="19236" y="2450"/>
                    <a:pt x="19393" y="3081"/>
                  </a:cubicBezTo>
                  <a:cubicBezTo>
                    <a:pt x="19440" y="1337"/>
                    <a:pt x="18142" y="1"/>
                    <a:pt x="16407"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25"/>
          <p:cNvGrpSpPr/>
          <p:nvPr/>
        </p:nvGrpSpPr>
        <p:grpSpPr>
          <a:xfrm>
            <a:off x="341259" y="-171407"/>
            <a:ext cx="1027371" cy="1337313"/>
            <a:chOff x="3071225" y="611675"/>
            <a:chExt cx="826525" cy="1075875"/>
          </a:xfrm>
        </p:grpSpPr>
        <p:sp>
          <p:nvSpPr>
            <p:cNvPr id="1207" name="Google Shape;1207;p25"/>
            <p:cNvSpPr/>
            <p:nvPr/>
          </p:nvSpPr>
          <p:spPr>
            <a:xfrm>
              <a:off x="3191400" y="943500"/>
              <a:ext cx="269025" cy="321850"/>
            </a:xfrm>
            <a:custGeom>
              <a:avLst/>
              <a:gdLst/>
              <a:ahLst/>
              <a:cxnLst/>
              <a:rect l="l" t="t" r="r" b="b"/>
              <a:pathLst>
                <a:path w="10761" h="12874" extrusionOk="0">
                  <a:moveTo>
                    <a:pt x="10760" y="9998"/>
                  </a:moveTo>
                  <a:lnTo>
                    <a:pt x="5824" y="12874"/>
                  </a:lnTo>
                  <a:lnTo>
                    <a:pt x="1" y="2876"/>
                  </a:lnTo>
                  <a:lnTo>
                    <a:pt x="4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3159125" y="611675"/>
              <a:ext cx="641425" cy="504000"/>
            </a:xfrm>
            <a:custGeom>
              <a:avLst/>
              <a:gdLst/>
              <a:ahLst/>
              <a:cxnLst/>
              <a:rect l="l" t="t" r="r" b="b"/>
              <a:pathLst>
                <a:path w="25657" h="20160" extrusionOk="0">
                  <a:moveTo>
                    <a:pt x="21775" y="0"/>
                  </a:moveTo>
                  <a:lnTo>
                    <a:pt x="25656" y="5980"/>
                  </a:lnTo>
                  <a:lnTo>
                    <a:pt x="5999" y="19432"/>
                  </a:lnTo>
                  <a:cubicBezTo>
                    <a:pt x="5020" y="20064"/>
                    <a:pt x="3851" y="20160"/>
                    <a:pt x="2830" y="19783"/>
                  </a:cubicBezTo>
                  <a:cubicBezTo>
                    <a:pt x="2137" y="19527"/>
                    <a:pt x="1512" y="19051"/>
                    <a:pt x="1074" y="18377"/>
                  </a:cubicBezTo>
                  <a:lnTo>
                    <a:pt x="1074" y="18377"/>
                  </a:lnTo>
                  <a:cubicBezTo>
                    <a:pt x="0" y="16728"/>
                    <a:pt x="473" y="14523"/>
                    <a:pt x="2122" y="13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3159125" y="611675"/>
              <a:ext cx="551625" cy="501250"/>
            </a:xfrm>
            <a:custGeom>
              <a:avLst/>
              <a:gdLst/>
              <a:ahLst/>
              <a:cxnLst/>
              <a:rect l="l" t="t" r="r" b="b"/>
              <a:pathLst>
                <a:path w="22065" h="20050" extrusionOk="0">
                  <a:moveTo>
                    <a:pt x="3779" y="19783"/>
                  </a:moveTo>
                  <a:cubicBezTo>
                    <a:pt x="3082" y="19527"/>
                    <a:pt x="2461" y="19051"/>
                    <a:pt x="2023" y="18377"/>
                  </a:cubicBezTo>
                  <a:lnTo>
                    <a:pt x="2023" y="18377"/>
                  </a:lnTo>
                  <a:cubicBezTo>
                    <a:pt x="949" y="16728"/>
                    <a:pt x="1421" y="14523"/>
                    <a:pt x="3070" y="13449"/>
                  </a:cubicBezTo>
                  <a:lnTo>
                    <a:pt x="22064" y="453"/>
                  </a:lnTo>
                  <a:lnTo>
                    <a:pt x="21775" y="0"/>
                  </a:lnTo>
                  <a:lnTo>
                    <a:pt x="2122" y="13449"/>
                  </a:lnTo>
                  <a:cubicBezTo>
                    <a:pt x="469" y="14523"/>
                    <a:pt x="0" y="16728"/>
                    <a:pt x="1074" y="18377"/>
                  </a:cubicBezTo>
                  <a:lnTo>
                    <a:pt x="1074" y="18377"/>
                  </a:lnTo>
                  <a:cubicBezTo>
                    <a:pt x="1505" y="19051"/>
                    <a:pt x="2130" y="19527"/>
                    <a:pt x="2830" y="19783"/>
                  </a:cubicBezTo>
                  <a:cubicBezTo>
                    <a:pt x="3375" y="19981"/>
                    <a:pt x="3965" y="20049"/>
                    <a:pt x="4540" y="19969"/>
                  </a:cubicBezTo>
                  <a:cubicBezTo>
                    <a:pt x="4278" y="19935"/>
                    <a:pt x="4026" y="19874"/>
                    <a:pt x="3779" y="197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3229200" y="971500"/>
              <a:ext cx="84475" cy="84475"/>
            </a:xfrm>
            <a:custGeom>
              <a:avLst/>
              <a:gdLst/>
              <a:ahLst/>
              <a:cxnLst/>
              <a:rect l="l" t="t" r="r" b="b"/>
              <a:pathLst>
                <a:path w="3379" h="3379" extrusionOk="0">
                  <a:moveTo>
                    <a:pt x="3379" y="1691"/>
                  </a:moveTo>
                  <a:cubicBezTo>
                    <a:pt x="3379" y="2624"/>
                    <a:pt x="2621" y="3379"/>
                    <a:pt x="1688" y="3379"/>
                  </a:cubicBezTo>
                  <a:cubicBezTo>
                    <a:pt x="755" y="3379"/>
                    <a:pt x="1" y="2624"/>
                    <a:pt x="1" y="1691"/>
                  </a:cubicBezTo>
                  <a:cubicBezTo>
                    <a:pt x="1" y="758"/>
                    <a:pt x="755" y="0"/>
                    <a:pt x="1688" y="0"/>
                  </a:cubicBezTo>
                  <a:cubicBezTo>
                    <a:pt x="2621" y="0"/>
                    <a:pt x="3379" y="758"/>
                    <a:pt x="3379" y="1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3243475" y="984550"/>
              <a:ext cx="84500" cy="84575"/>
            </a:xfrm>
            <a:custGeom>
              <a:avLst/>
              <a:gdLst/>
              <a:ahLst/>
              <a:cxnLst/>
              <a:rect l="l" t="t" r="r" b="b"/>
              <a:pathLst>
                <a:path w="3380" h="3383" extrusionOk="0">
                  <a:moveTo>
                    <a:pt x="3379" y="1691"/>
                  </a:moveTo>
                  <a:cubicBezTo>
                    <a:pt x="3379" y="2624"/>
                    <a:pt x="2621" y="3382"/>
                    <a:pt x="1688" y="3382"/>
                  </a:cubicBezTo>
                  <a:cubicBezTo>
                    <a:pt x="755" y="3382"/>
                    <a:pt x="1" y="2624"/>
                    <a:pt x="1" y="1691"/>
                  </a:cubicBezTo>
                  <a:cubicBezTo>
                    <a:pt x="1" y="758"/>
                    <a:pt x="755" y="0"/>
                    <a:pt x="1688" y="0"/>
                  </a:cubicBezTo>
                  <a:cubicBezTo>
                    <a:pt x="2621" y="0"/>
                    <a:pt x="3379" y="758"/>
                    <a:pt x="3379" y="1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249475" y="997200"/>
              <a:ext cx="82775" cy="77625"/>
            </a:xfrm>
            <a:custGeom>
              <a:avLst/>
              <a:gdLst/>
              <a:ahLst/>
              <a:cxnLst/>
              <a:rect l="l" t="t" r="r" b="b"/>
              <a:pathLst>
                <a:path w="3311" h="3105" extrusionOk="0">
                  <a:moveTo>
                    <a:pt x="2835" y="2153"/>
                  </a:moveTo>
                  <a:cubicBezTo>
                    <a:pt x="3311" y="1478"/>
                    <a:pt x="3215" y="572"/>
                    <a:pt x="2652" y="1"/>
                  </a:cubicBezTo>
                  <a:cubicBezTo>
                    <a:pt x="2991" y="557"/>
                    <a:pt x="2991" y="1280"/>
                    <a:pt x="2598" y="1848"/>
                  </a:cubicBezTo>
                  <a:cubicBezTo>
                    <a:pt x="2065" y="2613"/>
                    <a:pt x="1006" y="2800"/>
                    <a:pt x="241" y="2267"/>
                  </a:cubicBezTo>
                  <a:cubicBezTo>
                    <a:pt x="153" y="2206"/>
                    <a:pt x="73" y="2137"/>
                    <a:pt x="1" y="2061"/>
                  </a:cubicBezTo>
                  <a:cubicBezTo>
                    <a:pt x="123" y="2259"/>
                    <a:pt x="279" y="2431"/>
                    <a:pt x="477" y="2571"/>
                  </a:cubicBezTo>
                  <a:cubicBezTo>
                    <a:pt x="1243" y="3105"/>
                    <a:pt x="2301" y="2918"/>
                    <a:pt x="2835" y="2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3091625" y="1022900"/>
              <a:ext cx="685400" cy="463275"/>
            </a:xfrm>
            <a:custGeom>
              <a:avLst/>
              <a:gdLst/>
              <a:ahLst/>
              <a:cxnLst/>
              <a:rect l="l" t="t" r="r" b="b"/>
              <a:pathLst>
                <a:path w="27416" h="18531" extrusionOk="0">
                  <a:moveTo>
                    <a:pt x="27415" y="4705"/>
                  </a:moveTo>
                  <a:lnTo>
                    <a:pt x="1581" y="18530"/>
                  </a:lnTo>
                  <a:lnTo>
                    <a:pt x="1581" y="18530"/>
                  </a:lnTo>
                  <a:cubicBezTo>
                    <a:pt x="0" y="15579"/>
                    <a:pt x="800" y="11294"/>
                    <a:pt x="3588" y="9447"/>
                  </a:cubicBezTo>
                  <a:cubicBezTo>
                    <a:pt x="8158" y="6422"/>
                    <a:pt x="13113" y="3791"/>
                    <a:pt x="18743" y="1338"/>
                  </a:cubicBezTo>
                  <a:cubicBezTo>
                    <a:pt x="21809" y="1"/>
                    <a:pt x="25835" y="1753"/>
                    <a:pt x="27415" y="47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3071225" y="1024900"/>
              <a:ext cx="698175" cy="461275"/>
            </a:xfrm>
            <a:custGeom>
              <a:avLst/>
              <a:gdLst/>
              <a:ahLst/>
              <a:cxnLst/>
              <a:rect l="l" t="t" r="r" b="b"/>
              <a:pathLst>
                <a:path w="27927" h="18451" extrusionOk="0">
                  <a:moveTo>
                    <a:pt x="4587" y="9690"/>
                  </a:moveTo>
                  <a:cubicBezTo>
                    <a:pt x="9073" y="6548"/>
                    <a:pt x="14059" y="3905"/>
                    <a:pt x="19738" y="1582"/>
                  </a:cubicBezTo>
                  <a:cubicBezTo>
                    <a:pt x="22876" y="298"/>
                    <a:pt x="26011" y="2027"/>
                    <a:pt x="27927" y="4111"/>
                  </a:cubicBezTo>
                  <a:cubicBezTo>
                    <a:pt x="26182" y="1479"/>
                    <a:pt x="22450" y="1"/>
                    <a:pt x="19563" y="1258"/>
                  </a:cubicBezTo>
                  <a:cubicBezTo>
                    <a:pt x="13937" y="3714"/>
                    <a:pt x="8978" y="6342"/>
                    <a:pt x="4408" y="9367"/>
                  </a:cubicBezTo>
                  <a:cubicBezTo>
                    <a:pt x="1620" y="11214"/>
                    <a:pt x="820" y="15499"/>
                    <a:pt x="2400" y="18450"/>
                  </a:cubicBezTo>
                  <a:lnTo>
                    <a:pt x="2400" y="18450"/>
                  </a:lnTo>
                  <a:cubicBezTo>
                    <a:pt x="2397" y="18450"/>
                    <a:pt x="1" y="12901"/>
                    <a:pt x="4587" y="96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3109525" y="1122900"/>
              <a:ext cx="762625" cy="516675"/>
            </a:xfrm>
            <a:custGeom>
              <a:avLst/>
              <a:gdLst/>
              <a:ahLst/>
              <a:cxnLst/>
              <a:rect l="l" t="t" r="r" b="b"/>
              <a:pathLst>
                <a:path w="30505" h="20667" extrusionOk="0">
                  <a:moveTo>
                    <a:pt x="27648" y="743"/>
                  </a:moveTo>
                  <a:cubicBezTo>
                    <a:pt x="27267" y="34"/>
                    <a:pt x="24544" y="0"/>
                    <a:pt x="22323" y="682"/>
                  </a:cubicBezTo>
                  <a:cubicBezTo>
                    <a:pt x="19680" y="1425"/>
                    <a:pt x="16073" y="2933"/>
                    <a:pt x="12253" y="4974"/>
                  </a:cubicBezTo>
                  <a:cubicBezTo>
                    <a:pt x="8433" y="7016"/>
                    <a:pt x="5176" y="9183"/>
                    <a:pt x="3089" y="10973"/>
                  </a:cubicBezTo>
                  <a:cubicBezTo>
                    <a:pt x="1291" y="12439"/>
                    <a:pt x="0" y="14610"/>
                    <a:pt x="381" y="15326"/>
                  </a:cubicBezTo>
                  <a:lnTo>
                    <a:pt x="3237" y="20666"/>
                  </a:lnTo>
                  <a:lnTo>
                    <a:pt x="30504" y="60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3109700" y="1122900"/>
              <a:ext cx="701500" cy="399450"/>
            </a:xfrm>
            <a:custGeom>
              <a:avLst/>
              <a:gdLst/>
              <a:ahLst/>
              <a:cxnLst/>
              <a:rect l="l" t="t" r="r" b="b"/>
              <a:pathLst>
                <a:path w="28060" h="15978" extrusionOk="0">
                  <a:moveTo>
                    <a:pt x="3501" y="11933"/>
                  </a:moveTo>
                  <a:cubicBezTo>
                    <a:pt x="5588" y="10143"/>
                    <a:pt x="8845" y="7976"/>
                    <a:pt x="12665" y="5934"/>
                  </a:cubicBezTo>
                  <a:cubicBezTo>
                    <a:pt x="16481" y="3889"/>
                    <a:pt x="20092" y="2381"/>
                    <a:pt x="22739" y="1638"/>
                  </a:cubicBezTo>
                  <a:cubicBezTo>
                    <a:pt x="24956" y="956"/>
                    <a:pt x="27679" y="987"/>
                    <a:pt x="28060" y="1699"/>
                  </a:cubicBezTo>
                  <a:lnTo>
                    <a:pt x="27644" y="743"/>
                  </a:lnTo>
                  <a:cubicBezTo>
                    <a:pt x="27264" y="34"/>
                    <a:pt x="24540" y="0"/>
                    <a:pt x="22324" y="682"/>
                  </a:cubicBezTo>
                  <a:cubicBezTo>
                    <a:pt x="19677" y="1425"/>
                    <a:pt x="16074" y="2933"/>
                    <a:pt x="12250" y="4974"/>
                  </a:cubicBezTo>
                  <a:cubicBezTo>
                    <a:pt x="8429" y="7016"/>
                    <a:pt x="5173" y="9183"/>
                    <a:pt x="3090" y="10973"/>
                  </a:cubicBezTo>
                  <a:cubicBezTo>
                    <a:pt x="1288" y="12439"/>
                    <a:pt x="1" y="14610"/>
                    <a:pt x="382" y="15326"/>
                  </a:cubicBezTo>
                  <a:lnTo>
                    <a:pt x="728" y="15978"/>
                  </a:lnTo>
                  <a:cubicBezTo>
                    <a:pt x="717" y="15075"/>
                    <a:pt x="1913" y="13228"/>
                    <a:pt x="3501" y="119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3156925" y="1212400"/>
              <a:ext cx="739600" cy="473050"/>
            </a:xfrm>
            <a:custGeom>
              <a:avLst/>
              <a:gdLst/>
              <a:ahLst/>
              <a:cxnLst/>
              <a:rect l="l" t="t" r="r" b="b"/>
              <a:pathLst>
                <a:path w="29584" h="18922" extrusionOk="0">
                  <a:moveTo>
                    <a:pt x="28429" y="2164"/>
                  </a:moveTo>
                  <a:cubicBezTo>
                    <a:pt x="29583" y="4323"/>
                    <a:pt x="24419" y="9339"/>
                    <a:pt x="16889" y="13373"/>
                  </a:cubicBezTo>
                  <a:cubicBezTo>
                    <a:pt x="9355" y="17406"/>
                    <a:pt x="2313" y="18922"/>
                    <a:pt x="1159" y="16759"/>
                  </a:cubicBezTo>
                  <a:cubicBezTo>
                    <a:pt x="1" y="14599"/>
                    <a:pt x="5165" y="9579"/>
                    <a:pt x="12699" y="5546"/>
                  </a:cubicBezTo>
                  <a:cubicBezTo>
                    <a:pt x="20229" y="1516"/>
                    <a:pt x="27271" y="0"/>
                    <a:pt x="28429" y="21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3161025" y="1220400"/>
              <a:ext cx="736725" cy="467150"/>
            </a:xfrm>
            <a:custGeom>
              <a:avLst/>
              <a:gdLst/>
              <a:ahLst/>
              <a:cxnLst/>
              <a:rect l="l" t="t" r="r" b="b"/>
              <a:pathLst>
                <a:path w="29469" h="18686" extrusionOk="0">
                  <a:moveTo>
                    <a:pt x="28372" y="2045"/>
                  </a:moveTo>
                  <a:cubicBezTo>
                    <a:pt x="29469" y="4095"/>
                    <a:pt x="24251" y="9019"/>
                    <a:pt x="16717" y="13049"/>
                  </a:cubicBezTo>
                  <a:cubicBezTo>
                    <a:pt x="9187" y="17082"/>
                    <a:pt x="2191" y="18686"/>
                    <a:pt x="1098" y="16644"/>
                  </a:cubicBezTo>
                  <a:cubicBezTo>
                    <a:pt x="1" y="14595"/>
                    <a:pt x="5219" y="9671"/>
                    <a:pt x="12752" y="5641"/>
                  </a:cubicBezTo>
                  <a:cubicBezTo>
                    <a:pt x="20286" y="1611"/>
                    <a:pt x="27279" y="0"/>
                    <a:pt x="28372"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3426125" y="1355225"/>
              <a:ext cx="184175" cy="134000"/>
            </a:xfrm>
            <a:custGeom>
              <a:avLst/>
              <a:gdLst/>
              <a:ahLst/>
              <a:cxnLst/>
              <a:rect l="l" t="t" r="r" b="b"/>
              <a:pathLst>
                <a:path w="7367" h="5360" extrusionOk="0">
                  <a:moveTo>
                    <a:pt x="6677" y="549"/>
                  </a:moveTo>
                  <a:cubicBezTo>
                    <a:pt x="6585" y="377"/>
                    <a:pt x="5755" y="0"/>
                    <a:pt x="5226" y="168"/>
                  </a:cubicBezTo>
                  <a:cubicBezTo>
                    <a:pt x="4586" y="347"/>
                    <a:pt x="3714" y="709"/>
                    <a:pt x="2792" y="1204"/>
                  </a:cubicBezTo>
                  <a:cubicBezTo>
                    <a:pt x="1866" y="1699"/>
                    <a:pt x="1082" y="2225"/>
                    <a:pt x="579" y="2651"/>
                  </a:cubicBezTo>
                  <a:cubicBezTo>
                    <a:pt x="145" y="3005"/>
                    <a:pt x="0" y="3900"/>
                    <a:pt x="92" y="4072"/>
                  </a:cubicBezTo>
                  <a:lnTo>
                    <a:pt x="781" y="5359"/>
                  </a:lnTo>
                  <a:lnTo>
                    <a:pt x="7366" y="18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a:off x="3438400" y="1388075"/>
              <a:ext cx="181225" cy="121525"/>
            </a:xfrm>
            <a:custGeom>
              <a:avLst/>
              <a:gdLst/>
              <a:ahLst/>
              <a:cxnLst/>
              <a:rect l="l" t="t" r="r" b="b"/>
              <a:pathLst>
                <a:path w="7249" h="4861" extrusionOk="0">
                  <a:moveTo>
                    <a:pt x="6860" y="492"/>
                  </a:moveTo>
                  <a:cubicBezTo>
                    <a:pt x="7248" y="1196"/>
                    <a:pt x="6098" y="2537"/>
                    <a:pt x="4281" y="3508"/>
                  </a:cubicBezTo>
                  <a:cubicBezTo>
                    <a:pt x="2461" y="4479"/>
                    <a:pt x="739" y="4860"/>
                    <a:pt x="271" y="4015"/>
                  </a:cubicBezTo>
                  <a:cubicBezTo>
                    <a:pt x="0" y="3523"/>
                    <a:pt x="1269" y="2327"/>
                    <a:pt x="3086" y="1356"/>
                  </a:cubicBezTo>
                  <a:cubicBezTo>
                    <a:pt x="4906" y="385"/>
                    <a:pt x="6590" y="0"/>
                    <a:pt x="6860" y="4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3438400" y="1388075"/>
              <a:ext cx="173125" cy="104200"/>
            </a:xfrm>
            <a:custGeom>
              <a:avLst/>
              <a:gdLst/>
              <a:ahLst/>
              <a:cxnLst/>
              <a:rect l="l" t="t" r="r" b="b"/>
              <a:pathLst>
                <a:path w="6925" h="4168" extrusionOk="0">
                  <a:moveTo>
                    <a:pt x="3230" y="1642"/>
                  </a:moveTo>
                  <a:cubicBezTo>
                    <a:pt x="4918" y="739"/>
                    <a:pt x="6494" y="343"/>
                    <a:pt x="6925" y="686"/>
                  </a:cubicBezTo>
                  <a:cubicBezTo>
                    <a:pt x="6913" y="621"/>
                    <a:pt x="6890" y="553"/>
                    <a:pt x="6856" y="492"/>
                  </a:cubicBezTo>
                  <a:cubicBezTo>
                    <a:pt x="6586" y="0"/>
                    <a:pt x="4906" y="385"/>
                    <a:pt x="3086" y="1356"/>
                  </a:cubicBezTo>
                  <a:cubicBezTo>
                    <a:pt x="1269" y="2327"/>
                    <a:pt x="0" y="3523"/>
                    <a:pt x="271" y="4015"/>
                  </a:cubicBezTo>
                  <a:cubicBezTo>
                    <a:pt x="301" y="4072"/>
                    <a:pt x="339" y="4118"/>
                    <a:pt x="381" y="4167"/>
                  </a:cubicBezTo>
                  <a:cubicBezTo>
                    <a:pt x="355" y="3619"/>
                    <a:pt x="1558" y="2537"/>
                    <a:pt x="3230" y="16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3668150" y="1276575"/>
              <a:ext cx="164375" cy="119700"/>
            </a:xfrm>
            <a:custGeom>
              <a:avLst/>
              <a:gdLst/>
              <a:ahLst/>
              <a:cxnLst/>
              <a:rect l="l" t="t" r="r" b="b"/>
              <a:pathLst>
                <a:path w="6575" h="4788" extrusionOk="0">
                  <a:moveTo>
                    <a:pt x="5962" y="492"/>
                  </a:moveTo>
                  <a:cubicBezTo>
                    <a:pt x="5878" y="339"/>
                    <a:pt x="5143" y="0"/>
                    <a:pt x="4659" y="149"/>
                  </a:cubicBezTo>
                  <a:cubicBezTo>
                    <a:pt x="4088" y="309"/>
                    <a:pt x="3311" y="633"/>
                    <a:pt x="2488" y="1074"/>
                  </a:cubicBezTo>
                  <a:cubicBezTo>
                    <a:pt x="1665" y="1520"/>
                    <a:pt x="965" y="1985"/>
                    <a:pt x="515" y="2369"/>
                  </a:cubicBezTo>
                  <a:cubicBezTo>
                    <a:pt x="127" y="2686"/>
                    <a:pt x="1" y="3485"/>
                    <a:pt x="81" y="3638"/>
                  </a:cubicBezTo>
                  <a:lnTo>
                    <a:pt x="694" y="4788"/>
                  </a:lnTo>
                  <a:lnTo>
                    <a:pt x="6575"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3679100" y="1305800"/>
              <a:ext cx="161625" cy="108775"/>
            </a:xfrm>
            <a:custGeom>
              <a:avLst/>
              <a:gdLst/>
              <a:ahLst/>
              <a:cxnLst/>
              <a:rect l="l" t="t" r="r" b="b"/>
              <a:pathLst>
                <a:path w="6465" h="4351" extrusionOk="0">
                  <a:moveTo>
                    <a:pt x="6122" y="446"/>
                  </a:moveTo>
                  <a:cubicBezTo>
                    <a:pt x="6464" y="1075"/>
                    <a:pt x="5440" y="2271"/>
                    <a:pt x="3817" y="3139"/>
                  </a:cubicBezTo>
                  <a:cubicBezTo>
                    <a:pt x="2195" y="4011"/>
                    <a:pt x="656" y="4350"/>
                    <a:pt x="241" y="3592"/>
                  </a:cubicBezTo>
                  <a:cubicBezTo>
                    <a:pt x="1" y="3154"/>
                    <a:pt x="1132" y="2088"/>
                    <a:pt x="2755" y="1219"/>
                  </a:cubicBezTo>
                  <a:cubicBezTo>
                    <a:pt x="4381" y="351"/>
                    <a:pt x="5878" y="1"/>
                    <a:pt x="6122" y="4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3679200" y="1305800"/>
              <a:ext cx="154375" cy="92950"/>
            </a:xfrm>
            <a:custGeom>
              <a:avLst/>
              <a:gdLst/>
              <a:ahLst/>
              <a:cxnLst/>
              <a:rect l="l" t="t" r="r" b="b"/>
              <a:pathLst>
                <a:path w="6175" h="3718" extrusionOk="0">
                  <a:moveTo>
                    <a:pt x="2876" y="1467"/>
                  </a:moveTo>
                  <a:cubicBezTo>
                    <a:pt x="4385" y="660"/>
                    <a:pt x="5790" y="305"/>
                    <a:pt x="6175" y="610"/>
                  </a:cubicBezTo>
                  <a:cubicBezTo>
                    <a:pt x="6167" y="549"/>
                    <a:pt x="6148" y="492"/>
                    <a:pt x="6118" y="439"/>
                  </a:cubicBezTo>
                  <a:cubicBezTo>
                    <a:pt x="5874" y="1"/>
                    <a:pt x="4377" y="343"/>
                    <a:pt x="2751" y="1216"/>
                  </a:cubicBezTo>
                  <a:cubicBezTo>
                    <a:pt x="1128" y="2088"/>
                    <a:pt x="1" y="3147"/>
                    <a:pt x="237" y="3588"/>
                  </a:cubicBezTo>
                  <a:cubicBezTo>
                    <a:pt x="267" y="3634"/>
                    <a:pt x="302" y="3684"/>
                    <a:pt x="332" y="3718"/>
                  </a:cubicBezTo>
                  <a:cubicBezTo>
                    <a:pt x="309" y="3234"/>
                    <a:pt x="1387" y="2267"/>
                    <a:pt x="2876" y="14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a:off x="3249950" y="1510325"/>
              <a:ext cx="164475" cy="119725"/>
            </a:xfrm>
            <a:custGeom>
              <a:avLst/>
              <a:gdLst/>
              <a:ahLst/>
              <a:cxnLst/>
              <a:rect l="l" t="t" r="r" b="b"/>
              <a:pathLst>
                <a:path w="6579" h="4789" extrusionOk="0">
                  <a:moveTo>
                    <a:pt x="5962" y="492"/>
                  </a:moveTo>
                  <a:cubicBezTo>
                    <a:pt x="5882" y="340"/>
                    <a:pt x="5143" y="1"/>
                    <a:pt x="4663" y="149"/>
                  </a:cubicBezTo>
                  <a:cubicBezTo>
                    <a:pt x="4092" y="309"/>
                    <a:pt x="3315" y="633"/>
                    <a:pt x="2492" y="1075"/>
                  </a:cubicBezTo>
                  <a:cubicBezTo>
                    <a:pt x="1669" y="1517"/>
                    <a:pt x="968" y="1985"/>
                    <a:pt x="515" y="2370"/>
                  </a:cubicBezTo>
                  <a:cubicBezTo>
                    <a:pt x="130" y="2686"/>
                    <a:pt x="1" y="3486"/>
                    <a:pt x="81" y="3638"/>
                  </a:cubicBezTo>
                  <a:lnTo>
                    <a:pt x="698" y="4788"/>
                  </a:lnTo>
                  <a:lnTo>
                    <a:pt x="6579"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a:off x="3260900" y="1539750"/>
              <a:ext cx="161725" cy="108575"/>
            </a:xfrm>
            <a:custGeom>
              <a:avLst/>
              <a:gdLst/>
              <a:ahLst/>
              <a:cxnLst/>
              <a:rect l="l" t="t" r="r" b="b"/>
              <a:pathLst>
                <a:path w="6469" h="4343" extrusionOk="0">
                  <a:moveTo>
                    <a:pt x="6125" y="435"/>
                  </a:moveTo>
                  <a:cubicBezTo>
                    <a:pt x="6468" y="1067"/>
                    <a:pt x="5444" y="2267"/>
                    <a:pt x="3821" y="3131"/>
                  </a:cubicBezTo>
                  <a:cubicBezTo>
                    <a:pt x="2199" y="4004"/>
                    <a:pt x="660" y="4343"/>
                    <a:pt x="245" y="3585"/>
                  </a:cubicBezTo>
                  <a:cubicBezTo>
                    <a:pt x="1" y="3147"/>
                    <a:pt x="1136" y="2080"/>
                    <a:pt x="2758" y="1212"/>
                  </a:cubicBezTo>
                  <a:cubicBezTo>
                    <a:pt x="4381" y="340"/>
                    <a:pt x="5885" y="1"/>
                    <a:pt x="6125" y="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a:off x="3261200" y="1539650"/>
              <a:ext cx="154375" cy="93050"/>
            </a:xfrm>
            <a:custGeom>
              <a:avLst/>
              <a:gdLst/>
              <a:ahLst/>
              <a:cxnLst/>
              <a:rect l="l" t="t" r="r" b="b"/>
              <a:pathLst>
                <a:path w="6175" h="3722" extrusionOk="0">
                  <a:moveTo>
                    <a:pt x="2876" y="1471"/>
                  </a:moveTo>
                  <a:cubicBezTo>
                    <a:pt x="4384" y="660"/>
                    <a:pt x="5790" y="309"/>
                    <a:pt x="6174" y="614"/>
                  </a:cubicBezTo>
                  <a:cubicBezTo>
                    <a:pt x="6167" y="549"/>
                    <a:pt x="6148" y="492"/>
                    <a:pt x="6117" y="439"/>
                  </a:cubicBezTo>
                  <a:cubicBezTo>
                    <a:pt x="5873" y="1"/>
                    <a:pt x="4377" y="344"/>
                    <a:pt x="2750" y="1216"/>
                  </a:cubicBezTo>
                  <a:cubicBezTo>
                    <a:pt x="1128" y="2088"/>
                    <a:pt x="0" y="3151"/>
                    <a:pt x="237" y="3589"/>
                  </a:cubicBezTo>
                  <a:cubicBezTo>
                    <a:pt x="267" y="3634"/>
                    <a:pt x="301" y="3684"/>
                    <a:pt x="332" y="3722"/>
                  </a:cubicBezTo>
                  <a:cubicBezTo>
                    <a:pt x="309" y="3231"/>
                    <a:pt x="1379" y="2271"/>
                    <a:pt x="2876" y="14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3511150" y="1476725"/>
              <a:ext cx="147025" cy="108950"/>
            </a:xfrm>
            <a:custGeom>
              <a:avLst/>
              <a:gdLst/>
              <a:ahLst/>
              <a:cxnLst/>
              <a:rect l="l" t="t" r="r" b="b"/>
              <a:pathLst>
                <a:path w="5881" h="4358" extrusionOk="0">
                  <a:moveTo>
                    <a:pt x="5313" y="431"/>
                  </a:moveTo>
                  <a:cubicBezTo>
                    <a:pt x="5237" y="294"/>
                    <a:pt x="4571" y="0"/>
                    <a:pt x="4140" y="141"/>
                  </a:cubicBezTo>
                  <a:cubicBezTo>
                    <a:pt x="3634" y="294"/>
                    <a:pt x="2937" y="591"/>
                    <a:pt x="2206" y="1002"/>
                  </a:cubicBezTo>
                  <a:cubicBezTo>
                    <a:pt x="1470" y="1406"/>
                    <a:pt x="846" y="1836"/>
                    <a:pt x="446" y="2186"/>
                  </a:cubicBezTo>
                  <a:cubicBezTo>
                    <a:pt x="103" y="2476"/>
                    <a:pt x="0" y="3192"/>
                    <a:pt x="73" y="3329"/>
                  </a:cubicBezTo>
                  <a:lnTo>
                    <a:pt x="636" y="4357"/>
                  </a:lnTo>
                  <a:lnTo>
                    <a:pt x="5881" y="14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3521150" y="1502725"/>
              <a:ext cx="144650" cy="99225"/>
            </a:xfrm>
            <a:custGeom>
              <a:avLst/>
              <a:gdLst/>
              <a:ahLst/>
              <a:cxnLst/>
              <a:rect l="l" t="t" r="r" b="b"/>
              <a:pathLst>
                <a:path w="5786" h="3969" extrusionOk="0">
                  <a:moveTo>
                    <a:pt x="5466" y="392"/>
                  </a:moveTo>
                  <a:cubicBezTo>
                    <a:pt x="5786" y="956"/>
                    <a:pt x="4879" y="2042"/>
                    <a:pt x="3432" y="2845"/>
                  </a:cubicBezTo>
                  <a:cubicBezTo>
                    <a:pt x="1985" y="3645"/>
                    <a:pt x="610" y="3969"/>
                    <a:pt x="225" y="3298"/>
                  </a:cubicBezTo>
                  <a:cubicBezTo>
                    <a:pt x="0" y="2906"/>
                    <a:pt x="1006" y="1935"/>
                    <a:pt x="2453" y="1139"/>
                  </a:cubicBezTo>
                  <a:cubicBezTo>
                    <a:pt x="3900" y="328"/>
                    <a:pt x="5241" y="0"/>
                    <a:pt x="5466" y="3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a:off x="3521325" y="1502800"/>
              <a:ext cx="137900" cy="85250"/>
            </a:xfrm>
            <a:custGeom>
              <a:avLst/>
              <a:gdLst/>
              <a:ahLst/>
              <a:cxnLst/>
              <a:rect l="l" t="t" r="r" b="b"/>
              <a:pathLst>
                <a:path w="5516" h="3410" extrusionOk="0">
                  <a:moveTo>
                    <a:pt x="2564" y="1353"/>
                  </a:moveTo>
                  <a:cubicBezTo>
                    <a:pt x="3905" y="610"/>
                    <a:pt x="5162" y="271"/>
                    <a:pt x="5516" y="546"/>
                  </a:cubicBezTo>
                  <a:cubicBezTo>
                    <a:pt x="5504" y="492"/>
                    <a:pt x="5485" y="439"/>
                    <a:pt x="5463" y="389"/>
                  </a:cubicBezTo>
                  <a:cubicBezTo>
                    <a:pt x="5238" y="1"/>
                    <a:pt x="3897" y="328"/>
                    <a:pt x="2450" y="1128"/>
                  </a:cubicBezTo>
                  <a:cubicBezTo>
                    <a:pt x="1003" y="1928"/>
                    <a:pt x="1" y="2899"/>
                    <a:pt x="222" y="3292"/>
                  </a:cubicBezTo>
                  <a:cubicBezTo>
                    <a:pt x="245" y="3333"/>
                    <a:pt x="279" y="3375"/>
                    <a:pt x="313" y="3410"/>
                  </a:cubicBezTo>
                  <a:cubicBezTo>
                    <a:pt x="279" y="2972"/>
                    <a:pt x="1231" y="2092"/>
                    <a:pt x="2564" y="13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
  <p:cSld name="CUSTOM_6_1">
    <p:spTree>
      <p:nvGrpSpPr>
        <p:cNvPr id="1" name="Shape 1461"/>
        <p:cNvGrpSpPr/>
        <p:nvPr/>
      </p:nvGrpSpPr>
      <p:grpSpPr>
        <a:xfrm>
          <a:off x="0" y="0"/>
          <a:ext cx="0" cy="0"/>
          <a:chOff x="0" y="0"/>
          <a:chExt cx="0" cy="0"/>
        </a:xfrm>
      </p:grpSpPr>
      <p:sp>
        <p:nvSpPr>
          <p:cNvPr id="1462" name="Google Shape;1462;p28"/>
          <p:cNvSpPr txBox="1">
            <a:spLocks noGrp="1"/>
          </p:cNvSpPr>
          <p:nvPr>
            <p:ph type="title"/>
          </p:nvPr>
        </p:nvSpPr>
        <p:spPr>
          <a:xfrm>
            <a:off x="720030" y="545875"/>
            <a:ext cx="2915100" cy="878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400"/>
            </a:lvl1pPr>
            <a:lvl2pPr lvl="1"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2pPr>
            <a:lvl3pPr lvl="2"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3pPr>
            <a:lvl4pPr lvl="3"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4pPr>
            <a:lvl5pPr lvl="4"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5pPr>
            <a:lvl6pPr lvl="5"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6pPr>
            <a:lvl7pPr lvl="6"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7pPr>
            <a:lvl8pPr lvl="7"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8pPr>
            <a:lvl9pPr lvl="8"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9pPr>
          </a:lstStyle>
          <a:p>
            <a:endParaRPr/>
          </a:p>
        </p:txBody>
      </p:sp>
      <p:sp>
        <p:nvSpPr>
          <p:cNvPr id="1463" name="Google Shape;1463;p28"/>
          <p:cNvSpPr txBox="1">
            <a:spLocks noGrp="1"/>
          </p:cNvSpPr>
          <p:nvPr>
            <p:ph type="subTitle" idx="1"/>
          </p:nvPr>
        </p:nvSpPr>
        <p:spPr>
          <a:xfrm>
            <a:off x="720000" y="1202204"/>
            <a:ext cx="2915100" cy="74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64" name="Google Shape;1464;p28"/>
          <p:cNvSpPr txBox="1">
            <a:spLocks noGrp="1"/>
          </p:cNvSpPr>
          <p:nvPr>
            <p:ph type="title" idx="2"/>
          </p:nvPr>
        </p:nvSpPr>
        <p:spPr>
          <a:xfrm>
            <a:off x="720018" y="2353171"/>
            <a:ext cx="2915100" cy="878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5100"/>
            </a:lvl1pPr>
            <a:lvl2pPr lvl="1"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2pPr>
            <a:lvl3pPr lvl="2"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3pPr>
            <a:lvl4pPr lvl="3"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4pPr>
            <a:lvl5pPr lvl="4"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5pPr>
            <a:lvl6pPr lvl="5"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6pPr>
            <a:lvl7pPr lvl="6"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7pPr>
            <a:lvl8pPr lvl="7"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8pPr>
            <a:lvl9pPr lvl="8" algn="ctr" rtl="0">
              <a:spcBef>
                <a:spcPts val="0"/>
              </a:spcBef>
              <a:spcAft>
                <a:spcPts val="0"/>
              </a:spcAft>
              <a:buSzPts val="2800"/>
              <a:buFont typeface="Cormorant Garamond"/>
              <a:buNone/>
              <a:defRPr>
                <a:latin typeface="Cormorant Garamond"/>
                <a:ea typeface="Cormorant Garamond"/>
                <a:cs typeface="Cormorant Garamond"/>
                <a:sym typeface="Cormorant Garamond"/>
              </a:defRPr>
            </a:lvl9pPr>
          </a:lstStyle>
          <a:p>
            <a:endParaRPr/>
          </a:p>
        </p:txBody>
      </p:sp>
      <p:sp>
        <p:nvSpPr>
          <p:cNvPr id="1465" name="Google Shape;1465;p28"/>
          <p:cNvSpPr txBox="1">
            <a:spLocks noGrp="1"/>
          </p:cNvSpPr>
          <p:nvPr>
            <p:ph type="subTitle" idx="3"/>
          </p:nvPr>
        </p:nvSpPr>
        <p:spPr>
          <a:xfrm>
            <a:off x="720018" y="3009875"/>
            <a:ext cx="2915100" cy="74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66" name="Google Shape;1466;p28"/>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1467"/>
        <p:cNvGrpSpPr/>
        <p:nvPr/>
      </p:nvGrpSpPr>
      <p:grpSpPr>
        <a:xfrm>
          <a:off x="0" y="0"/>
          <a:ext cx="0" cy="0"/>
          <a:chOff x="0" y="0"/>
          <a:chExt cx="0" cy="0"/>
        </a:xfrm>
      </p:grpSpPr>
      <p:sp>
        <p:nvSpPr>
          <p:cNvPr id="1468" name="Google Shape;1468;p29"/>
          <p:cNvSpPr txBox="1">
            <a:spLocks noGrp="1"/>
          </p:cNvSpPr>
          <p:nvPr>
            <p:ph type="title"/>
          </p:nvPr>
        </p:nvSpPr>
        <p:spPr>
          <a:xfrm>
            <a:off x="1016938" y="3351139"/>
            <a:ext cx="1767000" cy="3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69" name="Google Shape;1469;p29"/>
          <p:cNvSpPr txBox="1">
            <a:spLocks noGrp="1"/>
          </p:cNvSpPr>
          <p:nvPr>
            <p:ph type="subTitle" idx="1"/>
          </p:nvPr>
        </p:nvSpPr>
        <p:spPr>
          <a:xfrm>
            <a:off x="1016938" y="3735316"/>
            <a:ext cx="17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0" name="Google Shape;1470;p29"/>
          <p:cNvSpPr txBox="1">
            <a:spLocks noGrp="1"/>
          </p:cNvSpPr>
          <p:nvPr>
            <p:ph type="title" idx="2"/>
          </p:nvPr>
        </p:nvSpPr>
        <p:spPr>
          <a:xfrm>
            <a:off x="3688501" y="3351139"/>
            <a:ext cx="1767000" cy="3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71" name="Google Shape;1471;p29"/>
          <p:cNvSpPr txBox="1">
            <a:spLocks noGrp="1"/>
          </p:cNvSpPr>
          <p:nvPr>
            <p:ph type="subTitle" idx="3"/>
          </p:nvPr>
        </p:nvSpPr>
        <p:spPr>
          <a:xfrm>
            <a:off x="3688501" y="3735316"/>
            <a:ext cx="17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2" name="Google Shape;1472;p29"/>
          <p:cNvSpPr txBox="1">
            <a:spLocks noGrp="1"/>
          </p:cNvSpPr>
          <p:nvPr>
            <p:ph type="title" idx="4"/>
          </p:nvPr>
        </p:nvSpPr>
        <p:spPr>
          <a:xfrm>
            <a:off x="6357812" y="3351139"/>
            <a:ext cx="1767000" cy="3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73" name="Google Shape;1473;p29"/>
          <p:cNvSpPr txBox="1">
            <a:spLocks noGrp="1"/>
          </p:cNvSpPr>
          <p:nvPr>
            <p:ph type="subTitle" idx="5"/>
          </p:nvPr>
        </p:nvSpPr>
        <p:spPr>
          <a:xfrm>
            <a:off x="6357812" y="3735316"/>
            <a:ext cx="17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4" name="Google Shape;1474;p29"/>
          <p:cNvSpPr txBox="1">
            <a:spLocks noGrp="1"/>
          </p:cNvSpPr>
          <p:nvPr>
            <p:ph type="title" idx="6" hasCustomPrompt="1"/>
          </p:nvPr>
        </p:nvSpPr>
        <p:spPr>
          <a:xfrm>
            <a:off x="1016938" y="1553369"/>
            <a:ext cx="17670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5" name="Google Shape;1475;p29"/>
          <p:cNvSpPr txBox="1">
            <a:spLocks noGrp="1"/>
          </p:cNvSpPr>
          <p:nvPr>
            <p:ph type="title" idx="7" hasCustomPrompt="1"/>
          </p:nvPr>
        </p:nvSpPr>
        <p:spPr>
          <a:xfrm>
            <a:off x="3688501" y="1553369"/>
            <a:ext cx="17670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800"/>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476" name="Google Shape;1476;p29"/>
          <p:cNvSpPr txBox="1">
            <a:spLocks noGrp="1"/>
          </p:cNvSpPr>
          <p:nvPr>
            <p:ph type="title" idx="8" hasCustomPrompt="1"/>
          </p:nvPr>
        </p:nvSpPr>
        <p:spPr>
          <a:xfrm>
            <a:off x="6357812" y="1553369"/>
            <a:ext cx="17670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800"/>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477" name="Google Shape;1477;p29"/>
          <p:cNvSpPr txBox="1">
            <a:spLocks noGrp="1"/>
          </p:cNvSpPr>
          <p:nvPr>
            <p:ph type="title" idx="9"/>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8" name="Google Shape;1478;p29"/>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29"/>
          <p:cNvGrpSpPr/>
          <p:nvPr/>
        </p:nvGrpSpPr>
        <p:grpSpPr>
          <a:xfrm>
            <a:off x="341259" y="-171407"/>
            <a:ext cx="1027371" cy="1337313"/>
            <a:chOff x="3071225" y="611675"/>
            <a:chExt cx="826525" cy="1075875"/>
          </a:xfrm>
        </p:grpSpPr>
        <p:sp>
          <p:nvSpPr>
            <p:cNvPr id="1480" name="Google Shape;1480;p29"/>
            <p:cNvSpPr/>
            <p:nvPr/>
          </p:nvSpPr>
          <p:spPr>
            <a:xfrm>
              <a:off x="3191400" y="943500"/>
              <a:ext cx="269025" cy="321850"/>
            </a:xfrm>
            <a:custGeom>
              <a:avLst/>
              <a:gdLst/>
              <a:ahLst/>
              <a:cxnLst/>
              <a:rect l="l" t="t" r="r" b="b"/>
              <a:pathLst>
                <a:path w="10761" h="12874" extrusionOk="0">
                  <a:moveTo>
                    <a:pt x="10760" y="9998"/>
                  </a:moveTo>
                  <a:lnTo>
                    <a:pt x="5824" y="12874"/>
                  </a:lnTo>
                  <a:lnTo>
                    <a:pt x="1" y="2876"/>
                  </a:lnTo>
                  <a:lnTo>
                    <a:pt x="4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9"/>
            <p:cNvSpPr/>
            <p:nvPr/>
          </p:nvSpPr>
          <p:spPr>
            <a:xfrm>
              <a:off x="3159125" y="611675"/>
              <a:ext cx="641425" cy="504000"/>
            </a:xfrm>
            <a:custGeom>
              <a:avLst/>
              <a:gdLst/>
              <a:ahLst/>
              <a:cxnLst/>
              <a:rect l="l" t="t" r="r" b="b"/>
              <a:pathLst>
                <a:path w="25657" h="20160" extrusionOk="0">
                  <a:moveTo>
                    <a:pt x="21775" y="0"/>
                  </a:moveTo>
                  <a:lnTo>
                    <a:pt x="25656" y="5980"/>
                  </a:lnTo>
                  <a:lnTo>
                    <a:pt x="5999" y="19432"/>
                  </a:lnTo>
                  <a:cubicBezTo>
                    <a:pt x="5020" y="20064"/>
                    <a:pt x="3851" y="20160"/>
                    <a:pt x="2830" y="19783"/>
                  </a:cubicBezTo>
                  <a:cubicBezTo>
                    <a:pt x="2137" y="19527"/>
                    <a:pt x="1512" y="19051"/>
                    <a:pt x="1074" y="18377"/>
                  </a:cubicBezTo>
                  <a:lnTo>
                    <a:pt x="1074" y="18377"/>
                  </a:lnTo>
                  <a:cubicBezTo>
                    <a:pt x="0" y="16728"/>
                    <a:pt x="473" y="14523"/>
                    <a:pt x="2122" y="13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9"/>
            <p:cNvSpPr/>
            <p:nvPr/>
          </p:nvSpPr>
          <p:spPr>
            <a:xfrm>
              <a:off x="3159125" y="611675"/>
              <a:ext cx="551625" cy="501250"/>
            </a:xfrm>
            <a:custGeom>
              <a:avLst/>
              <a:gdLst/>
              <a:ahLst/>
              <a:cxnLst/>
              <a:rect l="l" t="t" r="r" b="b"/>
              <a:pathLst>
                <a:path w="22065" h="20050" extrusionOk="0">
                  <a:moveTo>
                    <a:pt x="3779" y="19783"/>
                  </a:moveTo>
                  <a:cubicBezTo>
                    <a:pt x="3082" y="19527"/>
                    <a:pt x="2461" y="19051"/>
                    <a:pt x="2023" y="18377"/>
                  </a:cubicBezTo>
                  <a:lnTo>
                    <a:pt x="2023" y="18377"/>
                  </a:lnTo>
                  <a:cubicBezTo>
                    <a:pt x="949" y="16728"/>
                    <a:pt x="1421" y="14523"/>
                    <a:pt x="3070" y="13449"/>
                  </a:cubicBezTo>
                  <a:lnTo>
                    <a:pt x="22064" y="453"/>
                  </a:lnTo>
                  <a:lnTo>
                    <a:pt x="21775" y="0"/>
                  </a:lnTo>
                  <a:lnTo>
                    <a:pt x="2122" y="13449"/>
                  </a:lnTo>
                  <a:cubicBezTo>
                    <a:pt x="469" y="14523"/>
                    <a:pt x="0" y="16728"/>
                    <a:pt x="1074" y="18377"/>
                  </a:cubicBezTo>
                  <a:lnTo>
                    <a:pt x="1074" y="18377"/>
                  </a:lnTo>
                  <a:cubicBezTo>
                    <a:pt x="1505" y="19051"/>
                    <a:pt x="2130" y="19527"/>
                    <a:pt x="2830" y="19783"/>
                  </a:cubicBezTo>
                  <a:cubicBezTo>
                    <a:pt x="3375" y="19981"/>
                    <a:pt x="3965" y="20049"/>
                    <a:pt x="4540" y="19969"/>
                  </a:cubicBezTo>
                  <a:cubicBezTo>
                    <a:pt x="4278" y="19935"/>
                    <a:pt x="4026" y="19874"/>
                    <a:pt x="3779" y="197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9"/>
            <p:cNvSpPr/>
            <p:nvPr/>
          </p:nvSpPr>
          <p:spPr>
            <a:xfrm>
              <a:off x="3229200" y="971500"/>
              <a:ext cx="84475" cy="84475"/>
            </a:xfrm>
            <a:custGeom>
              <a:avLst/>
              <a:gdLst/>
              <a:ahLst/>
              <a:cxnLst/>
              <a:rect l="l" t="t" r="r" b="b"/>
              <a:pathLst>
                <a:path w="3379" h="3379" extrusionOk="0">
                  <a:moveTo>
                    <a:pt x="3379" y="1691"/>
                  </a:moveTo>
                  <a:cubicBezTo>
                    <a:pt x="3379" y="2624"/>
                    <a:pt x="2621" y="3379"/>
                    <a:pt x="1688" y="3379"/>
                  </a:cubicBezTo>
                  <a:cubicBezTo>
                    <a:pt x="755" y="3379"/>
                    <a:pt x="1" y="2624"/>
                    <a:pt x="1" y="1691"/>
                  </a:cubicBezTo>
                  <a:cubicBezTo>
                    <a:pt x="1" y="758"/>
                    <a:pt x="755" y="0"/>
                    <a:pt x="1688" y="0"/>
                  </a:cubicBezTo>
                  <a:cubicBezTo>
                    <a:pt x="2621" y="0"/>
                    <a:pt x="3379" y="758"/>
                    <a:pt x="3379" y="1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9"/>
            <p:cNvSpPr/>
            <p:nvPr/>
          </p:nvSpPr>
          <p:spPr>
            <a:xfrm>
              <a:off x="3243475" y="984550"/>
              <a:ext cx="84500" cy="84575"/>
            </a:xfrm>
            <a:custGeom>
              <a:avLst/>
              <a:gdLst/>
              <a:ahLst/>
              <a:cxnLst/>
              <a:rect l="l" t="t" r="r" b="b"/>
              <a:pathLst>
                <a:path w="3380" h="3383" extrusionOk="0">
                  <a:moveTo>
                    <a:pt x="3379" y="1691"/>
                  </a:moveTo>
                  <a:cubicBezTo>
                    <a:pt x="3379" y="2624"/>
                    <a:pt x="2621" y="3382"/>
                    <a:pt x="1688" y="3382"/>
                  </a:cubicBezTo>
                  <a:cubicBezTo>
                    <a:pt x="755" y="3382"/>
                    <a:pt x="1" y="2624"/>
                    <a:pt x="1" y="1691"/>
                  </a:cubicBezTo>
                  <a:cubicBezTo>
                    <a:pt x="1" y="758"/>
                    <a:pt x="755" y="0"/>
                    <a:pt x="1688" y="0"/>
                  </a:cubicBezTo>
                  <a:cubicBezTo>
                    <a:pt x="2621" y="0"/>
                    <a:pt x="3379" y="758"/>
                    <a:pt x="3379" y="1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9"/>
            <p:cNvSpPr/>
            <p:nvPr/>
          </p:nvSpPr>
          <p:spPr>
            <a:xfrm>
              <a:off x="3249475" y="997200"/>
              <a:ext cx="82775" cy="77625"/>
            </a:xfrm>
            <a:custGeom>
              <a:avLst/>
              <a:gdLst/>
              <a:ahLst/>
              <a:cxnLst/>
              <a:rect l="l" t="t" r="r" b="b"/>
              <a:pathLst>
                <a:path w="3311" h="3105" extrusionOk="0">
                  <a:moveTo>
                    <a:pt x="2835" y="2153"/>
                  </a:moveTo>
                  <a:cubicBezTo>
                    <a:pt x="3311" y="1478"/>
                    <a:pt x="3215" y="572"/>
                    <a:pt x="2652" y="1"/>
                  </a:cubicBezTo>
                  <a:cubicBezTo>
                    <a:pt x="2991" y="557"/>
                    <a:pt x="2991" y="1280"/>
                    <a:pt x="2598" y="1848"/>
                  </a:cubicBezTo>
                  <a:cubicBezTo>
                    <a:pt x="2065" y="2613"/>
                    <a:pt x="1006" y="2800"/>
                    <a:pt x="241" y="2267"/>
                  </a:cubicBezTo>
                  <a:cubicBezTo>
                    <a:pt x="153" y="2206"/>
                    <a:pt x="73" y="2137"/>
                    <a:pt x="1" y="2061"/>
                  </a:cubicBezTo>
                  <a:cubicBezTo>
                    <a:pt x="123" y="2259"/>
                    <a:pt x="279" y="2431"/>
                    <a:pt x="477" y="2571"/>
                  </a:cubicBezTo>
                  <a:cubicBezTo>
                    <a:pt x="1243" y="3105"/>
                    <a:pt x="2301" y="2918"/>
                    <a:pt x="2835" y="2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9"/>
            <p:cNvSpPr/>
            <p:nvPr/>
          </p:nvSpPr>
          <p:spPr>
            <a:xfrm>
              <a:off x="3091625" y="1022900"/>
              <a:ext cx="685400" cy="463275"/>
            </a:xfrm>
            <a:custGeom>
              <a:avLst/>
              <a:gdLst/>
              <a:ahLst/>
              <a:cxnLst/>
              <a:rect l="l" t="t" r="r" b="b"/>
              <a:pathLst>
                <a:path w="27416" h="18531" extrusionOk="0">
                  <a:moveTo>
                    <a:pt x="27415" y="4705"/>
                  </a:moveTo>
                  <a:lnTo>
                    <a:pt x="1581" y="18530"/>
                  </a:lnTo>
                  <a:lnTo>
                    <a:pt x="1581" y="18530"/>
                  </a:lnTo>
                  <a:cubicBezTo>
                    <a:pt x="0" y="15579"/>
                    <a:pt x="800" y="11294"/>
                    <a:pt x="3588" y="9447"/>
                  </a:cubicBezTo>
                  <a:cubicBezTo>
                    <a:pt x="8158" y="6422"/>
                    <a:pt x="13113" y="3791"/>
                    <a:pt x="18743" y="1338"/>
                  </a:cubicBezTo>
                  <a:cubicBezTo>
                    <a:pt x="21809" y="1"/>
                    <a:pt x="25835" y="1753"/>
                    <a:pt x="27415" y="47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9"/>
            <p:cNvSpPr/>
            <p:nvPr/>
          </p:nvSpPr>
          <p:spPr>
            <a:xfrm>
              <a:off x="3071225" y="1024900"/>
              <a:ext cx="698175" cy="461275"/>
            </a:xfrm>
            <a:custGeom>
              <a:avLst/>
              <a:gdLst/>
              <a:ahLst/>
              <a:cxnLst/>
              <a:rect l="l" t="t" r="r" b="b"/>
              <a:pathLst>
                <a:path w="27927" h="18451" extrusionOk="0">
                  <a:moveTo>
                    <a:pt x="4587" y="9690"/>
                  </a:moveTo>
                  <a:cubicBezTo>
                    <a:pt x="9073" y="6548"/>
                    <a:pt x="14059" y="3905"/>
                    <a:pt x="19738" y="1582"/>
                  </a:cubicBezTo>
                  <a:cubicBezTo>
                    <a:pt x="22876" y="298"/>
                    <a:pt x="26011" y="2027"/>
                    <a:pt x="27927" y="4111"/>
                  </a:cubicBezTo>
                  <a:cubicBezTo>
                    <a:pt x="26182" y="1479"/>
                    <a:pt x="22450" y="1"/>
                    <a:pt x="19563" y="1258"/>
                  </a:cubicBezTo>
                  <a:cubicBezTo>
                    <a:pt x="13937" y="3714"/>
                    <a:pt x="8978" y="6342"/>
                    <a:pt x="4408" y="9367"/>
                  </a:cubicBezTo>
                  <a:cubicBezTo>
                    <a:pt x="1620" y="11214"/>
                    <a:pt x="820" y="15499"/>
                    <a:pt x="2400" y="18450"/>
                  </a:cubicBezTo>
                  <a:lnTo>
                    <a:pt x="2400" y="18450"/>
                  </a:lnTo>
                  <a:cubicBezTo>
                    <a:pt x="2397" y="18450"/>
                    <a:pt x="1" y="12901"/>
                    <a:pt x="4587" y="96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9"/>
            <p:cNvSpPr/>
            <p:nvPr/>
          </p:nvSpPr>
          <p:spPr>
            <a:xfrm>
              <a:off x="3109525" y="1122900"/>
              <a:ext cx="762625" cy="516675"/>
            </a:xfrm>
            <a:custGeom>
              <a:avLst/>
              <a:gdLst/>
              <a:ahLst/>
              <a:cxnLst/>
              <a:rect l="l" t="t" r="r" b="b"/>
              <a:pathLst>
                <a:path w="30505" h="20667" extrusionOk="0">
                  <a:moveTo>
                    <a:pt x="27648" y="743"/>
                  </a:moveTo>
                  <a:cubicBezTo>
                    <a:pt x="27267" y="34"/>
                    <a:pt x="24544" y="0"/>
                    <a:pt x="22323" y="682"/>
                  </a:cubicBezTo>
                  <a:cubicBezTo>
                    <a:pt x="19680" y="1425"/>
                    <a:pt x="16073" y="2933"/>
                    <a:pt x="12253" y="4974"/>
                  </a:cubicBezTo>
                  <a:cubicBezTo>
                    <a:pt x="8433" y="7016"/>
                    <a:pt x="5176" y="9183"/>
                    <a:pt x="3089" y="10973"/>
                  </a:cubicBezTo>
                  <a:cubicBezTo>
                    <a:pt x="1291" y="12439"/>
                    <a:pt x="0" y="14610"/>
                    <a:pt x="381" y="15326"/>
                  </a:cubicBezTo>
                  <a:lnTo>
                    <a:pt x="3237" y="20666"/>
                  </a:lnTo>
                  <a:lnTo>
                    <a:pt x="30504" y="60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9"/>
            <p:cNvSpPr/>
            <p:nvPr/>
          </p:nvSpPr>
          <p:spPr>
            <a:xfrm>
              <a:off x="3109700" y="1122900"/>
              <a:ext cx="701500" cy="399450"/>
            </a:xfrm>
            <a:custGeom>
              <a:avLst/>
              <a:gdLst/>
              <a:ahLst/>
              <a:cxnLst/>
              <a:rect l="l" t="t" r="r" b="b"/>
              <a:pathLst>
                <a:path w="28060" h="15978" extrusionOk="0">
                  <a:moveTo>
                    <a:pt x="3501" y="11933"/>
                  </a:moveTo>
                  <a:cubicBezTo>
                    <a:pt x="5588" y="10143"/>
                    <a:pt x="8845" y="7976"/>
                    <a:pt x="12665" y="5934"/>
                  </a:cubicBezTo>
                  <a:cubicBezTo>
                    <a:pt x="16481" y="3889"/>
                    <a:pt x="20092" y="2381"/>
                    <a:pt x="22739" y="1638"/>
                  </a:cubicBezTo>
                  <a:cubicBezTo>
                    <a:pt x="24956" y="956"/>
                    <a:pt x="27679" y="987"/>
                    <a:pt x="28060" y="1699"/>
                  </a:cubicBezTo>
                  <a:lnTo>
                    <a:pt x="27644" y="743"/>
                  </a:lnTo>
                  <a:cubicBezTo>
                    <a:pt x="27264" y="34"/>
                    <a:pt x="24540" y="0"/>
                    <a:pt x="22324" y="682"/>
                  </a:cubicBezTo>
                  <a:cubicBezTo>
                    <a:pt x="19677" y="1425"/>
                    <a:pt x="16074" y="2933"/>
                    <a:pt x="12250" y="4974"/>
                  </a:cubicBezTo>
                  <a:cubicBezTo>
                    <a:pt x="8429" y="7016"/>
                    <a:pt x="5173" y="9183"/>
                    <a:pt x="3090" y="10973"/>
                  </a:cubicBezTo>
                  <a:cubicBezTo>
                    <a:pt x="1288" y="12439"/>
                    <a:pt x="1" y="14610"/>
                    <a:pt x="382" y="15326"/>
                  </a:cubicBezTo>
                  <a:lnTo>
                    <a:pt x="728" y="15978"/>
                  </a:lnTo>
                  <a:cubicBezTo>
                    <a:pt x="717" y="15075"/>
                    <a:pt x="1913" y="13228"/>
                    <a:pt x="3501" y="119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a:off x="3156925" y="1212400"/>
              <a:ext cx="739600" cy="473050"/>
            </a:xfrm>
            <a:custGeom>
              <a:avLst/>
              <a:gdLst/>
              <a:ahLst/>
              <a:cxnLst/>
              <a:rect l="l" t="t" r="r" b="b"/>
              <a:pathLst>
                <a:path w="29584" h="18922" extrusionOk="0">
                  <a:moveTo>
                    <a:pt x="28429" y="2164"/>
                  </a:moveTo>
                  <a:cubicBezTo>
                    <a:pt x="29583" y="4323"/>
                    <a:pt x="24419" y="9339"/>
                    <a:pt x="16889" y="13373"/>
                  </a:cubicBezTo>
                  <a:cubicBezTo>
                    <a:pt x="9355" y="17406"/>
                    <a:pt x="2313" y="18922"/>
                    <a:pt x="1159" y="16759"/>
                  </a:cubicBezTo>
                  <a:cubicBezTo>
                    <a:pt x="1" y="14599"/>
                    <a:pt x="5165" y="9579"/>
                    <a:pt x="12699" y="5546"/>
                  </a:cubicBezTo>
                  <a:cubicBezTo>
                    <a:pt x="20229" y="1516"/>
                    <a:pt x="27271" y="0"/>
                    <a:pt x="28429" y="21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a:off x="3161025" y="1220400"/>
              <a:ext cx="736725" cy="467150"/>
            </a:xfrm>
            <a:custGeom>
              <a:avLst/>
              <a:gdLst/>
              <a:ahLst/>
              <a:cxnLst/>
              <a:rect l="l" t="t" r="r" b="b"/>
              <a:pathLst>
                <a:path w="29469" h="18686" extrusionOk="0">
                  <a:moveTo>
                    <a:pt x="28372" y="2045"/>
                  </a:moveTo>
                  <a:cubicBezTo>
                    <a:pt x="29469" y="4095"/>
                    <a:pt x="24251" y="9019"/>
                    <a:pt x="16717" y="13049"/>
                  </a:cubicBezTo>
                  <a:cubicBezTo>
                    <a:pt x="9187" y="17082"/>
                    <a:pt x="2191" y="18686"/>
                    <a:pt x="1098" y="16644"/>
                  </a:cubicBezTo>
                  <a:cubicBezTo>
                    <a:pt x="1" y="14595"/>
                    <a:pt x="5219" y="9671"/>
                    <a:pt x="12752" y="5641"/>
                  </a:cubicBezTo>
                  <a:cubicBezTo>
                    <a:pt x="20286" y="1611"/>
                    <a:pt x="27279" y="0"/>
                    <a:pt x="28372"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a:off x="3426125" y="1355225"/>
              <a:ext cx="184175" cy="134000"/>
            </a:xfrm>
            <a:custGeom>
              <a:avLst/>
              <a:gdLst/>
              <a:ahLst/>
              <a:cxnLst/>
              <a:rect l="l" t="t" r="r" b="b"/>
              <a:pathLst>
                <a:path w="7367" h="5360" extrusionOk="0">
                  <a:moveTo>
                    <a:pt x="6677" y="549"/>
                  </a:moveTo>
                  <a:cubicBezTo>
                    <a:pt x="6585" y="377"/>
                    <a:pt x="5755" y="0"/>
                    <a:pt x="5226" y="168"/>
                  </a:cubicBezTo>
                  <a:cubicBezTo>
                    <a:pt x="4586" y="347"/>
                    <a:pt x="3714" y="709"/>
                    <a:pt x="2792" y="1204"/>
                  </a:cubicBezTo>
                  <a:cubicBezTo>
                    <a:pt x="1866" y="1699"/>
                    <a:pt x="1082" y="2225"/>
                    <a:pt x="579" y="2651"/>
                  </a:cubicBezTo>
                  <a:cubicBezTo>
                    <a:pt x="145" y="3005"/>
                    <a:pt x="0" y="3900"/>
                    <a:pt x="92" y="4072"/>
                  </a:cubicBezTo>
                  <a:lnTo>
                    <a:pt x="781" y="5359"/>
                  </a:lnTo>
                  <a:lnTo>
                    <a:pt x="7366" y="18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9"/>
            <p:cNvSpPr/>
            <p:nvPr/>
          </p:nvSpPr>
          <p:spPr>
            <a:xfrm>
              <a:off x="3438400" y="1388075"/>
              <a:ext cx="181225" cy="121525"/>
            </a:xfrm>
            <a:custGeom>
              <a:avLst/>
              <a:gdLst/>
              <a:ahLst/>
              <a:cxnLst/>
              <a:rect l="l" t="t" r="r" b="b"/>
              <a:pathLst>
                <a:path w="7249" h="4861" extrusionOk="0">
                  <a:moveTo>
                    <a:pt x="6860" y="492"/>
                  </a:moveTo>
                  <a:cubicBezTo>
                    <a:pt x="7248" y="1196"/>
                    <a:pt x="6098" y="2537"/>
                    <a:pt x="4281" y="3508"/>
                  </a:cubicBezTo>
                  <a:cubicBezTo>
                    <a:pt x="2461" y="4479"/>
                    <a:pt x="739" y="4860"/>
                    <a:pt x="271" y="4015"/>
                  </a:cubicBezTo>
                  <a:cubicBezTo>
                    <a:pt x="0" y="3523"/>
                    <a:pt x="1269" y="2327"/>
                    <a:pt x="3086" y="1356"/>
                  </a:cubicBezTo>
                  <a:cubicBezTo>
                    <a:pt x="4906" y="385"/>
                    <a:pt x="6590" y="0"/>
                    <a:pt x="6860" y="4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9"/>
            <p:cNvSpPr/>
            <p:nvPr/>
          </p:nvSpPr>
          <p:spPr>
            <a:xfrm>
              <a:off x="3438400" y="1388075"/>
              <a:ext cx="173125" cy="104200"/>
            </a:xfrm>
            <a:custGeom>
              <a:avLst/>
              <a:gdLst/>
              <a:ahLst/>
              <a:cxnLst/>
              <a:rect l="l" t="t" r="r" b="b"/>
              <a:pathLst>
                <a:path w="6925" h="4168" extrusionOk="0">
                  <a:moveTo>
                    <a:pt x="3230" y="1642"/>
                  </a:moveTo>
                  <a:cubicBezTo>
                    <a:pt x="4918" y="739"/>
                    <a:pt x="6494" y="343"/>
                    <a:pt x="6925" y="686"/>
                  </a:cubicBezTo>
                  <a:cubicBezTo>
                    <a:pt x="6913" y="621"/>
                    <a:pt x="6890" y="553"/>
                    <a:pt x="6856" y="492"/>
                  </a:cubicBezTo>
                  <a:cubicBezTo>
                    <a:pt x="6586" y="0"/>
                    <a:pt x="4906" y="385"/>
                    <a:pt x="3086" y="1356"/>
                  </a:cubicBezTo>
                  <a:cubicBezTo>
                    <a:pt x="1269" y="2327"/>
                    <a:pt x="0" y="3523"/>
                    <a:pt x="271" y="4015"/>
                  </a:cubicBezTo>
                  <a:cubicBezTo>
                    <a:pt x="301" y="4072"/>
                    <a:pt x="339" y="4118"/>
                    <a:pt x="381" y="4167"/>
                  </a:cubicBezTo>
                  <a:cubicBezTo>
                    <a:pt x="355" y="3619"/>
                    <a:pt x="1558" y="2537"/>
                    <a:pt x="3230" y="16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9"/>
            <p:cNvSpPr/>
            <p:nvPr/>
          </p:nvSpPr>
          <p:spPr>
            <a:xfrm>
              <a:off x="3668150" y="1276575"/>
              <a:ext cx="164375" cy="119700"/>
            </a:xfrm>
            <a:custGeom>
              <a:avLst/>
              <a:gdLst/>
              <a:ahLst/>
              <a:cxnLst/>
              <a:rect l="l" t="t" r="r" b="b"/>
              <a:pathLst>
                <a:path w="6575" h="4788" extrusionOk="0">
                  <a:moveTo>
                    <a:pt x="5962" y="492"/>
                  </a:moveTo>
                  <a:cubicBezTo>
                    <a:pt x="5878" y="339"/>
                    <a:pt x="5143" y="0"/>
                    <a:pt x="4659" y="149"/>
                  </a:cubicBezTo>
                  <a:cubicBezTo>
                    <a:pt x="4088" y="309"/>
                    <a:pt x="3311" y="633"/>
                    <a:pt x="2488" y="1074"/>
                  </a:cubicBezTo>
                  <a:cubicBezTo>
                    <a:pt x="1665" y="1520"/>
                    <a:pt x="965" y="1985"/>
                    <a:pt x="515" y="2369"/>
                  </a:cubicBezTo>
                  <a:cubicBezTo>
                    <a:pt x="127" y="2686"/>
                    <a:pt x="1" y="3485"/>
                    <a:pt x="81" y="3638"/>
                  </a:cubicBezTo>
                  <a:lnTo>
                    <a:pt x="694" y="4788"/>
                  </a:lnTo>
                  <a:lnTo>
                    <a:pt x="6575"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9"/>
            <p:cNvSpPr/>
            <p:nvPr/>
          </p:nvSpPr>
          <p:spPr>
            <a:xfrm>
              <a:off x="3679100" y="1305800"/>
              <a:ext cx="161625" cy="108775"/>
            </a:xfrm>
            <a:custGeom>
              <a:avLst/>
              <a:gdLst/>
              <a:ahLst/>
              <a:cxnLst/>
              <a:rect l="l" t="t" r="r" b="b"/>
              <a:pathLst>
                <a:path w="6465" h="4351" extrusionOk="0">
                  <a:moveTo>
                    <a:pt x="6122" y="446"/>
                  </a:moveTo>
                  <a:cubicBezTo>
                    <a:pt x="6464" y="1075"/>
                    <a:pt x="5440" y="2271"/>
                    <a:pt x="3817" y="3139"/>
                  </a:cubicBezTo>
                  <a:cubicBezTo>
                    <a:pt x="2195" y="4011"/>
                    <a:pt x="656" y="4350"/>
                    <a:pt x="241" y="3592"/>
                  </a:cubicBezTo>
                  <a:cubicBezTo>
                    <a:pt x="1" y="3154"/>
                    <a:pt x="1132" y="2088"/>
                    <a:pt x="2755" y="1219"/>
                  </a:cubicBezTo>
                  <a:cubicBezTo>
                    <a:pt x="4381" y="351"/>
                    <a:pt x="5878" y="1"/>
                    <a:pt x="6122" y="4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9"/>
            <p:cNvSpPr/>
            <p:nvPr/>
          </p:nvSpPr>
          <p:spPr>
            <a:xfrm>
              <a:off x="3679200" y="1305800"/>
              <a:ext cx="154375" cy="92950"/>
            </a:xfrm>
            <a:custGeom>
              <a:avLst/>
              <a:gdLst/>
              <a:ahLst/>
              <a:cxnLst/>
              <a:rect l="l" t="t" r="r" b="b"/>
              <a:pathLst>
                <a:path w="6175" h="3718" extrusionOk="0">
                  <a:moveTo>
                    <a:pt x="2876" y="1467"/>
                  </a:moveTo>
                  <a:cubicBezTo>
                    <a:pt x="4385" y="660"/>
                    <a:pt x="5790" y="305"/>
                    <a:pt x="6175" y="610"/>
                  </a:cubicBezTo>
                  <a:cubicBezTo>
                    <a:pt x="6167" y="549"/>
                    <a:pt x="6148" y="492"/>
                    <a:pt x="6118" y="439"/>
                  </a:cubicBezTo>
                  <a:cubicBezTo>
                    <a:pt x="5874" y="1"/>
                    <a:pt x="4377" y="343"/>
                    <a:pt x="2751" y="1216"/>
                  </a:cubicBezTo>
                  <a:cubicBezTo>
                    <a:pt x="1128" y="2088"/>
                    <a:pt x="1" y="3147"/>
                    <a:pt x="237" y="3588"/>
                  </a:cubicBezTo>
                  <a:cubicBezTo>
                    <a:pt x="267" y="3634"/>
                    <a:pt x="302" y="3684"/>
                    <a:pt x="332" y="3718"/>
                  </a:cubicBezTo>
                  <a:cubicBezTo>
                    <a:pt x="309" y="3234"/>
                    <a:pt x="1387" y="2267"/>
                    <a:pt x="2876" y="14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9"/>
            <p:cNvSpPr/>
            <p:nvPr/>
          </p:nvSpPr>
          <p:spPr>
            <a:xfrm>
              <a:off x="3249950" y="1510325"/>
              <a:ext cx="164475" cy="119725"/>
            </a:xfrm>
            <a:custGeom>
              <a:avLst/>
              <a:gdLst/>
              <a:ahLst/>
              <a:cxnLst/>
              <a:rect l="l" t="t" r="r" b="b"/>
              <a:pathLst>
                <a:path w="6579" h="4789" extrusionOk="0">
                  <a:moveTo>
                    <a:pt x="5962" y="492"/>
                  </a:moveTo>
                  <a:cubicBezTo>
                    <a:pt x="5882" y="340"/>
                    <a:pt x="5143" y="1"/>
                    <a:pt x="4663" y="149"/>
                  </a:cubicBezTo>
                  <a:cubicBezTo>
                    <a:pt x="4092" y="309"/>
                    <a:pt x="3315" y="633"/>
                    <a:pt x="2492" y="1075"/>
                  </a:cubicBezTo>
                  <a:cubicBezTo>
                    <a:pt x="1669" y="1517"/>
                    <a:pt x="968" y="1985"/>
                    <a:pt x="515" y="2370"/>
                  </a:cubicBezTo>
                  <a:cubicBezTo>
                    <a:pt x="130" y="2686"/>
                    <a:pt x="1" y="3486"/>
                    <a:pt x="81" y="3638"/>
                  </a:cubicBezTo>
                  <a:lnTo>
                    <a:pt x="698" y="4788"/>
                  </a:lnTo>
                  <a:lnTo>
                    <a:pt x="6579"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9"/>
            <p:cNvSpPr/>
            <p:nvPr/>
          </p:nvSpPr>
          <p:spPr>
            <a:xfrm>
              <a:off x="3260900" y="1539750"/>
              <a:ext cx="161725" cy="108575"/>
            </a:xfrm>
            <a:custGeom>
              <a:avLst/>
              <a:gdLst/>
              <a:ahLst/>
              <a:cxnLst/>
              <a:rect l="l" t="t" r="r" b="b"/>
              <a:pathLst>
                <a:path w="6469" h="4343" extrusionOk="0">
                  <a:moveTo>
                    <a:pt x="6125" y="435"/>
                  </a:moveTo>
                  <a:cubicBezTo>
                    <a:pt x="6468" y="1067"/>
                    <a:pt x="5444" y="2267"/>
                    <a:pt x="3821" y="3131"/>
                  </a:cubicBezTo>
                  <a:cubicBezTo>
                    <a:pt x="2199" y="4004"/>
                    <a:pt x="660" y="4343"/>
                    <a:pt x="245" y="3585"/>
                  </a:cubicBezTo>
                  <a:cubicBezTo>
                    <a:pt x="1" y="3147"/>
                    <a:pt x="1136" y="2080"/>
                    <a:pt x="2758" y="1212"/>
                  </a:cubicBezTo>
                  <a:cubicBezTo>
                    <a:pt x="4381" y="340"/>
                    <a:pt x="5885" y="1"/>
                    <a:pt x="6125" y="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9"/>
            <p:cNvSpPr/>
            <p:nvPr/>
          </p:nvSpPr>
          <p:spPr>
            <a:xfrm>
              <a:off x="3261200" y="1539650"/>
              <a:ext cx="154375" cy="93050"/>
            </a:xfrm>
            <a:custGeom>
              <a:avLst/>
              <a:gdLst/>
              <a:ahLst/>
              <a:cxnLst/>
              <a:rect l="l" t="t" r="r" b="b"/>
              <a:pathLst>
                <a:path w="6175" h="3722" extrusionOk="0">
                  <a:moveTo>
                    <a:pt x="2876" y="1471"/>
                  </a:moveTo>
                  <a:cubicBezTo>
                    <a:pt x="4384" y="660"/>
                    <a:pt x="5790" y="309"/>
                    <a:pt x="6174" y="614"/>
                  </a:cubicBezTo>
                  <a:cubicBezTo>
                    <a:pt x="6167" y="549"/>
                    <a:pt x="6148" y="492"/>
                    <a:pt x="6117" y="439"/>
                  </a:cubicBezTo>
                  <a:cubicBezTo>
                    <a:pt x="5873" y="1"/>
                    <a:pt x="4377" y="344"/>
                    <a:pt x="2750" y="1216"/>
                  </a:cubicBezTo>
                  <a:cubicBezTo>
                    <a:pt x="1128" y="2088"/>
                    <a:pt x="0" y="3151"/>
                    <a:pt x="237" y="3589"/>
                  </a:cubicBezTo>
                  <a:cubicBezTo>
                    <a:pt x="267" y="3634"/>
                    <a:pt x="301" y="3684"/>
                    <a:pt x="332" y="3722"/>
                  </a:cubicBezTo>
                  <a:cubicBezTo>
                    <a:pt x="309" y="3231"/>
                    <a:pt x="1379" y="2271"/>
                    <a:pt x="2876" y="14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9"/>
            <p:cNvSpPr/>
            <p:nvPr/>
          </p:nvSpPr>
          <p:spPr>
            <a:xfrm>
              <a:off x="3511150" y="1476725"/>
              <a:ext cx="147025" cy="108950"/>
            </a:xfrm>
            <a:custGeom>
              <a:avLst/>
              <a:gdLst/>
              <a:ahLst/>
              <a:cxnLst/>
              <a:rect l="l" t="t" r="r" b="b"/>
              <a:pathLst>
                <a:path w="5881" h="4358" extrusionOk="0">
                  <a:moveTo>
                    <a:pt x="5313" y="431"/>
                  </a:moveTo>
                  <a:cubicBezTo>
                    <a:pt x="5237" y="294"/>
                    <a:pt x="4571" y="0"/>
                    <a:pt x="4140" y="141"/>
                  </a:cubicBezTo>
                  <a:cubicBezTo>
                    <a:pt x="3634" y="294"/>
                    <a:pt x="2937" y="591"/>
                    <a:pt x="2206" y="1002"/>
                  </a:cubicBezTo>
                  <a:cubicBezTo>
                    <a:pt x="1470" y="1406"/>
                    <a:pt x="846" y="1836"/>
                    <a:pt x="446" y="2186"/>
                  </a:cubicBezTo>
                  <a:cubicBezTo>
                    <a:pt x="103" y="2476"/>
                    <a:pt x="0" y="3192"/>
                    <a:pt x="73" y="3329"/>
                  </a:cubicBezTo>
                  <a:lnTo>
                    <a:pt x="636" y="4357"/>
                  </a:lnTo>
                  <a:lnTo>
                    <a:pt x="5881" y="14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9"/>
            <p:cNvSpPr/>
            <p:nvPr/>
          </p:nvSpPr>
          <p:spPr>
            <a:xfrm>
              <a:off x="3521150" y="1502725"/>
              <a:ext cx="144650" cy="99225"/>
            </a:xfrm>
            <a:custGeom>
              <a:avLst/>
              <a:gdLst/>
              <a:ahLst/>
              <a:cxnLst/>
              <a:rect l="l" t="t" r="r" b="b"/>
              <a:pathLst>
                <a:path w="5786" h="3969" extrusionOk="0">
                  <a:moveTo>
                    <a:pt x="5466" y="392"/>
                  </a:moveTo>
                  <a:cubicBezTo>
                    <a:pt x="5786" y="956"/>
                    <a:pt x="4879" y="2042"/>
                    <a:pt x="3432" y="2845"/>
                  </a:cubicBezTo>
                  <a:cubicBezTo>
                    <a:pt x="1985" y="3645"/>
                    <a:pt x="610" y="3969"/>
                    <a:pt x="225" y="3298"/>
                  </a:cubicBezTo>
                  <a:cubicBezTo>
                    <a:pt x="0" y="2906"/>
                    <a:pt x="1006" y="1935"/>
                    <a:pt x="2453" y="1139"/>
                  </a:cubicBezTo>
                  <a:cubicBezTo>
                    <a:pt x="3900" y="328"/>
                    <a:pt x="5241" y="0"/>
                    <a:pt x="5466" y="3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9"/>
            <p:cNvSpPr/>
            <p:nvPr/>
          </p:nvSpPr>
          <p:spPr>
            <a:xfrm>
              <a:off x="3521325" y="1502800"/>
              <a:ext cx="137900" cy="85250"/>
            </a:xfrm>
            <a:custGeom>
              <a:avLst/>
              <a:gdLst/>
              <a:ahLst/>
              <a:cxnLst/>
              <a:rect l="l" t="t" r="r" b="b"/>
              <a:pathLst>
                <a:path w="5516" h="3410" extrusionOk="0">
                  <a:moveTo>
                    <a:pt x="2564" y="1353"/>
                  </a:moveTo>
                  <a:cubicBezTo>
                    <a:pt x="3905" y="610"/>
                    <a:pt x="5162" y="271"/>
                    <a:pt x="5516" y="546"/>
                  </a:cubicBezTo>
                  <a:cubicBezTo>
                    <a:pt x="5504" y="492"/>
                    <a:pt x="5485" y="439"/>
                    <a:pt x="5463" y="389"/>
                  </a:cubicBezTo>
                  <a:cubicBezTo>
                    <a:pt x="5238" y="1"/>
                    <a:pt x="3897" y="328"/>
                    <a:pt x="2450" y="1128"/>
                  </a:cubicBezTo>
                  <a:cubicBezTo>
                    <a:pt x="1003" y="1928"/>
                    <a:pt x="1" y="2899"/>
                    <a:pt x="222" y="3292"/>
                  </a:cubicBezTo>
                  <a:cubicBezTo>
                    <a:pt x="245" y="3333"/>
                    <a:pt x="279" y="3375"/>
                    <a:pt x="313" y="3410"/>
                  </a:cubicBezTo>
                  <a:cubicBezTo>
                    <a:pt x="279" y="2972"/>
                    <a:pt x="1231" y="2092"/>
                    <a:pt x="2564" y="13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29"/>
          <p:cNvGrpSpPr/>
          <p:nvPr/>
        </p:nvGrpSpPr>
        <p:grpSpPr>
          <a:xfrm>
            <a:off x="7993822" y="3815125"/>
            <a:ext cx="898853" cy="1065866"/>
            <a:chOff x="5425800" y="963225"/>
            <a:chExt cx="1146350" cy="1359350"/>
          </a:xfrm>
        </p:grpSpPr>
        <p:sp>
          <p:nvSpPr>
            <p:cNvPr id="1505" name="Google Shape;1505;p29"/>
            <p:cNvSpPr/>
            <p:nvPr/>
          </p:nvSpPr>
          <p:spPr>
            <a:xfrm>
              <a:off x="5737175" y="2165625"/>
              <a:ext cx="54500" cy="156950"/>
            </a:xfrm>
            <a:custGeom>
              <a:avLst/>
              <a:gdLst/>
              <a:ahLst/>
              <a:cxnLst/>
              <a:rect l="l" t="t" r="r" b="b"/>
              <a:pathLst>
                <a:path w="2180" h="6278" extrusionOk="0">
                  <a:moveTo>
                    <a:pt x="391" y="1"/>
                  </a:moveTo>
                  <a:lnTo>
                    <a:pt x="2180" y="1"/>
                  </a:lnTo>
                  <a:lnTo>
                    <a:pt x="2115" y="6277"/>
                  </a:lnTo>
                  <a:lnTo>
                    <a:pt x="1"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9"/>
            <p:cNvSpPr/>
            <p:nvPr/>
          </p:nvSpPr>
          <p:spPr>
            <a:xfrm>
              <a:off x="5680275" y="2165625"/>
              <a:ext cx="131725" cy="156950"/>
            </a:xfrm>
            <a:custGeom>
              <a:avLst/>
              <a:gdLst/>
              <a:ahLst/>
              <a:cxnLst/>
              <a:rect l="l" t="t" r="r" b="b"/>
              <a:pathLst>
                <a:path w="5269" h="6278" extrusionOk="0">
                  <a:moveTo>
                    <a:pt x="5269" y="3123"/>
                  </a:moveTo>
                  <a:cubicBezTo>
                    <a:pt x="5269" y="4846"/>
                    <a:pt x="4098" y="6277"/>
                    <a:pt x="2635" y="6277"/>
                  </a:cubicBezTo>
                  <a:cubicBezTo>
                    <a:pt x="1171" y="6277"/>
                    <a:pt x="0" y="4879"/>
                    <a:pt x="0" y="3123"/>
                  </a:cubicBezTo>
                  <a:cubicBezTo>
                    <a:pt x="0" y="1432"/>
                    <a:pt x="1171" y="1"/>
                    <a:pt x="2635" y="1"/>
                  </a:cubicBezTo>
                  <a:cubicBezTo>
                    <a:pt x="4098" y="1"/>
                    <a:pt x="5269" y="1432"/>
                    <a:pt x="5269"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723350" y="2165625"/>
              <a:ext cx="132550" cy="156950"/>
            </a:xfrm>
            <a:custGeom>
              <a:avLst/>
              <a:gdLst/>
              <a:ahLst/>
              <a:cxnLst/>
              <a:rect l="l" t="t" r="r" b="b"/>
              <a:pathLst>
                <a:path w="5302" h="6278" extrusionOk="0">
                  <a:moveTo>
                    <a:pt x="5302" y="3123"/>
                  </a:moveTo>
                  <a:cubicBezTo>
                    <a:pt x="5302" y="4846"/>
                    <a:pt x="4131" y="6277"/>
                    <a:pt x="2668" y="6277"/>
                  </a:cubicBezTo>
                  <a:cubicBezTo>
                    <a:pt x="1204" y="6277"/>
                    <a:pt x="1" y="4879"/>
                    <a:pt x="1" y="3123"/>
                  </a:cubicBezTo>
                  <a:cubicBezTo>
                    <a:pt x="1" y="1432"/>
                    <a:pt x="1204" y="1"/>
                    <a:pt x="2668" y="1"/>
                  </a:cubicBezTo>
                  <a:cubicBezTo>
                    <a:pt x="4131" y="1"/>
                    <a:pt x="5302" y="1432"/>
                    <a:pt x="5302"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733925" y="2177825"/>
              <a:ext cx="111400" cy="132550"/>
            </a:xfrm>
            <a:custGeom>
              <a:avLst/>
              <a:gdLst/>
              <a:ahLst/>
              <a:cxnLst/>
              <a:rect l="l" t="t" r="r" b="b"/>
              <a:pathLst>
                <a:path w="4456" h="5302" extrusionOk="0">
                  <a:moveTo>
                    <a:pt x="4456" y="2635"/>
                  </a:moveTo>
                  <a:cubicBezTo>
                    <a:pt x="4456" y="4098"/>
                    <a:pt x="3448" y="5301"/>
                    <a:pt x="2245" y="5301"/>
                  </a:cubicBezTo>
                  <a:cubicBezTo>
                    <a:pt x="1009" y="5301"/>
                    <a:pt x="1" y="4098"/>
                    <a:pt x="1" y="2635"/>
                  </a:cubicBezTo>
                  <a:cubicBezTo>
                    <a:pt x="1" y="1171"/>
                    <a:pt x="1009" y="1"/>
                    <a:pt x="2245" y="1"/>
                  </a:cubicBezTo>
                  <a:cubicBezTo>
                    <a:pt x="3448" y="1"/>
                    <a:pt x="4456" y="1171"/>
                    <a:pt x="4456"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695725" y="2018475"/>
              <a:ext cx="313825" cy="239050"/>
            </a:xfrm>
            <a:custGeom>
              <a:avLst/>
              <a:gdLst/>
              <a:ahLst/>
              <a:cxnLst/>
              <a:rect l="l" t="t" r="r" b="b"/>
              <a:pathLst>
                <a:path w="12553" h="9562" extrusionOk="0">
                  <a:moveTo>
                    <a:pt x="12130" y="1"/>
                  </a:moveTo>
                  <a:lnTo>
                    <a:pt x="228" y="3448"/>
                  </a:lnTo>
                  <a:lnTo>
                    <a:pt x="0" y="7155"/>
                  </a:lnTo>
                  <a:lnTo>
                    <a:pt x="521" y="6537"/>
                  </a:lnTo>
                  <a:lnTo>
                    <a:pt x="2797" y="6375"/>
                  </a:lnTo>
                  <a:lnTo>
                    <a:pt x="3805" y="9562"/>
                  </a:lnTo>
                  <a:lnTo>
                    <a:pt x="4260" y="9301"/>
                  </a:lnTo>
                  <a:lnTo>
                    <a:pt x="5951" y="5204"/>
                  </a:lnTo>
                  <a:lnTo>
                    <a:pt x="12228" y="2245"/>
                  </a:lnTo>
                  <a:cubicBezTo>
                    <a:pt x="12228" y="2245"/>
                    <a:pt x="12553" y="1789"/>
                    <a:pt x="12553" y="1172"/>
                  </a:cubicBezTo>
                  <a:cubicBezTo>
                    <a:pt x="12488" y="456"/>
                    <a:pt x="12130" y="1"/>
                    <a:pt x="12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694100" y="2077025"/>
              <a:ext cx="149600" cy="181325"/>
            </a:xfrm>
            <a:custGeom>
              <a:avLst/>
              <a:gdLst/>
              <a:ahLst/>
              <a:cxnLst/>
              <a:rect l="l" t="t" r="r" b="b"/>
              <a:pathLst>
                <a:path w="5984" h="7253" extrusionOk="0">
                  <a:moveTo>
                    <a:pt x="5984" y="2862"/>
                  </a:moveTo>
                  <a:cubicBezTo>
                    <a:pt x="5984" y="2862"/>
                    <a:pt x="5366" y="0"/>
                    <a:pt x="260" y="1138"/>
                  </a:cubicBezTo>
                  <a:lnTo>
                    <a:pt x="0" y="4846"/>
                  </a:lnTo>
                  <a:lnTo>
                    <a:pt x="521" y="4228"/>
                  </a:lnTo>
                  <a:lnTo>
                    <a:pt x="2797" y="4065"/>
                  </a:lnTo>
                  <a:lnTo>
                    <a:pt x="3838" y="7252"/>
                  </a:lnTo>
                  <a:lnTo>
                    <a:pt x="4293"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566450" y="2165625"/>
              <a:ext cx="54500" cy="156950"/>
            </a:xfrm>
            <a:custGeom>
              <a:avLst/>
              <a:gdLst/>
              <a:ahLst/>
              <a:cxnLst/>
              <a:rect l="l" t="t" r="r" b="b"/>
              <a:pathLst>
                <a:path w="2180" h="6278" extrusionOk="0">
                  <a:moveTo>
                    <a:pt x="391" y="1"/>
                  </a:moveTo>
                  <a:lnTo>
                    <a:pt x="2179" y="1"/>
                  </a:lnTo>
                  <a:lnTo>
                    <a:pt x="2114" y="6277"/>
                  </a:lnTo>
                  <a:lnTo>
                    <a:pt x="1"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510350" y="2165625"/>
              <a:ext cx="131725" cy="156125"/>
            </a:xfrm>
            <a:custGeom>
              <a:avLst/>
              <a:gdLst/>
              <a:ahLst/>
              <a:cxnLst/>
              <a:rect l="l" t="t" r="r" b="b"/>
              <a:pathLst>
                <a:path w="5269" h="6245" extrusionOk="0">
                  <a:moveTo>
                    <a:pt x="5269" y="3123"/>
                  </a:moveTo>
                  <a:cubicBezTo>
                    <a:pt x="5269" y="4846"/>
                    <a:pt x="4098" y="6245"/>
                    <a:pt x="2635" y="6245"/>
                  </a:cubicBezTo>
                  <a:cubicBezTo>
                    <a:pt x="1172" y="6245"/>
                    <a:pt x="1" y="4846"/>
                    <a:pt x="1" y="3123"/>
                  </a:cubicBezTo>
                  <a:cubicBezTo>
                    <a:pt x="1" y="1399"/>
                    <a:pt x="1172" y="1"/>
                    <a:pt x="2635" y="1"/>
                  </a:cubicBezTo>
                  <a:cubicBezTo>
                    <a:pt x="4098" y="1"/>
                    <a:pt x="5269" y="1399"/>
                    <a:pt x="5269"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553450" y="2165625"/>
              <a:ext cx="131725" cy="156125"/>
            </a:xfrm>
            <a:custGeom>
              <a:avLst/>
              <a:gdLst/>
              <a:ahLst/>
              <a:cxnLst/>
              <a:rect l="l" t="t" r="r" b="b"/>
              <a:pathLst>
                <a:path w="5269" h="6245" extrusionOk="0">
                  <a:moveTo>
                    <a:pt x="5269" y="3123"/>
                  </a:moveTo>
                  <a:cubicBezTo>
                    <a:pt x="5269" y="4846"/>
                    <a:pt x="4098" y="6245"/>
                    <a:pt x="2634" y="6245"/>
                  </a:cubicBezTo>
                  <a:cubicBezTo>
                    <a:pt x="1171" y="6245"/>
                    <a:pt x="0" y="4846"/>
                    <a:pt x="0" y="3123"/>
                  </a:cubicBezTo>
                  <a:cubicBezTo>
                    <a:pt x="0" y="1399"/>
                    <a:pt x="1171" y="1"/>
                    <a:pt x="2634" y="1"/>
                  </a:cubicBezTo>
                  <a:cubicBezTo>
                    <a:pt x="4098" y="1"/>
                    <a:pt x="5269" y="1399"/>
                    <a:pt x="5269"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9"/>
            <p:cNvSpPr/>
            <p:nvPr/>
          </p:nvSpPr>
          <p:spPr>
            <a:xfrm>
              <a:off x="5563200" y="2177825"/>
              <a:ext cx="112225" cy="132550"/>
            </a:xfrm>
            <a:custGeom>
              <a:avLst/>
              <a:gdLst/>
              <a:ahLst/>
              <a:cxnLst/>
              <a:rect l="l" t="t" r="r" b="b"/>
              <a:pathLst>
                <a:path w="4489" h="5302" extrusionOk="0">
                  <a:moveTo>
                    <a:pt x="4488" y="2635"/>
                  </a:moveTo>
                  <a:cubicBezTo>
                    <a:pt x="4488" y="4098"/>
                    <a:pt x="3448" y="5301"/>
                    <a:pt x="2244" y="5301"/>
                  </a:cubicBezTo>
                  <a:cubicBezTo>
                    <a:pt x="1009" y="5301"/>
                    <a:pt x="1" y="4098"/>
                    <a:pt x="1" y="2635"/>
                  </a:cubicBezTo>
                  <a:cubicBezTo>
                    <a:pt x="1" y="1171"/>
                    <a:pt x="1009" y="1"/>
                    <a:pt x="2244" y="1"/>
                  </a:cubicBezTo>
                  <a:cubicBezTo>
                    <a:pt x="3513" y="1"/>
                    <a:pt x="4488" y="1171"/>
                    <a:pt x="4488"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9"/>
            <p:cNvSpPr/>
            <p:nvPr/>
          </p:nvSpPr>
          <p:spPr>
            <a:xfrm>
              <a:off x="5425800" y="971350"/>
              <a:ext cx="1145525" cy="340675"/>
            </a:xfrm>
            <a:custGeom>
              <a:avLst/>
              <a:gdLst/>
              <a:ahLst/>
              <a:cxnLst/>
              <a:rect l="l" t="t" r="r" b="b"/>
              <a:pathLst>
                <a:path w="45821" h="13627" extrusionOk="0">
                  <a:moveTo>
                    <a:pt x="944" y="13008"/>
                  </a:moveTo>
                  <a:cubicBezTo>
                    <a:pt x="944" y="13008"/>
                    <a:pt x="22569" y="11675"/>
                    <a:pt x="44130" y="13626"/>
                  </a:cubicBezTo>
                  <a:lnTo>
                    <a:pt x="45821" y="5139"/>
                  </a:lnTo>
                  <a:cubicBezTo>
                    <a:pt x="45821" y="5139"/>
                    <a:pt x="25496" y="1"/>
                    <a:pt x="1" y="53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9"/>
            <p:cNvSpPr/>
            <p:nvPr/>
          </p:nvSpPr>
          <p:spPr>
            <a:xfrm>
              <a:off x="5449375" y="1249400"/>
              <a:ext cx="1085375" cy="111400"/>
            </a:xfrm>
            <a:custGeom>
              <a:avLst/>
              <a:gdLst/>
              <a:ahLst/>
              <a:cxnLst/>
              <a:rect l="l" t="t" r="r" b="b"/>
              <a:pathLst>
                <a:path w="43415" h="4456" extrusionOk="0">
                  <a:moveTo>
                    <a:pt x="1" y="1886"/>
                  </a:moveTo>
                  <a:lnTo>
                    <a:pt x="1" y="4455"/>
                  </a:lnTo>
                  <a:lnTo>
                    <a:pt x="43415" y="4455"/>
                  </a:lnTo>
                  <a:lnTo>
                    <a:pt x="43154" y="2504"/>
                  </a:lnTo>
                  <a:cubicBezTo>
                    <a:pt x="43187" y="2504"/>
                    <a:pt x="15903" y="0"/>
                    <a:pt x="1"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5449375" y="1229075"/>
              <a:ext cx="1079675" cy="82950"/>
            </a:xfrm>
            <a:custGeom>
              <a:avLst/>
              <a:gdLst/>
              <a:ahLst/>
              <a:cxnLst/>
              <a:rect l="l" t="t" r="r" b="b"/>
              <a:pathLst>
                <a:path w="43187" h="3318" extrusionOk="0">
                  <a:moveTo>
                    <a:pt x="1" y="2699"/>
                  </a:moveTo>
                  <a:cubicBezTo>
                    <a:pt x="1" y="2699"/>
                    <a:pt x="21659" y="1496"/>
                    <a:pt x="43187" y="3317"/>
                  </a:cubicBezTo>
                  <a:cubicBezTo>
                    <a:pt x="43187" y="3317"/>
                    <a:pt x="21724" y="0"/>
                    <a:pt x="1" y="2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5908725" y="1360775"/>
              <a:ext cx="198400" cy="367500"/>
            </a:xfrm>
            <a:custGeom>
              <a:avLst/>
              <a:gdLst/>
              <a:ahLst/>
              <a:cxnLst/>
              <a:rect l="l" t="t" r="r" b="b"/>
              <a:pathLst>
                <a:path w="7936" h="14700" extrusionOk="0">
                  <a:moveTo>
                    <a:pt x="0" y="0"/>
                  </a:moveTo>
                  <a:lnTo>
                    <a:pt x="1106" y="14699"/>
                  </a:lnTo>
                  <a:lnTo>
                    <a:pt x="7155" y="14699"/>
                  </a:lnTo>
                  <a:lnTo>
                    <a:pt x="7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5908725" y="1359950"/>
              <a:ext cx="197575" cy="123600"/>
            </a:xfrm>
            <a:custGeom>
              <a:avLst/>
              <a:gdLst/>
              <a:ahLst/>
              <a:cxnLst/>
              <a:rect l="l" t="t" r="r" b="b"/>
              <a:pathLst>
                <a:path w="7903" h="4944" extrusionOk="0">
                  <a:moveTo>
                    <a:pt x="358" y="4944"/>
                  </a:moveTo>
                  <a:cubicBezTo>
                    <a:pt x="358" y="4944"/>
                    <a:pt x="1074" y="1692"/>
                    <a:pt x="3935" y="1464"/>
                  </a:cubicBezTo>
                  <a:cubicBezTo>
                    <a:pt x="6830" y="1204"/>
                    <a:pt x="7675" y="3871"/>
                    <a:pt x="7675" y="3871"/>
                  </a:cubicBezTo>
                  <a:lnTo>
                    <a:pt x="7903"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5956700" y="1728250"/>
              <a:ext cx="108950" cy="225225"/>
            </a:xfrm>
            <a:custGeom>
              <a:avLst/>
              <a:gdLst/>
              <a:ahLst/>
              <a:cxnLst/>
              <a:rect l="l" t="t" r="r" b="b"/>
              <a:pathLst>
                <a:path w="4358" h="9009" extrusionOk="0">
                  <a:moveTo>
                    <a:pt x="0" y="0"/>
                  </a:moveTo>
                  <a:lnTo>
                    <a:pt x="488" y="9008"/>
                  </a:lnTo>
                  <a:lnTo>
                    <a:pt x="4358" y="9008"/>
                  </a:lnTo>
                  <a:lnTo>
                    <a:pt x="4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5950175" y="1928250"/>
              <a:ext cx="193525" cy="146350"/>
            </a:xfrm>
            <a:custGeom>
              <a:avLst/>
              <a:gdLst/>
              <a:ahLst/>
              <a:cxnLst/>
              <a:rect l="l" t="t" r="r" b="b"/>
              <a:pathLst>
                <a:path w="7741" h="5854" extrusionOk="0">
                  <a:moveTo>
                    <a:pt x="294" y="195"/>
                  </a:moveTo>
                  <a:lnTo>
                    <a:pt x="1" y="3837"/>
                  </a:lnTo>
                  <a:lnTo>
                    <a:pt x="1497" y="5854"/>
                  </a:lnTo>
                  <a:lnTo>
                    <a:pt x="7741" y="5854"/>
                  </a:lnTo>
                  <a:lnTo>
                    <a:pt x="5529" y="3837"/>
                  </a:lnTo>
                  <a:lnTo>
                    <a:pt x="4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5957500" y="1692475"/>
              <a:ext cx="108150" cy="89450"/>
            </a:xfrm>
            <a:custGeom>
              <a:avLst/>
              <a:gdLst/>
              <a:ahLst/>
              <a:cxnLst/>
              <a:rect l="l" t="t" r="r" b="b"/>
              <a:pathLst>
                <a:path w="4326" h="3578" extrusionOk="0">
                  <a:moveTo>
                    <a:pt x="98" y="3578"/>
                  </a:moveTo>
                  <a:cubicBezTo>
                    <a:pt x="98" y="3578"/>
                    <a:pt x="1887" y="0"/>
                    <a:pt x="4326" y="3285"/>
                  </a:cubicBezTo>
                  <a:lnTo>
                    <a:pt x="4326" y="1464"/>
                  </a:lnTo>
                  <a:lnTo>
                    <a:pt x="1" y="14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5523375" y="2024175"/>
              <a:ext cx="464225" cy="231725"/>
            </a:xfrm>
            <a:custGeom>
              <a:avLst/>
              <a:gdLst/>
              <a:ahLst/>
              <a:cxnLst/>
              <a:rect l="l" t="t" r="r" b="b"/>
              <a:pathLst>
                <a:path w="18569" h="9269" extrusionOk="0">
                  <a:moveTo>
                    <a:pt x="17073" y="0"/>
                  </a:moveTo>
                  <a:lnTo>
                    <a:pt x="293" y="3252"/>
                  </a:lnTo>
                  <a:lnTo>
                    <a:pt x="0" y="6927"/>
                  </a:lnTo>
                  <a:lnTo>
                    <a:pt x="553" y="6309"/>
                  </a:lnTo>
                  <a:lnTo>
                    <a:pt x="2829" y="6147"/>
                  </a:lnTo>
                  <a:lnTo>
                    <a:pt x="3837" y="9269"/>
                  </a:lnTo>
                  <a:lnTo>
                    <a:pt x="4293" y="9073"/>
                  </a:lnTo>
                  <a:lnTo>
                    <a:pt x="5984" y="4976"/>
                  </a:lnTo>
                  <a:lnTo>
                    <a:pt x="18569" y="20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5523375" y="2077025"/>
              <a:ext cx="149600" cy="181325"/>
            </a:xfrm>
            <a:custGeom>
              <a:avLst/>
              <a:gdLst/>
              <a:ahLst/>
              <a:cxnLst/>
              <a:rect l="l" t="t" r="r" b="b"/>
              <a:pathLst>
                <a:path w="5984" h="7253" extrusionOk="0">
                  <a:moveTo>
                    <a:pt x="5984" y="2862"/>
                  </a:moveTo>
                  <a:cubicBezTo>
                    <a:pt x="5984" y="2862"/>
                    <a:pt x="5366" y="0"/>
                    <a:pt x="260" y="1138"/>
                  </a:cubicBezTo>
                  <a:lnTo>
                    <a:pt x="0" y="4846"/>
                  </a:lnTo>
                  <a:lnTo>
                    <a:pt x="520" y="4228"/>
                  </a:lnTo>
                  <a:lnTo>
                    <a:pt x="2797" y="4065"/>
                  </a:lnTo>
                  <a:lnTo>
                    <a:pt x="3837" y="7252"/>
                  </a:lnTo>
                  <a:lnTo>
                    <a:pt x="4260"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6417650" y="2165625"/>
              <a:ext cx="55325" cy="156950"/>
            </a:xfrm>
            <a:custGeom>
              <a:avLst/>
              <a:gdLst/>
              <a:ahLst/>
              <a:cxnLst/>
              <a:rect l="l" t="t" r="r" b="b"/>
              <a:pathLst>
                <a:path w="2213" h="6278" extrusionOk="0">
                  <a:moveTo>
                    <a:pt x="1789" y="1"/>
                  </a:moveTo>
                  <a:lnTo>
                    <a:pt x="1" y="1"/>
                  </a:lnTo>
                  <a:lnTo>
                    <a:pt x="98" y="6277"/>
                  </a:lnTo>
                  <a:lnTo>
                    <a:pt x="2212"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6397325" y="2165625"/>
              <a:ext cx="132550" cy="156950"/>
            </a:xfrm>
            <a:custGeom>
              <a:avLst/>
              <a:gdLst/>
              <a:ahLst/>
              <a:cxnLst/>
              <a:rect l="l" t="t" r="r" b="b"/>
              <a:pathLst>
                <a:path w="5302" h="6278" extrusionOk="0">
                  <a:moveTo>
                    <a:pt x="1" y="3123"/>
                  </a:moveTo>
                  <a:cubicBezTo>
                    <a:pt x="1" y="4846"/>
                    <a:pt x="1204" y="6277"/>
                    <a:pt x="2667" y="6277"/>
                  </a:cubicBezTo>
                  <a:cubicBezTo>
                    <a:pt x="4131" y="6277"/>
                    <a:pt x="5301" y="4879"/>
                    <a:pt x="5301" y="3123"/>
                  </a:cubicBezTo>
                  <a:cubicBezTo>
                    <a:pt x="5301" y="1432"/>
                    <a:pt x="4131" y="1"/>
                    <a:pt x="2667" y="1"/>
                  </a:cubicBezTo>
                  <a:cubicBezTo>
                    <a:pt x="1204" y="1"/>
                    <a:pt x="1" y="1432"/>
                    <a:pt x="1"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6353425" y="2165625"/>
              <a:ext cx="132550" cy="156125"/>
            </a:xfrm>
            <a:custGeom>
              <a:avLst/>
              <a:gdLst/>
              <a:ahLst/>
              <a:cxnLst/>
              <a:rect l="l" t="t" r="r" b="b"/>
              <a:pathLst>
                <a:path w="5302" h="6245" extrusionOk="0">
                  <a:moveTo>
                    <a:pt x="5301" y="3123"/>
                  </a:moveTo>
                  <a:cubicBezTo>
                    <a:pt x="5301" y="4846"/>
                    <a:pt x="4131" y="6245"/>
                    <a:pt x="2667" y="6245"/>
                  </a:cubicBezTo>
                  <a:cubicBezTo>
                    <a:pt x="1204" y="6245"/>
                    <a:pt x="1" y="4846"/>
                    <a:pt x="1" y="3123"/>
                  </a:cubicBezTo>
                  <a:cubicBezTo>
                    <a:pt x="1" y="1399"/>
                    <a:pt x="1204" y="1"/>
                    <a:pt x="2667" y="1"/>
                  </a:cubicBezTo>
                  <a:cubicBezTo>
                    <a:pt x="4131" y="1"/>
                    <a:pt x="5301" y="1399"/>
                    <a:pt x="5301"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6364000" y="2177825"/>
              <a:ext cx="111400" cy="132550"/>
            </a:xfrm>
            <a:custGeom>
              <a:avLst/>
              <a:gdLst/>
              <a:ahLst/>
              <a:cxnLst/>
              <a:rect l="l" t="t" r="r" b="b"/>
              <a:pathLst>
                <a:path w="4456" h="5302" extrusionOk="0">
                  <a:moveTo>
                    <a:pt x="0" y="2635"/>
                  </a:moveTo>
                  <a:cubicBezTo>
                    <a:pt x="0" y="4098"/>
                    <a:pt x="1009" y="5301"/>
                    <a:pt x="2244" y="5301"/>
                  </a:cubicBezTo>
                  <a:cubicBezTo>
                    <a:pt x="3448" y="5301"/>
                    <a:pt x="4456" y="4098"/>
                    <a:pt x="4456" y="2635"/>
                  </a:cubicBezTo>
                  <a:cubicBezTo>
                    <a:pt x="4456" y="1171"/>
                    <a:pt x="3448" y="1"/>
                    <a:pt x="2244" y="1"/>
                  </a:cubicBezTo>
                  <a:cubicBezTo>
                    <a:pt x="1009" y="1"/>
                    <a:pt x="0" y="1171"/>
                    <a:pt x="0"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6088400" y="2024175"/>
              <a:ext cx="426850" cy="231725"/>
            </a:xfrm>
            <a:custGeom>
              <a:avLst/>
              <a:gdLst/>
              <a:ahLst/>
              <a:cxnLst/>
              <a:rect l="l" t="t" r="r" b="b"/>
              <a:pathLst>
                <a:path w="17074" h="9269" extrusionOk="0">
                  <a:moveTo>
                    <a:pt x="0" y="0"/>
                  </a:moveTo>
                  <a:lnTo>
                    <a:pt x="16845" y="3252"/>
                  </a:lnTo>
                  <a:lnTo>
                    <a:pt x="17073" y="6927"/>
                  </a:lnTo>
                  <a:lnTo>
                    <a:pt x="16553" y="6309"/>
                  </a:lnTo>
                  <a:lnTo>
                    <a:pt x="14276" y="6147"/>
                  </a:lnTo>
                  <a:lnTo>
                    <a:pt x="13301" y="9269"/>
                  </a:lnTo>
                  <a:lnTo>
                    <a:pt x="12813" y="9073"/>
                  </a:lnTo>
                  <a:lnTo>
                    <a:pt x="11122" y="4976"/>
                  </a:lnTo>
                  <a:lnTo>
                    <a:pt x="2212" y="201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6366425" y="2077025"/>
              <a:ext cx="148825" cy="181325"/>
            </a:xfrm>
            <a:custGeom>
              <a:avLst/>
              <a:gdLst/>
              <a:ahLst/>
              <a:cxnLst/>
              <a:rect l="l" t="t" r="r" b="b"/>
              <a:pathLst>
                <a:path w="5953" h="7253" extrusionOk="0">
                  <a:moveTo>
                    <a:pt x="1" y="2862"/>
                  </a:moveTo>
                  <a:cubicBezTo>
                    <a:pt x="1" y="2862"/>
                    <a:pt x="586" y="0"/>
                    <a:pt x="5724" y="1138"/>
                  </a:cubicBezTo>
                  <a:lnTo>
                    <a:pt x="5952" y="4846"/>
                  </a:lnTo>
                  <a:lnTo>
                    <a:pt x="5432" y="4228"/>
                  </a:lnTo>
                  <a:lnTo>
                    <a:pt x="3155" y="4065"/>
                  </a:lnTo>
                  <a:lnTo>
                    <a:pt x="2147" y="7252"/>
                  </a:lnTo>
                  <a:lnTo>
                    <a:pt x="1692"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6233100" y="2165625"/>
              <a:ext cx="54500" cy="156950"/>
            </a:xfrm>
            <a:custGeom>
              <a:avLst/>
              <a:gdLst/>
              <a:ahLst/>
              <a:cxnLst/>
              <a:rect l="l" t="t" r="r" b="b"/>
              <a:pathLst>
                <a:path w="2180" h="6278" extrusionOk="0">
                  <a:moveTo>
                    <a:pt x="1789" y="1"/>
                  </a:moveTo>
                  <a:lnTo>
                    <a:pt x="1" y="1"/>
                  </a:lnTo>
                  <a:lnTo>
                    <a:pt x="66" y="6277"/>
                  </a:lnTo>
                  <a:lnTo>
                    <a:pt x="2180"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6211150" y="2165625"/>
              <a:ext cx="132550" cy="156125"/>
            </a:xfrm>
            <a:custGeom>
              <a:avLst/>
              <a:gdLst/>
              <a:ahLst/>
              <a:cxnLst/>
              <a:rect l="l" t="t" r="r" b="b"/>
              <a:pathLst>
                <a:path w="5302" h="6245" extrusionOk="0">
                  <a:moveTo>
                    <a:pt x="5301" y="3123"/>
                  </a:moveTo>
                  <a:cubicBezTo>
                    <a:pt x="5301" y="4846"/>
                    <a:pt x="4131" y="6245"/>
                    <a:pt x="2667" y="6245"/>
                  </a:cubicBezTo>
                  <a:cubicBezTo>
                    <a:pt x="1204" y="6245"/>
                    <a:pt x="1" y="4846"/>
                    <a:pt x="1" y="3123"/>
                  </a:cubicBezTo>
                  <a:cubicBezTo>
                    <a:pt x="1" y="1399"/>
                    <a:pt x="1204" y="1"/>
                    <a:pt x="2667" y="1"/>
                  </a:cubicBezTo>
                  <a:cubicBezTo>
                    <a:pt x="4131" y="1"/>
                    <a:pt x="5301" y="1399"/>
                    <a:pt x="5301"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6168875" y="2165625"/>
              <a:ext cx="131725" cy="156125"/>
            </a:xfrm>
            <a:custGeom>
              <a:avLst/>
              <a:gdLst/>
              <a:ahLst/>
              <a:cxnLst/>
              <a:rect l="l" t="t" r="r" b="b"/>
              <a:pathLst>
                <a:path w="5269" h="6245" extrusionOk="0">
                  <a:moveTo>
                    <a:pt x="5269" y="3123"/>
                  </a:moveTo>
                  <a:cubicBezTo>
                    <a:pt x="5269" y="4846"/>
                    <a:pt x="4098" y="6245"/>
                    <a:pt x="2635" y="6245"/>
                  </a:cubicBezTo>
                  <a:cubicBezTo>
                    <a:pt x="1171" y="6245"/>
                    <a:pt x="1" y="4846"/>
                    <a:pt x="1" y="3123"/>
                  </a:cubicBezTo>
                  <a:cubicBezTo>
                    <a:pt x="1" y="1399"/>
                    <a:pt x="1171" y="1"/>
                    <a:pt x="2635" y="1"/>
                  </a:cubicBezTo>
                  <a:cubicBezTo>
                    <a:pt x="4098" y="1"/>
                    <a:pt x="5269" y="1399"/>
                    <a:pt x="5269"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6179450" y="2177825"/>
              <a:ext cx="111400" cy="132550"/>
            </a:xfrm>
            <a:custGeom>
              <a:avLst/>
              <a:gdLst/>
              <a:ahLst/>
              <a:cxnLst/>
              <a:rect l="l" t="t" r="r" b="b"/>
              <a:pathLst>
                <a:path w="4456" h="5302" extrusionOk="0">
                  <a:moveTo>
                    <a:pt x="0" y="2635"/>
                  </a:moveTo>
                  <a:cubicBezTo>
                    <a:pt x="0" y="4098"/>
                    <a:pt x="1009" y="5301"/>
                    <a:pt x="2212" y="5301"/>
                  </a:cubicBezTo>
                  <a:cubicBezTo>
                    <a:pt x="3448" y="5301"/>
                    <a:pt x="4456" y="4098"/>
                    <a:pt x="4456" y="2635"/>
                  </a:cubicBezTo>
                  <a:cubicBezTo>
                    <a:pt x="4456" y="1171"/>
                    <a:pt x="3448" y="1"/>
                    <a:pt x="2212" y="1"/>
                  </a:cubicBezTo>
                  <a:cubicBezTo>
                    <a:pt x="1009" y="1"/>
                    <a:pt x="0" y="1171"/>
                    <a:pt x="0"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6015225" y="2018475"/>
              <a:ext cx="314650" cy="239050"/>
            </a:xfrm>
            <a:custGeom>
              <a:avLst/>
              <a:gdLst/>
              <a:ahLst/>
              <a:cxnLst/>
              <a:rect l="l" t="t" r="r" b="b"/>
              <a:pathLst>
                <a:path w="12586" h="9562" extrusionOk="0">
                  <a:moveTo>
                    <a:pt x="423" y="1"/>
                  </a:moveTo>
                  <a:lnTo>
                    <a:pt x="12325" y="3448"/>
                  </a:lnTo>
                  <a:lnTo>
                    <a:pt x="12586" y="7155"/>
                  </a:lnTo>
                  <a:lnTo>
                    <a:pt x="12033" y="6537"/>
                  </a:lnTo>
                  <a:lnTo>
                    <a:pt x="9756" y="6375"/>
                  </a:lnTo>
                  <a:lnTo>
                    <a:pt x="8748" y="9562"/>
                  </a:lnTo>
                  <a:lnTo>
                    <a:pt x="8293" y="9301"/>
                  </a:lnTo>
                  <a:lnTo>
                    <a:pt x="6602" y="5204"/>
                  </a:lnTo>
                  <a:lnTo>
                    <a:pt x="326" y="2245"/>
                  </a:lnTo>
                  <a:cubicBezTo>
                    <a:pt x="326" y="2245"/>
                    <a:pt x="1" y="1789"/>
                    <a:pt x="1" y="1172"/>
                  </a:cubicBezTo>
                  <a:cubicBezTo>
                    <a:pt x="66" y="456"/>
                    <a:pt x="423" y="1"/>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6181075" y="2077025"/>
              <a:ext cx="149625" cy="181325"/>
            </a:xfrm>
            <a:custGeom>
              <a:avLst/>
              <a:gdLst/>
              <a:ahLst/>
              <a:cxnLst/>
              <a:rect l="l" t="t" r="r" b="b"/>
              <a:pathLst>
                <a:path w="5985" h="7253" extrusionOk="0">
                  <a:moveTo>
                    <a:pt x="1" y="2862"/>
                  </a:moveTo>
                  <a:cubicBezTo>
                    <a:pt x="1" y="2862"/>
                    <a:pt x="618" y="0"/>
                    <a:pt x="5724" y="1138"/>
                  </a:cubicBezTo>
                  <a:lnTo>
                    <a:pt x="5984" y="4846"/>
                  </a:lnTo>
                  <a:lnTo>
                    <a:pt x="5464" y="4228"/>
                  </a:lnTo>
                  <a:lnTo>
                    <a:pt x="3187" y="4065"/>
                  </a:lnTo>
                  <a:lnTo>
                    <a:pt x="2147" y="7252"/>
                  </a:lnTo>
                  <a:lnTo>
                    <a:pt x="1724"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5425800" y="963225"/>
              <a:ext cx="1145525" cy="280500"/>
            </a:xfrm>
            <a:custGeom>
              <a:avLst/>
              <a:gdLst/>
              <a:ahLst/>
              <a:cxnLst/>
              <a:rect l="l" t="t" r="r" b="b"/>
              <a:pathLst>
                <a:path w="45821" h="11220" extrusionOk="0">
                  <a:moveTo>
                    <a:pt x="1" y="5626"/>
                  </a:moveTo>
                  <a:cubicBezTo>
                    <a:pt x="22407" y="3220"/>
                    <a:pt x="39122" y="11220"/>
                    <a:pt x="45821" y="5464"/>
                  </a:cubicBezTo>
                  <a:cubicBezTo>
                    <a:pt x="45821" y="5464"/>
                    <a:pt x="26537" y="0"/>
                    <a:pt x="1" y="56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5820100" y="1097375"/>
              <a:ext cx="752050" cy="83750"/>
            </a:xfrm>
            <a:custGeom>
              <a:avLst/>
              <a:gdLst/>
              <a:ahLst/>
              <a:cxnLst/>
              <a:rect l="l" t="t" r="r" b="b"/>
              <a:pathLst>
                <a:path w="30082" h="3350" extrusionOk="0">
                  <a:moveTo>
                    <a:pt x="1" y="65"/>
                  </a:moveTo>
                  <a:cubicBezTo>
                    <a:pt x="9724" y="553"/>
                    <a:pt x="17594" y="2342"/>
                    <a:pt x="22569" y="2244"/>
                  </a:cubicBezTo>
                  <a:cubicBezTo>
                    <a:pt x="27545" y="2179"/>
                    <a:pt x="30081" y="98"/>
                    <a:pt x="30081" y="98"/>
                  </a:cubicBezTo>
                  <a:cubicBezTo>
                    <a:pt x="30081" y="98"/>
                    <a:pt x="28781" y="3155"/>
                    <a:pt x="21626" y="3220"/>
                  </a:cubicBezTo>
                  <a:cubicBezTo>
                    <a:pt x="14407" y="3350"/>
                    <a:pt x="8716" y="0"/>
                    <a:pt x="1" y="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6106275" y="1360775"/>
              <a:ext cx="41500" cy="45550"/>
            </a:xfrm>
            <a:custGeom>
              <a:avLst/>
              <a:gdLst/>
              <a:ahLst/>
              <a:cxnLst/>
              <a:rect l="l" t="t" r="r" b="b"/>
              <a:pathLst>
                <a:path w="1660" h="1822" extrusionOk="0">
                  <a:moveTo>
                    <a:pt x="1334" y="1822"/>
                  </a:moveTo>
                  <a:lnTo>
                    <a:pt x="1" y="781"/>
                  </a:lnTo>
                  <a:lnTo>
                    <a:pt x="33" y="0"/>
                  </a:lnTo>
                  <a:lnTo>
                    <a:pt x="1659" y="1464"/>
                  </a:lnTo>
                  <a:close/>
                </a:path>
              </a:pathLst>
            </a:custGeom>
            <a:solidFill>
              <a:srgbClr val="D1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6133100" y="1390050"/>
              <a:ext cx="191075" cy="173175"/>
            </a:xfrm>
            <a:custGeom>
              <a:avLst/>
              <a:gdLst/>
              <a:ahLst/>
              <a:cxnLst/>
              <a:rect l="l" t="t" r="r" b="b"/>
              <a:pathLst>
                <a:path w="7643" h="6927" extrusionOk="0">
                  <a:moveTo>
                    <a:pt x="1" y="748"/>
                  </a:moveTo>
                  <a:cubicBezTo>
                    <a:pt x="1" y="748"/>
                    <a:pt x="1529" y="5528"/>
                    <a:pt x="6180" y="6797"/>
                  </a:cubicBezTo>
                  <a:cubicBezTo>
                    <a:pt x="6180" y="6797"/>
                    <a:pt x="7545" y="6927"/>
                    <a:pt x="7643" y="5431"/>
                  </a:cubicBezTo>
                  <a:cubicBezTo>
                    <a:pt x="7643" y="5431"/>
                    <a:pt x="5464" y="1203"/>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8">
    <p:spTree>
      <p:nvGrpSpPr>
        <p:cNvPr id="1" name="Shape 1541"/>
        <p:cNvGrpSpPr/>
        <p:nvPr/>
      </p:nvGrpSpPr>
      <p:grpSpPr>
        <a:xfrm>
          <a:off x="0" y="0"/>
          <a:ext cx="0" cy="0"/>
          <a:chOff x="0" y="0"/>
          <a:chExt cx="0" cy="0"/>
        </a:xfrm>
      </p:grpSpPr>
      <p:sp>
        <p:nvSpPr>
          <p:cNvPr id="1542" name="Google Shape;1542;p30"/>
          <p:cNvSpPr txBox="1">
            <a:spLocks noGrp="1"/>
          </p:cNvSpPr>
          <p:nvPr>
            <p:ph type="title"/>
          </p:nvPr>
        </p:nvSpPr>
        <p:spPr>
          <a:xfrm>
            <a:off x="718150" y="540000"/>
            <a:ext cx="770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3" name="Google Shape;1543;p30"/>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30"/>
          <p:cNvGrpSpPr/>
          <p:nvPr/>
        </p:nvGrpSpPr>
        <p:grpSpPr>
          <a:xfrm>
            <a:off x="219423" y="-227763"/>
            <a:ext cx="1377670" cy="1419410"/>
            <a:chOff x="8206425" y="2431800"/>
            <a:chExt cx="1788950" cy="1843150"/>
          </a:xfrm>
        </p:grpSpPr>
        <p:sp>
          <p:nvSpPr>
            <p:cNvPr id="1545" name="Google Shape;1545;p30"/>
            <p:cNvSpPr/>
            <p:nvPr/>
          </p:nvSpPr>
          <p:spPr>
            <a:xfrm>
              <a:off x="8645825" y="2431800"/>
              <a:ext cx="944975" cy="348100"/>
            </a:xfrm>
            <a:custGeom>
              <a:avLst/>
              <a:gdLst/>
              <a:ahLst/>
              <a:cxnLst/>
              <a:rect l="l" t="t" r="r" b="b"/>
              <a:pathLst>
                <a:path w="37799" h="13924" extrusionOk="0">
                  <a:moveTo>
                    <a:pt x="37799" y="5684"/>
                  </a:moveTo>
                  <a:lnTo>
                    <a:pt x="35516" y="13924"/>
                  </a:lnTo>
                  <a:cubicBezTo>
                    <a:pt x="35516" y="13924"/>
                    <a:pt x="35493" y="13901"/>
                    <a:pt x="35402" y="13878"/>
                  </a:cubicBezTo>
                  <a:cubicBezTo>
                    <a:pt x="34580" y="13559"/>
                    <a:pt x="33667" y="13307"/>
                    <a:pt x="32686" y="13079"/>
                  </a:cubicBezTo>
                  <a:cubicBezTo>
                    <a:pt x="32663" y="13079"/>
                    <a:pt x="32663" y="13079"/>
                    <a:pt x="32640" y="13034"/>
                  </a:cubicBezTo>
                  <a:cubicBezTo>
                    <a:pt x="29376" y="12303"/>
                    <a:pt x="25336" y="12052"/>
                    <a:pt x="21273" y="12075"/>
                  </a:cubicBezTo>
                  <a:cubicBezTo>
                    <a:pt x="19516" y="12075"/>
                    <a:pt x="17735" y="12121"/>
                    <a:pt x="16023" y="12212"/>
                  </a:cubicBezTo>
                  <a:cubicBezTo>
                    <a:pt x="8468" y="12577"/>
                    <a:pt x="1940" y="13559"/>
                    <a:pt x="1598" y="13604"/>
                  </a:cubicBezTo>
                  <a:lnTo>
                    <a:pt x="1598" y="13604"/>
                  </a:lnTo>
                  <a:lnTo>
                    <a:pt x="0" y="6232"/>
                  </a:lnTo>
                  <a:cubicBezTo>
                    <a:pt x="20703" y="0"/>
                    <a:pt x="37799" y="5684"/>
                    <a:pt x="37799" y="5684"/>
                  </a:cubicBez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8685200" y="2710275"/>
              <a:ext cx="848550" cy="85600"/>
            </a:xfrm>
            <a:custGeom>
              <a:avLst/>
              <a:gdLst/>
              <a:ahLst/>
              <a:cxnLst/>
              <a:rect l="l" t="t" r="r" b="b"/>
              <a:pathLst>
                <a:path w="33942" h="3424" extrusionOk="0">
                  <a:moveTo>
                    <a:pt x="33941" y="2808"/>
                  </a:moveTo>
                  <a:cubicBezTo>
                    <a:pt x="30152" y="3241"/>
                    <a:pt x="25747" y="3424"/>
                    <a:pt x="21387" y="3424"/>
                  </a:cubicBezTo>
                  <a:lnTo>
                    <a:pt x="21136" y="3424"/>
                  </a:lnTo>
                  <a:lnTo>
                    <a:pt x="19630" y="3424"/>
                  </a:lnTo>
                  <a:lnTo>
                    <a:pt x="19584" y="3424"/>
                  </a:lnTo>
                  <a:cubicBezTo>
                    <a:pt x="17986" y="3424"/>
                    <a:pt x="16434" y="3378"/>
                    <a:pt x="14882" y="3333"/>
                  </a:cubicBezTo>
                  <a:lnTo>
                    <a:pt x="14791" y="3333"/>
                  </a:lnTo>
                  <a:cubicBezTo>
                    <a:pt x="14426" y="3333"/>
                    <a:pt x="14060" y="3310"/>
                    <a:pt x="13695" y="3310"/>
                  </a:cubicBezTo>
                  <a:lnTo>
                    <a:pt x="13398" y="3310"/>
                  </a:lnTo>
                  <a:cubicBezTo>
                    <a:pt x="13170" y="3310"/>
                    <a:pt x="12942" y="3264"/>
                    <a:pt x="12714" y="3264"/>
                  </a:cubicBezTo>
                  <a:cubicBezTo>
                    <a:pt x="5524" y="3013"/>
                    <a:pt x="0" y="2534"/>
                    <a:pt x="0" y="2534"/>
                  </a:cubicBezTo>
                  <a:lnTo>
                    <a:pt x="0" y="2534"/>
                  </a:lnTo>
                  <a:cubicBezTo>
                    <a:pt x="9427" y="0"/>
                    <a:pt x="17690" y="0"/>
                    <a:pt x="23693" y="685"/>
                  </a:cubicBezTo>
                  <a:cubicBezTo>
                    <a:pt x="26318" y="959"/>
                    <a:pt x="28532" y="1392"/>
                    <a:pt x="30198" y="1780"/>
                  </a:cubicBezTo>
                  <a:cubicBezTo>
                    <a:pt x="30495" y="1849"/>
                    <a:pt x="30769" y="1940"/>
                    <a:pt x="31042" y="1986"/>
                  </a:cubicBezTo>
                  <a:cubicBezTo>
                    <a:pt x="31065" y="1986"/>
                    <a:pt x="31065" y="1986"/>
                    <a:pt x="31088" y="2009"/>
                  </a:cubicBezTo>
                  <a:cubicBezTo>
                    <a:pt x="32549" y="2397"/>
                    <a:pt x="33485" y="2693"/>
                    <a:pt x="33804" y="2808"/>
                  </a:cubicBezTo>
                  <a:cubicBezTo>
                    <a:pt x="33918" y="2785"/>
                    <a:pt x="33941" y="2808"/>
                    <a:pt x="33941" y="2808"/>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9004750" y="2723400"/>
              <a:ext cx="223700" cy="73625"/>
            </a:xfrm>
            <a:custGeom>
              <a:avLst/>
              <a:gdLst/>
              <a:ahLst/>
              <a:cxnLst/>
              <a:rect l="l" t="t" r="r" b="b"/>
              <a:pathLst>
                <a:path w="8948" h="2945" extrusionOk="0">
                  <a:moveTo>
                    <a:pt x="8948" y="1119"/>
                  </a:moveTo>
                  <a:lnTo>
                    <a:pt x="8605" y="2899"/>
                  </a:lnTo>
                  <a:lnTo>
                    <a:pt x="8605" y="2945"/>
                  </a:lnTo>
                  <a:lnTo>
                    <a:pt x="8605" y="2945"/>
                  </a:lnTo>
                  <a:cubicBezTo>
                    <a:pt x="8582" y="2945"/>
                    <a:pt x="8514" y="2922"/>
                    <a:pt x="8377" y="2899"/>
                  </a:cubicBezTo>
                  <a:cubicBezTo>
                    <a:pt x="7555" y="2693"/>
                    <a:pt x="4634" y="2146"/>
                    <a:pt x="959" y="2785"/>
                  </a:cubicBezTo>
                  <a:cubicBezTo>
                    <a:pt x="639" y="2830"/>
                    <a:pt x="343" y="2899"/>
                    <a:pt x="0" y="2945"/>
                  </a:cubicBezTo>
                  <a:lnTo>
                    <a:pt x="0" y="2716"/>
                  </a:lnTo>
                  <a:lnTo>
                    <a:pt x="0" y="1119"/>
                  </a:lnTo>
                  <a:cubicBezTo>
                    <a:pt x="0" y="1119"/>
                    <a:pt x="639" y="822"/>
                    <a:pt x="1712" y="571"/>
                  </a:cubicBezTo>
                  <a:cubicBezTo>
                    <a:pt x="3013" y="251"/>
                    <a:pt x="4930" y="0"/>
                    <a:pt x="6962" y="434"/>
                  </a:cubicBezTo>
                  <a:cubicBezTo>
                    <a:pt x="7578" y="571"/>
                    <a:pt x="8263" y="776"/>
                    <a:pt x="8948" y="1119"/>
                  </a:cubicBezTo>
                  <a:close/>
                </a:path>
              </a:pathLst>
            </a:custGeom>
            <a:solidFill>
              <a:srgbClr val="BAC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9005325" y="2762200"/>
              <a:ext cx="214575" cy="46250"/>
            </a:xfrm>
            <a:custGeom>
              <a:avLst/>
              <a:gdLst/>
              <a:ahLst/>
              <a:cxnLst/>
              <a:rect l="l" t="t" r="r" b="b"/>
              <a:pathLst>
                <a:path w="8583" h="1850" extrusionOk="0">
                  <a:moveTo>
                    <a:pt x="8582" y="1370"/>
                  </a:moveTo>
                  <a:cubicBezTo>
                    <a:pt x="8240" y="1461"/>
                    <a:pt x="7875" y="1529"/>
                    <a:pt x="7532" y="1598"/>
                  </a:cubicBezTo>
                  <a:cubicBezTo>
                    <a:pt x="6962" y="1689"/>
                    <a:pt x="6391" y="1758"/>
                    <a:pt x="5820" y="1803"/>
                  </a:cubicBezTo>
                  <a:cubicBezTo>
                    <a:pt x="4816" y="1849"/>
                    <a:pt x="3835" y="1849"/>
                    <a:pt x="3013" y="1803"/>
                  </a:cubicBezTo>
                  <a:cubicBezTo>
                    <a:pt x="2260" y="1735"/>
                    <a:pt x="1598" y="1644"/>
                    <a:pt x="1073" y="1552"/>
                  </a:cubicBezTo>
                  <a:cubicBezTo>
                    <a:pt x="388" y="1438"/>
                    <a:pt x="0" y="1370"/>
                    <a:pt x="0" y="1370"/>
                  </a:cubicBezTo>
                  <a:cubicBezTo>
                    <a:pt x="228" y="1301"/>
                    <a:pt x="457" y="1233"/>
                    <a:pt x="685" y="1164"/>
                  </a:cubicBezTo>
                  <a:cubicBezTo>
                    <a:pt x="5067" y="0"/>
                    <a:pt x="7875" y="1050"/>
                    <a:pt x="8491" y="1301"/>
                  </a:cubicBezTo>
                  <a:cubicBezTo>
                    <a:pt x="8537" y="1347"/>
                    <a:pt x="8559" y="1370"/>
                    <a:pt x="8582" y="1370"/>
                  </a:cubicBezTo>
                  <a:close/>
                </a:path>
              </a:pathLst>
            </a:custGeom>
            <a:solidFill>
              <a:srgbClr val="737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9031000" y="2785025"/>
              <a:ext cx="162075" cy="533550"/>
            </a:xfrm>
            <a:custGeom>
              <a:avLst/>
              <a:gdLst/>
              <a:ahLst/>
              <a:cxnLst/>
              <a:rect l="l" t="t" r="r" b="b"/>
              <a:pathLst>
                <a:path w="6483" h="21342" extrusionOk="0">
                  <a:moveTo>
                    <a:pt x="6483" y="616"/>
                  </a:moveTo>
                  <a:lnTo>
                    <a:pt x="6483" y="685"/>
                  </a:lnTo>
                  <a:lnTo>
                    <a:pt x="6414" y="1598"/>
                  </a:lnTo>
                  <a:lnTo>
                    <a:pt x="6300" y="3470"/>
                  </a:lnTo>
                  <a:lnTo>
                    <a:pt x="5227" y="21342"/>
                  </a:lnTo>
                  <a:lnTo>
                    <a:pt x="1347" y="21342"/>
                  </a:lnTo>
                  <a:lnTo>
                    <a:pt x="206" y="3561"/>
                  </a:lnTo>
                  <a:lnTo>
                    <a:pt x="91" y="1826"/>
                  </a:lnTo>
                  <a:lnTo>
                    <a:pt x="0" y="639"/>
                  </a:lnTo>
                  <a:lnTo>
                    <a:pt x="0" y="639"/>
                  </a:lnTo>
                  <a:cubicBezTo>
                    <a:pt x="46" y="616"/>
                    <a:pt x="91" y="616"/>
                    <a:pt x="137" y="594"/>
                  </a:cubicBezTo>
                  <a:cubicBezTo>
                    <a:pt x="320" y="548"/>
                    <a:pt x="616" y="434"/>
                    <a:pt x="1050" y="320"/>
                  </a:cubicBezTo>
                  <a:cubicBezTo>
                    <a:pt x="1712" y="137"/>
                    <a:pt x="2648" y="0"/>
                    <a:pt x="3766" y="46"/>
                  </a:cubicBezTo>
                  <a:lnTo>
                    <a:pt x="3812" y="46"/>
                  </a:lnTo>
                  <a:cubicBezTo>
                    <a:pt x="4451" y="69"/>
                    <a:pt x="5113" y="206"/>
                    <a:pt x="5798" y="388"/>
                  </a:cubicBezTo>
                  <a:lnTo>
                    <a:pt x="6049" y="480"/>
                  </a:lnTo>
                  <a:cubicBezTo>
                    <a:pt x="6140" y="502"/>
                    <a:pt x="6186" y="525"/>
                    <a:pt x="6277" y="525"/>
                  </a:cubicBezTo>
                  <a:cubicBezTo>
                    <a:pt x="6414" y="594"/>
                    <a:pt x="6483" y="616"/>
                    <a:pt x="6483" y="6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9031000" y="2785025"/>
              <a:ext cx="162075" cy="46250"/>
            </a:xfrm>
            <a:custGeom>
              <a:avLst/>
              <a:gdLst/>
              <a:ahLst/>
              <a:cxnLst/>
              <a:rect l="l" t="t" r="r" b="b"/>
              <a:pathLst>
                <a:path w="6483" h="1850" extrusionOk="0">
                  <a:moveTo>
                    <a:pt x="6483" y="616"/>
                  </a:moveTo>
                  <a:lnTo>
                    <a:pt x="6483" y="685"/>
                  </a:lnTo>
                  <a:lnTo>
                    <a:pt x="6414" y="1598"/>
                  </a:lnTo>
                  <a:lnTo>
                    <a:pt x="6414" y="1598"/>
                  </a:lnTo>
                  <a:cubicBezTo>
                    <a:pt x="5843" y="1256"/>
                    <a:pt x="5273" y="1027"/>
                    <a:pt x="4771" y="890"/>
                  </a:cubicBezTo>
                  <a:cubicBezTo>
                    <a:pt x="3675" y="594"/>
                    <a:pt x="2716" y="639"/>
                    <a:pt x="1963" y="890"/>
                  </a:cubicBezTo>
                  <a:cubicBezTo>
                    <a:pt x="913" y="1164"/>
                    <a:pt x="228" y="1712"/>
                    <a:pt x="91" y="1826"/>
                  </a:cubicBezTo>
                  <a:lnTo>
                    <a:pt x="46" y="1849"/>
                  </a:lnTo>
                  <a:lnTo>
                    <a:pt x="0" y="662"/>
                  </a:lnTo>
                  <a:lnTo>
                    <a:pt x="0" y="662"/>
                  </a:lnTo>
                  <a:cubicBezTo>
                    <a:pt x="46" y="616"/>
                    <a:pt x="91" y="616"/>
                    <a:pt x="137" y="594"/>
                  </a:cubicBezTo>
                  <a:cubicBezTo>
                    <a:pt x="434" y="480"/>
                    <a:pt x="708" y="388"/>
                    <a:pt x="1004" y="320"/>
                  </a:cubicBezTo>
                  <a:cubicBezTo>
                    <a:pt x="1963" y="46"/>
                    <a:pt x="2945" y="0"/>
                    <a:pt x="3766" y="46"/>
                  </a:cubicBezTo>
                  <a:lnTo>
                    <a:pt x="3812" y="46"/>
                  </a:lnTo>
                  <a:cubicBezTo>
                    <a:pt x="4611" y="114"/>
                    <a:pt x="5296" y="251"/>
                    <a:pt x="5752" y="388"/>
                  </a:cubicBezTo>
                  <a:cubicBezTo>
                    <a:pt x="5958" y="457"/>
                    <a:pt x="6140" y="502"/>
                    <a:pt x="6254" y="548"/>
                  </a:cubicBezTo>
                  <a:cubicBezTo>
                    <a:pt x="6414" y="594"/>
                    <a:pt x="6483" y="616"/>
                    <a:pt x="6483" y="616"/>
                  </a:cubicBezTo>
                  <a:close/>
                </a:path>
              </a:pathLst>
            </a:custGeom>
            <a:solidFill>
              <a:srgbClr val="8A8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a:off x="9064650" y="3302000"/>
              <a:ext cx="97050" cy="30850"/>
            </a:xfrm>
            <a:custGeom>
              <a:avLst/>
              <a:gdLst/>
              <a:ahLst/>
              <a:cxnLst/>
              <a:rect l="l" t="t" r="r" b="b"/>
              <a:pathLst>
                <a:path w="3882" h="1234" extrusionOk="0">
                  <a:moveTo>
                    <a:pt x="1" y="708"/>
                  </a:moveTo>
                  <a:cubicBezTo>
                    <a:pt x="1" y="708"/>
                    <a:pt x="1941" y="1"/>
                    <a:pt x="3881" y="708"/>
                  </a:cubicBezTo>
                  <a:cubicBezTo>
                    <a:pt x="3881" y="708"/>
                    <a:pt x="2352" y="1233"/>
                    <a:pt x="1" y="7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a:off x="8990475" y="2899150"/>
              <a:ext cx="74200" cy="150675"/>
            </a:xfrm>
            <a:custGeom>
              <a:avLst/>
              <a:gdLst/>
              <a:ahLst/>
              <a:cxnLst/>
              <a:rect l="l" t="t" r="r" b="b"/>
              <a:pathLst>
                <a:path w="2968" h="6027" extrusionOk="0">
                  <a:moveTo>
                    <a:pt x="1667" y="0"/>
                  </a:moveTo>
                  <a:cubicBezTo>
                    <a:pt x="1667" y="0"/>
                    <a:pt x="1" y="1370"/>
                    <a:pt x="708" y="6026"/>
                  </a:cubicBezTo>
                  <a:cubicBezTo>
                    <a:pt x="708" y="6026"/>
                    <a:pt x="2968" y="2968"/>
                    <a:pt x="1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a:off x="8252650" y="2948225"/>
              <a:ext cx="119850" cy="128400"/>
            </a:xfrm>
            <a:custGeom>
              <a:avLst/>
              <a:gdLst/>
              <a:ahLst/>
              <a:cxnLst/>
              <a:rect l="l" t="t" r="r" b="b"/>
              <a:pathLst>
                <a:path w="4794" h="5136" extrusionOk="0">
                  <a:moveTo>
                    <a:pt x="0" y="662"/>
                  </a:moveTo>
                  <a:lnTo>
                    <a:pt x="1370" y="0"/>
                  </a:lnTo>
                  <a:cubicBezTo>
                    <a:pt x="1370" y="0"/>
                    <a:pt x="4474" y="1096"/>
                    <a:pt x="4794" y="4542"/>
                  </a:cubicBezTo>
                  <a:lnTo>
                    <a:pt x="4223" y="5136"/>
                  </a:lnTo>
                  <a:cubicBezTo>
                    <a:pt x="4223" y="5113"/>
                    <a:pt x="4109" y="1940"/>
                    <a:pt x="0" y="6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a:off x="8247525" y="2964775"/>
              <a:ext cx="110725" cy="111300"/>
            </a:xfrm>
            <a:custGeom>
              <a:avLst/>
              <a:gdLst/>
              <a:ahLst/>
              <a:cxnLst/>
              <a:rect l="l" t="t" r="r" b="b"/>
              <a:pathLst>
                <a:path w="4429" h="4452" extrusionOk="0">
                  <a:moveTo>
                    <a:pt x="205" y="0"/>
                  </a:moveTo>
                  <a:cubicBezTo>
                    <a:pt x="205" y="0"/>
                    <a:pt x="0" y="2830"/>
                    <a:pt x="4428" y="4451"/>
                  </a:cubicBezTo>
                  <a:cubicBezTo>
                    <a:pt x="4428" y="4451"/>
                    <a:pt x="4200" y="662"/>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a:off x="8212125" y="3084600"/>
              <a:ext cx="155250" cy="78200"/>
            </a:xfrm>
            <a:custGeom>
              <a:avLst/>
              <a:gdLst/>
              <a:ahLst/>
              <a:cxnLst/>
              <a:rect l="l" t="t" r="r" b="b"/>
              <a:pathLst>
                <a:path w="6210" h="3128" extrusionOk="0">
                  <a:moveTo>
                    <a:pt x="183" y="3127"/>
                  </a:moveTo>
                  <a:lnTo>
                    <a:pt x="1" y="1644"/>
                  </a:lnTo>
                  <a:cubicBezTo>
                    <a:pt x="1" y="1644"/>
                    <a:pt x="2854" y="0"/>
                    <a:pt x="6072" y="1644"/>
                  </a:cubicBezTo>
                  <a:lnTo>
                    <a:pt x="6209" y="3127"/>
                  </a:lnTo>
                  <a:cubicBezTo>
                    <a:pt x="6209" y="3127"/>
                    <a:pt x="3470" y="2283"/>
                    <a:pt x="183" y="3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0"/>
            <p:cNvSpPr/>
            <p:nvPr/>
          </p:nvSpPr>
          <p:spPr>
            <a:xfrm>
              <a:off x="8216700" y="3129100"/>
              <a:ext cx="151800" cy="55375"/>
            </a:xfrm>
            <a:custGeom>
              <a:avLst/>
              <a:gdLst/>
              <a:ahLst/>
              <a:cxnLst/>
              <a:rect l="l" t="t" r="r" b="b"/>
              <a:pathLst>
                <a:path w="6072" h="2215" extrusionOk="0">
                  <a:moveTo>
                    <a:pt x="0" y="1347"/>
                  </a:moveTo>
                  <a:cubicBezTo>
                    <a:pt x="0" y="1347"/>
                    <a:pt x="3219" y="2215"/>
                    <a:pt x="6072" y="1347"/>
                  </a:cubicBezTo>
                  <a:cubicBezTo>
                    <a:pt x="6026" y="1347"/>
                    <a:pt x="3607" y="1"/>
                    <a:pt x="0" y="13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0"/>
            <p:cNvSpPr/>
            <p:nvPr/>
          </p:nvSpPr>
          <p:spPr>
            <a:xfrm>
              <a:off x="8236100" y="3139950"/>
              <a:ext cx="164925" cy="706475"/>
            </a:xfrm>
            <a:custGeom>
              <a:avLst/>
              <a:gdLst/>
              <a:ahLst/>
              <a:cxnLst/>
              <a:rect l="l" t="t" r="r" b="b"/>
              <a:pathLst>
                <a:path w="6597" h="28259" extrusionOk="0">
                  <a:moveTo>
                    <a:pt x="3196" y="28258"/>
                  </a:moveTo>
                  <a:lnTo>
                    <a:pt x="0" y="1050"/>
                  </a:lnTo>
                  <a:cubicBezTo>
                    <a:pt x="0" y="1050"/>
                    <a:pt x="1667" y="0"/>
                    <a:pt x="4543" y="1028"/>
                  </a:cubicBezTo>
                  <a:lnTo>
                    <a:pt x="6597" y="28144"/>
                  </a:lnTo>
                  <a:cubicBezTo>
                    <a:pt x="6597" y="28167"/>
                    <a:pt x="4976" y="27893"/>
                    <a:pt x="3196" y="282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a:off x="8236100" y="3122250"/>
              <a:ext cx="114725" cy="69075"/>
            </a:xfrm>
            <a:custGeom>
              <a:avLst/>
              <a:gdLst/>
              <a:ahLst/>
              <a:cxnLst/>
              <a:rect l="l" t="t" r="r" b="b"/>
              <a:pathLst>
                <a:path w="4589" h="2763" extrusionOk="0">
                  <a:moveTo>
                    <a:pt x="160" y="2763"/>
                  </a:moveTo>
                  <a:cubicBezTo>
                    <a:pt x="160" y="2763"/>
                    <a:pt x="1370" y="1"/>
                    <a:pt x="4588" y="2580"/>
                  </a:cubicBezTo>
                  <a:lnTo>
                    <a:pt x="4543" y="1781"/>
                  </a:lnTo>
                  <a:cubicBezTo>
                    <a:pt x="4543" y="1781"/>
                    <a:pt x="2078" y="686"/>
                    <a:pt x="0" y="180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8206425" y="2979600"/>
              <a:ext cx="144975" cy="138700"/>
            </a:xfrm>
            <a:custGeom>
              <a:avLst/>
              <a:gdLst/>
              <a:ahLst/>
              <a:cxnLst/>
              <a:rect l="l" t="t" r="r" b="b"/>
              <a:pathLst>
                <a:path w="5799" h="5548" extrusionOk="0">
                  <a:moveTo>
                    <a:pt x="936" y="5547"/>
                  </a:moveTo>
                  <a:cubicBezTo>
                    <a:pt x="936" y="5547"/>
                    <a:pt x="1" y="777"/>
                    <a:pt x="2557" y="1"/>
                  </a:cubicBezTo>
                  <a:cubicBezTo>
                    <a:pt x="2557" y="1"/>
                    <a:pt x="5045" y="366"/>
                    <a:pt x="5798" y="3333"/>
                  </a:cubicBezTo>
                  <a:cubicBezTo>
                    <a:pt x="5798" y="3333"/>
                    <a:pt x="5045" y="3493"/>
                    <a:pt x="5501" y="5547"/>
                  </a:cubicBezTo>
                  <a:cubicBezTo>
                    <a:pt x="5501" y="5547"/>
                    <a:pt x="3082" y="4703"/>
                    <a:pt x="936" y="55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0"/>
            <p:cNvSpPr/>
            <p:nvPr/>
          </p:nvSpPr>
          <p:spPr>
            <a:xfrm>
              <a:off x="8246375" y="2979600"/>
              <a:ext cx="103875" cy="91325"/>
            </a:xfrm>
            <a:custGeom>
              <a:avLst/>
              <a:gdLst/>
              <a:ahLst/>
              <a:cxnLst/>
              <a:rect l="l" t="t" r="r" b="b"/>
              <a:pathLst>
                <a:path w="4155" h="3653" extrusionOk="0">
                  <a:moveTo>
                    <a:pt x="0" y="663"/>
                  </a:moveTo>
                  <a:cubicBezTo>
                    <a:pt x="0" y="663"/>
                    <a:pt x="3675" y="275"/>
                    <a:pt x="3881" y="3653"/>
                  </a:cubicBezTo>
                  <a:lnTo>
                    <a:pt x="4155" y="3379"/>
                  </a:lnTo>
                  <a:cubicBezTo>
                    <a:pt x="4155" y="3379"/>
                    <a:pt x="3881" y="571"/>
                    <a:pt x="936" y="23"/>
                  </a:cubicBezTo>
                  <a:cubicBezTo>
                    <a:pt x="959" y="23"/>
                    <a:pt x="525" y="1"/>
                    <a:pt x="0" y="66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0"/>
            <p:cNvSpPr/>
            <p:nvPr/>
          </p:nvSpPr>
          <p:spPr>
            <a:xfrm>
              <a:off x="8306850" y="2927675"/>
              <a:ext cx="736725" cy="111875"/>
            </a:xfrm>
            <a:custGeom>
              <a:avLst/>
              <a:gdLst/>
              <a:ahLst/>
              <a:cxnLst/>
              <a:rect l="l" t="t" r="r" b="b"/>
              <a:pathLst>
                <a:path w="29469" h="4475" extrusionOk="0">
                  <a:moveTo>
                    <a:pt x="2489" y="4474"/>
                  </a:moveTo>
                  <a:lnTo>
                    <a:pt x="28167" y="4474"/>
                  </a:lnTo>
                  <a:cubicBezTo>
                    <a:pt x="28167" y="4474"/>
                    <a:pt x="29468" y="2740"/>
                    <a:pt x="28966" y="1"/>
                  </a:cubicBezTo>
                  <a:lnTo>
                    <a:pt x="1" y="1233"/>
                  </a:lnTo>
                  <a:cubicBezTo>
                    <a:pt x="1" y="1210"/>
                    <a:pt x="1964" y="2192"/>
                    <a:pt x="2489" y="44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a:off x="8999600" y="2927675"/>
              <a:ext cx="51950" cy="111875"/>
            </a:xfrm>
            <a:custGeom>
              <a:avLst/>
              <a:gdLst/>
              <a:ahLst/>
              <a:cxnLst/>
              <a:rect l="l" t="t" r="r" b="b"/>
              <a:pathLst>
                <a:path w="2078" h="4475" extrusionOk="0">
                  <a:moveTo>
                    <a:pt x="320" y="23"/>
                  </a:moveTo>
                  <a:cubicBezTo>
                    <a:pt x="320" y="23"/>
                    <a:pt x="2078" y="2032"/>
                    <a:pt x="1" y="4474"/>
                  </a:cubicBezTo>
                  <a:lnTo>
                    <a:pt x="457" y="4474"/>
                  </a:lnTo>
                  <a:cubicBezTo>
                    <a:pt x="457" y="4474"/>
                    <a:pt x="1850" y="3013"/>
                    <a:pt x="125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a:off x="8212125" y="3729400"/>
              <a:ext cx="597475" cy="436575"/>
            </a:xfrm>
            <a:custGeom>
              <a:avLst/>
              <a:gdLst/>
              <a:ahLst/>
              <a:cxnLst/>
              <a:rect l="l" t="t" r="r" b="b"/>
              <a:pathLst>
                <a:path w="23899" h="17463" extrusionOk="0">
                  <a:moveTo>
                    <a:pt x="1" y="13582"/>
                  </a:moveTo>
                  <a:cubicBezTo>
                    <a:pt x="1" y="13582"/>
                    <a:pt x="1188" y="1"/>
                    <a:pt x="20064" y="800"/>
                  </a:cubicBezTo>
                  <a:lnTo>
                    <a:pt x="23899" y="3219"/>
                  </a:lnTo>
                  <a:cubicBezTo>
                    <a:pt x="23899" y="3219"/>
                    <a:pt x="13011" y="7237"/>
                    <a:pt x="2329" y="17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0"/>
            <p:cNvSpPr/>
            <p:nvPr/>
          </p:nvSpPr>
          <p:spPr>
            <a:xfrm>
              <a:off x="8270350" y="3810450"/>
              <a:ext cx="539250" cy="356100"/>
            </a:xfrm>
            <a:custGeom>
              <a:avLst/>
              <a:gdLst/>
              <a:ahLst/>
              <a:cxnLst/>
              <a:rect l="l" t="t" r="r" b="b"/>
              <a:pathLst>
                <a:path w="21570" h="14244" extrusionOk="0">
                  <a:moveTo>
                    <a:pt x="0" y="14243"/>
                  </a:moveTo>
                  <a:cubicBezTo>
                    <a:pt x="0" y="14243"/>
                    <a:pt x="12280" y="11527"/>
                    <a:pt x="21570" y="0"/>
                  </a:cubicBezTo>
                  <a:cubicBezTo>
                    <a:pt x="21570" y="0"/>
                    <a:pt x="8696" y="3812"/>
                    <a:pt x="0" y="14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0"/>
            <p:cNvSpPr/>
            <p:nvPr/>
          </p:nvSpPr>
          <p:spPr>
            <a:xfrm>
              <a:off x="8303425" y="3833275"/>
              <a:ext cx="471375" cy="313300"/>
            </a:xfrm>
            <a:custGeom>
              <a:avLst/>
              <a:gdLst/>
              <a:ahLst/>
              <a:cxnLst/>
              <a:rect l="l" t="t" r="r" b="b"/>
              <a:pathLst>
                <a:path w="18855" h="12532" extrusionOk="0">
                  <a:moveTo>
                    <a:pt x="18855" y="0"/>
                  </a:moveTo>
                  <a:cubicBezTo>
                    <a:pt x="10752" y="10089"/>
                    <a:pt x="1" y="12531"/>
                    <a:pt x="1" y="12531"/>
                  </a:cubicBezTo>
                  <a:cubicBezTo>
                    <a:pt x="138" y="12371"/>
                    <a:pt x="275" y="12212"/>
                    <a:pt x="435" y="12052"/>
                  </a:cubicBezTo>
                  <a:cubicBezTo>
                    <a:pt x="6780" y="4748"/>
                    <a:pt x="15385" y="1096"/>
                    <a:pt x="18056" y="274"/>
                  </a:cubicBezTo>
                  <a:cubicBezTo>
                    <a:pt x="18581" y="91"/>
                    <a:pt x="18855" y="0"/>
                    <a:pt x="18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a:off x="8313125" y="3840125"/>
              <a:ext cx="441125" cy="294450"/>
            </a:xfrm>
            <a:custGeom>
              <a:avLst/>
              <a:gdLst/>
              <a:ahLst/>
              <a:cxnLst/>
              <a:rect l="l" t="t" r="r" b="b"/>
              <a:pathLst>
                <a:path w="17645" h="11778" extrusionOk="0">
                  <a:moveTo>
                    <a:pt x="17645" y="0"/>
                  </a:moveTo>
                  <a:cubicBezTo>
                    <a:pt x="10889" y="8057"/>
                    <a:pt x="2512" y="11139"/>
                    <a:pt x="1" y="11778"/>
                  </a:cubicBezTo>
                  <a:cubicBezTo>
                    <a:pt x="6369" y="4474"/>
                    <a:pt x="14951" y="822"/>
                    <a:pt x="17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a:off x="8212125" y="3749375"/>
              <a:ext cx="501625" cy="319575"/>
            </a:xfrm>
            <a:custGeom>
              <a:avLst/>
              <a:gdLst/>
              <a:ahLst/>
              <a:cxnLst/>
              <a:rect l="l" t="t" r="r" b="b"/>
              <a:pathLst>
                <a:path w="20065" h="12783" extrusionOk="0">
                  <a:moveTo>
                    <a:pt x="1" y="12783"/>
                  </a:moveTo>
                  <a:cubicBezTo>
                    <a:pt x="1" y="12783"/>
                    <a:pt x="5137" y="2968"/>
                    <a:pt x="20064" y="1"/>
                  </a:cubicBezTo>
                  <a:cubicBezTo>
                    <a:pt x="20064" y="24"/>
                    <a:pt x="7008" y="2078"/>
                    <a:pt x="1" y="127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a:off x="8450075" y="3926850"/>
              <a:ext cx="151250" cy="96450"/>
            </a:xfrm>
            <a:custGeom>
              <a:avLst/>
              <a:gdLst/>
              <a:ahLst/>
              <a:cxnLst/>
              <a:rect l="l" t="t" r="r" b="b"/>
              <a:pathLst>
                <a:path w="6050" h="3858" extrusionOk="0">
                  <a:moveTo>
                    <a:pt x="1" y="3858"/>
                  </a:moveTo>
                  <a:cubicBezTo>
                    <a:pt x="1" y="3858"/>
                    <a:pt x="1690" y="1028"/>
                    <a:pt x="6027" y="0"/>
                  </a:cubicBezTo>
                  <a:cubicBezTo>
                    <a:pt x="6050" y="0"/>
                    <a:pt x="3836" y="3036"/>
                    <a:pt x="1" y="38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a:off x="8483175" y="3962800"/>
              <a:ext cx="125575" cy="79900"/>
            </a:xfrm>
            <a:custGeom>
              <a:avLst/>
              <a:gdLst/>
              <a:ahLst/>
              <a:cxnLst/>
              <a:rect l="l" t="t" r="r" b="b"/>
              <a:pathLst>
                <a:path w="5023" h="3196" extrusionOk="0">
                  <a:moveTo>
                    <a:pt x="1" y="3196"/>
                  </a:moveTo>
                  <a:cubicBezTo>
                    <a:pt x="1" y="3196"/>
                    <a:pt x="1621" y="1050"/>
                    <a:pt x="5022" y="0"/>
                  </a:cubicBezTo>
                  <a:cubicBezTo>
                    <a:pt x="5022" y="0"/>
                    <a:pt x="3311" y="2420"/>
                    <a:pt x="1" y="31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a:off x="8596750" y="3871500"/>
              <a:ext cx="115850" cy="74200"/>
            </a:xfrm>
            <a:custGeom>
              <a:avLst/>
              <a:gdLst/>
              <a:ahLst/>
              <a:cxnLst/>
              <a:rect l="l" t="t" r="r" b="b"/>
              <a:pathLst>
                <a:path w="4634" h="2968" extrusionOk="0">
                  <a:moveTo>
                    <a:pt x="0" y="2968"/>
                  </a:moveTo>
                  <a:cubicBezTo>
                    <a:pt x="0" y="2968"/>
                    <a:pt x="1392" y="845"/>
                    <a:pt x="4634" y="0"/>
                  </a:cubicBezTo>
                  <a:cubicBezTo>
                    <a:pt x="4611" y="0"/>
                    <a:pt x="3150" y="2397"/>
                    <a:pt x="0" y="2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a:off x="8358775" y="4031850"/>
              <a:ext cx="110175" cy="69625"/>
            </a:xfrm>
            <a:custGeom>
              <a:avLst/>
              <a:gdLst/>
              <a:ahLst/>
              <a:cxnLst/>
              <a:rect l="l" t="t" r="r" b="b"/>
              <a:pathLst>
                <a:path w="4407" h="2785" extrusionOk="0">
                  <a:moveTo>
                    <a:pt x="1" y="2785"/>
                  </a:moveTo>
                  <a:cubicBezTo>
                    <a:pt x="1" y="2785"/>
                    <a:pt x="1256" y="799"/>
                    <a:pt x="4406" y="0"/>
                  </a:cubicBezTo>
                  <a:cubicBezTo>
                    <a:pt x="4406" y="0"/>
                    <a:pt x="3082" y="2283"/>
                    <a:pt x="1" y="27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a:off x="8297725" y="3770500"/>
              <a:ext cx="129000" cy="94175"/>
            </a:xfrm>
            <a:custGeom>
              <a:avLst/>
              <a:gdLst/>
              <a:ahLst/>
              <a:cxnLst/>
              <a:rect l="l" t="t" r="r" b="b"/>
              <a:pathLst>
                <a:path w="5160" h="3767" extrusionOk="0">
                  <a:moveTo>
                    <a:pt x="1073" y="3767"/>
                  </a:moveTo>
                  <a:lnTo>
                    <a:pt x="1" y="2717"/>
                  </a:lnTo>
                  <a:cubicBezTo>
                    <a:pt x="1" y="2717"/>
                    <a:pt x="1302" y="229"/>
                    <a:pt x="4018" y="0"/>
                  </a:cubicBezTo>
                  <a:lnTo>
                    <a:pt x="5136" y="1119"/>
                  </a:lnTo>
                  <a:cubicBezTo>
                    <a:pt x="5159" y="1142"/>
                    <a:pt x="2740" y="2055"/>
                    <a:pt x="1073" y="37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a:off x="8542525" y="3798450"/>
              <a:ext cx="137550" cy="91900"/>
            </a:xfrm>
            <a:custGeom>
              <a:avLst/>
              <a:gdLst/>
              <a:ahLst/>
              <a:cxnLst/>
              <a:rect l="l" t="t" r="r" b="b"/>
              <a:pathLst>
                <a:path w="5502" h="3676" extrusionOk="0">
                  <a:moveTo>
                    <a:pt x="2740" y="3676"/>
                  </a:moveTo>
                  <a:lnTo>
                    <a:pt x="5502" y="2375"/>
                  </a:lnTo>
                  <a:cubicBezTo>
                    <a:pt x="5502" y="2375"/>
                    <a:pt x="2511" y="1"/>
                    <a:pt x="1233" y="777"/>
                  </a:cubicBezTo>
                  <a:cubicBezTo>
                    <a:pt x="1" y="1576"/>
                    <a:pt x="2740" y="3676"/>
                    <a:pt x="2740" y="367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a:off x="8498025" y="3761925"/>
              <a:ext cx="71350" cy="41125"/>
            </a:xfrm>
            <a:custGeom>
              <a:avLst/>
              <a:gdLst/>
              <a:ahLst/>
              <a:cxnLst/>
              <a:rect l="l" t="t" r="r" b="b"/>
              <a:pathLst>
                <a:path w="2854" h="1645" extrusionOk="0">
                  <a:moveTo>
                    <a:pt x="982" y="1644"/>
                  </a:moveTo>
                  <a:cubicBezTo>
                    <a:pt x="982" y="1644"/>
                    <a:pt x="0" y="1"/>
                    <a:pt x="2853" y="84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a:off x="9008175" y="2899150"/>
              <a:ext cx="91875" cy="158075"/>
            </a:xfrm>
            <a:custGeom>
              <a:avLst/>
              <a:gdLst/>
              <a:ahLst/>
              <a:cxnLst/>
              <a:rect l="l" t="t" r="r" b="b"/>
              <a:pathLst>
                <a:path w="3675" h="6323" extrusionOk="0">
                  <a:moveTo>
                    <a:pt x="959" y="0"/>
                  </a:moveTo>
                  <a:cubicBezTo>
                    <a:pt x="959" y="0"/>
                    <a:pt x="2191" y="2511"/>
                    <a:pt x="0" y="6026"/>
                  </a:cubicBezTo>
                  <a:lnTo>
                    <a:pt x="1735" y="6323"/>
                  </a:lnTo>
                  <a:cubicBezTo>
                    <a:pt x="1735" y="6323"/>
                    <a:pt x="3675" y="3652"/>
                    <a:pt x="2465" y="0"/>
                  </a:cubicBezTo>
                  <a:lnTo>
                    <a:pt x="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a:off x="9052100" y="2899150"/>
              <a:ext cx="52525" cy="176925"/>
            </a:xfrm>
            <a:custGeom>
              <a:avLst/>
              <a:gdLst/>
              <a:ahLst/>
              <a:cxnLst/>
              <a:rect l="l" t="t" r="r" b="b"/>
              <a:pathLst>
                <a:path w="2101" h="7077" extrusionOk="0">
                  <a:moveTo>
                    <a:pt x="92" y="7076"/>
                  </a:moveTo>
                  <a:cubicBezTo>
                    <a:pt x="92" y="7076"/>
                    <a:pt x="2101" y="3584"/>
                    <a:pt x="754" y="0"/>
                  </a:cubicBezTo>
                  <a:cubicBezTo>
                    <a:pt x="754" y="0"/>
                    <a:pt x="1895" y="3584"/>
                    <a:pt x="1" y="632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a:off x="9159375" y="3062925"/>
              <a:ext cx="71925" cy="143825"/>
            </a:xfrm>
            <a:custGeom>
              <a:avLst/>
              <a:gdLst/>
              <a:ahLst/>
              <a:cxnLst/>
              <a:rect l="l" t="t" r="r" b="b"/>
              <a:pathLst>
                <a:path w="2877" h="5753" extrusionOk="0">
                  <a:moveTo>
                    <a:pt x="1279" y="0"/>
                  </a:moveTo>
                  <a:cubicBezTo>
                    <a:pt x="1279" y="0"/>
                    <a:pt x="2877" y="1301"/>
                    <a:pt x="2101" y="5752"/>
                  </a:cubicBezTo>
                  <a:cubicBezTo>
                    <a:pt x="2146" y="5752"/>
                    <a:pt x="1" y="2808"/>
                    <a:pt x="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0"/>
            <p:cNvSpPr/>
            <p:nvPr/>
          </p:nvSpPr>
          <p:spPr>
            <a:xfrm>
              <a:off x="9832725" y="3110275"/>
              <a:ext cx="119300" cy="122150"/>
            </a:xfrm>
            <a:custGeom>
              <a:avLst/>
              <a:gdLst/>
              <a:ahLst/>
              <a:cxnLst/>
              <a:rect l="l" t="t" r="r" b="b"/>
              <a:pathLst>
                <a:path w="4772" h="4886" extrusionOk="0">
                  <a:moveTo>
                    <a:pt x="4771" y="617"/>
                  </a:moveTo>
                  <a:lnTo>
                    <a:pt x="3424" y="1"/>
                  </a:lnTo>
                  <a:cubicBezTo>
                    <a:pt x="3424" y="1"/>
                    <a:pt x="366" y="1028"/>
                    <a:pt x="1" y="4315"/>
                  </a:cubicBezTo>
                  <a:lnTo>
                    <a:pt x="549" y="4885"/>
                  </a:lnTo>
                  <a:cubicBezTo>
                    <a:pt x="571" y="4885"/>
                    <a:pt x="731" y="1827"/>
                    <a:pt x="4771" y="6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a:off x="9847000" y="3125675"/>
              <a:ext cx="108450" cy="106750"/>
            </a:xfrm>
            <a:custGeom>
              <a:avLst/>
              <a:gdLst/>
              <a:ahLst/>
              <a:cxnLst/>
              <a:rect l="l" t="t" r="r" b="b"/>
              <a:pathLst>
                <a:path w="4338" h="4270" extrusionOk="0">
                  <a:moveTo>
                    <a:pt x="4200" y="1"/>
                  </a:moveTo>
                  <a:cubicBezTo>
                    <a:pt x="4200" y="1"/>
                    <a:pt x="4337" y="2694"/>
                    <a:pt x="0" y="4246"/>
                  </a:cubicBezTo>
                  <a:cubicBezTo>
                    <a:pt x="0" y="4269"/>
                    <a:pt x="274" y="640"/>
                    <a:pt x="4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a:off x="9836150" y="3240950"/>
              <a:ext cx="152950" cy="73625"/>
            </a:xfrm>
            <a:custGeom>
              <a:avLst/>
              <a:gdLst/>
              <a:ahLst/>
              <a:cxnLst/>
              <a:rect l="l" t="t" r="r" b="b"/>
              <a:pathLst>
                <a:path w="6118" h="2945" extrusionOk="0">
                  <a:moveTo>
                    <a:pt x="5912" y="2945"/>
                  </a:moveTo>
                  <a:lnTo>
                    <a:pt x="6118" y="1553"/>
                  </a:lnTo>
                  <a:cubicBezTo>
                    <a:pt x="6118" y="1553"/>
                    <a:pt x="3379" y="1"/>
                    <a:pt x="183" y="1553"/>
                  </a:cubicBezTo>
                  <a:lnTo>
                    <a:pt x="1" y="2945"/>
                  </a:lnTo>
                  <a:cubicBezTo>
                    <a:pt x="1" y="2945"/>
                    <a:pt x="2694" y="2123"/>
                    <a:pt x="5912" y="29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a:off x="9836150" y="3282600"/>
              <a:ext cx="147825" cy="53100"/>
            </a:xfrm>
            <a:custGeom>
              <a:avLst/>
              <a:gdLst/>
              <a:ahLst/>
              <a:cxnLst/>
              <a:rect l="l" t="t" r="r" b="b"/>
              <a:pathLst>
                <a:path w="5913" h="2124" extrusionOk="0">
                  <a:moveTo>
                    <a:pt x="5912" y="1279"/>
                  </a:moveTo>
                  <a:cubicBezTo>
                    <a:pt x="5912" y="1279"/>
                    <a:pt x="2763" y="2124"/>
                    <a:pt x="1" y="1279"/>
                  </a:cubicBezTo>
                  <a:cubicBezTo>
                    <a:pt x="1" y="1279"/>
                    <a:pt x="2397" y="1"/>
                    <a:pt x="5912" y="1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a:off x="9792225" y="3293450"/>
              <a:ext cx="172350" cy="716175"/>
            </a:xfrm>
            <a:custGeom>
              <a:avLst/>
              <a:gdLst/>
              <a:ahLst/>
              <a:cxnLst/>
              <a:rect l="l" t="t" r="r" b="b"/>
              <a:pathLst>
                <a:path w="6894" h="28647" extrusionOk="0">
                  <a:moveTo>
                    <a:pt x="3447" y="27185"/>
                  </a:moveTo>
                  <a:lnTo>
                    <a:pt x="6893" y="1005"/>
                  </a:lnTo>
                  <a:cubicBezTo>
                    <a:pt x="6893" y="1005"/>
                    <a:pt x="5296" y="0"/>
                    <a:pt x="2465" y="959"/>
                  </a:cubicBezTo>
                  <a:lnTo>
                    <a:pt x="0" y="28075"/>
                  </a:lnTo>
                  <a:cubicBezTo>
                    <a:pt x="0" y="28075"/>
                    <a:pt x="2123" y="28646"/>
                    <a:pt x="3447" y="27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a:off x="9852125" y="3275750"/>
              <a:ext cx="112450" cy="65650"/>
            </a:xfrm>
            <a:custGeom>
              <a:avLst/>
              <a:gdLst/>
              <a:ahLst/>
              <a:cxnLst/>
              <a:rect l="l" t="t" r="r" b="b"/>
              <a:pathLst>
                <a:path w="4498" h="2626" extrusionOk="0">
                  <a:moveTo>
                    <a:pt x="4338" y="2626"/>
                  </a:moveTo>
                  <a:cubicBezTo>
                    <a:pt x="4338" y="2626"/>
                    <a:pt x="3151" y="1"/>
                    <a:pt x="1" y="2420"/>
                  </a:cubicBezTo>
                  <a:lnTo>
                    <a:pt x="69" y="1690"/>
                  </a:lnTo>
                  <a:cubicBezTo>
                    <a:pt x="69" y="1690"/>
                    <a:pt x="2466" y="617"/>
                    <a:pt x="4497" y="171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a:off x="9853275" y="3139950"/>
              <a:ext cx="142100" cy="131850"/>
            </a:xfrm>
            <a:custGeom>
              <a:avLst/>
              <a:gdLst/>
              <a:ahLst/>
              <a:cxnLst/>
              <a:rect l="l" t="t" r="r" b="b"/>
              <a:pathLst>
                <a:path w="5684" h="5274" extrusionOk="0">
                  <a:moveTo>
                    <a:pt x="4702" y="5273"/>
                  </a:moveTo>
                  <a:cubicBezTo>
                    <a:pt x="4702" y="5273"/>
                    <a:pt x="5684" y="754"/>
                    <a:pt x="3196" y="0"/>
                  </a:cubicBezTo>
                  <a:cubicBezTo>
                    <a:pt x="3196" y="0"/>
                    <a:pt x="776" y="343"/>
                    <a:pt x="0" y="3173"/>
                  </a:cubicBezTo>
                  <a:cubicBezTo>
                    <a:pt x="0" y="3173"/>
                    <a:pt x="708" y="3310"/>
                    <a:pt x="229" y="5250"/>
                  </a:cubicBezTo>
                  <a:cubicBezTo>
                    <a:pt x="251" y="5273"/>
                    <a:pt x="2648" y="4497"/>
                    <a:pt x="4702" y="52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a:off x="9853275" y="3139375"/>
              <a:ext cx="103300" cy="87325"/>
            </a:xfrm>
            <a:custGeom>
              <a:avLst/>
              <a:gdLst/>
              <a:ahLst/>
              <a:cxnLst/>
              <a:rect l="l" t="t" r="r" b="b"/>
              <a:pathLst>
                <a:path w="4132" h="3493" extrusionOk="0">
                  <a:moveTo>
                    <a:pt x="4132" y="640"/>
                  </a:moveTo>
                  <a:cubicBezTo>
                    <a:pt x="4132" y="640"/>
                    <a:pt x="571" y="252"/>
                    <a:pt x="297" y="3493"/>
                  </a:cubicBezTo>
                  <a:lnTo>
                    <a:pt x="0" y="3196"/>
                  </a:lnTo>
                  <a:cubicBezTo>
                    <a:pt x="0" y="3196"/>
                    <a:pt x="343" y="526"/>
                    <a:pt x="3196" y="23"/>
                  </a:cubicBezTo>
                  <a:cubicBezTo>
                    <a:pt x="3219" y="23"/>
                    <a:pt x="3652" y="1"/>
                    <a:pt x="4132" y="64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a:off x="9179350" y="3089725"/>
              <a:ext cx="719600" cy="106750"/>
            </a:xfrm>
            <a:custGeom>
              <a:avLst/>
              <a:gdLst/>
              <a:ahLst/>
              <a:cxnLst/>
              <a:rect l="l" t="t" r="r" b="b"/>
              <a:pathLst>
                <a:path w="28784" h="4270" extrusionOk="0">
                  <a:moveTo>
                    <a:pt x="26295" y="4269"/>
                  </a:moveTo>
                  <a:lnTo>
                    <a:pt x="1233" y="4269"/>
                  </a:lnTo>
                  <a:cubicBezTo>
                    <a:pt x="1233" y="4269"/>
                    <a:pt x="1" y="2626"/>
                    <a:pt x="503" y="1"/>
                  </a:cubicBezTo>
                  <a:lnTo>
                    <a:pt x="28761" y="1165"/>
                  </a:lnTo>
                  <a:cubicBezTo>
                    <a:pt x="28783" y="1165"/>
                    <a:pt x="26843" y="2101"/>
                    <a:pt x="26295" y="4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a:off x="9171375" y="3089725"/>
              <a:ext cx="49650" cy="106750"/>
            </a:xfrm>
            <a:custGeom>
              <a:avLst/>
              <a:gdLst/>
              <a:ahLst/>
              <a:cxnLst/>
              <a:rect l="l" t="t" r="r" b="b"/>
              <a:pathLst>
                <a:path w="1986" h="4270" extrusionOk="0">
                  <a:moveTo>
                    <a:pt x="1758" y="47"/>
                  </a:moveTo>
                  <a:cubicBezTo>
                    <a:pt x="1758" y="47"/>
                    <a:pt x="0" y="1964"/>
                    <a:pt x="1986" y="4269"/>
                  </a:cubicBezTo>
                  <a:lnTo>
                    <a:pt x="1552" y="4269"/>
                  </a:lnTo>
                  <a:cubicBezTo>
                    <a:pt x="1552" y="4269"/>
                    <a:pt x="206" y="2877"/>
                    <a:pt x="82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a:off x="9482925" y="3708875"/>
              <a:ext cx="434850" cy="566075"/>
            </a:xfrm>
            <a:custGeom>
              <a:avLst/>
              <a:gdLst/>
              <a:ahLst/>
              <a:cxnLst/>
              <a:rect l="l" t="t" r="r" b="b"/>
              <a:pathLst>
                <a:path w="17394" h="22643" extrusionOk="0">
                  <a:moveTo>
                    <a:pt x="7031" y="21296"/>
                  </a:moveTo>
                  <a:cubicBezTo>
                    <a:pt x="7031" y="21296"/>
                    <a:pt x="17394" y="10568"/>
                    <a:pt x="4726" y="457"/>
                  </a:cubicBezTo>
                  <a:lnTo>
                    <a:pt x="1" y="0"/>
                  </a:lnTo>
                  <a:cubicBezTo>
                    <a:pt x="1" y="0"/>
                    <a:pt x="4292" y="9062"/>
                    <a:pt x="2671" y="22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a:off x="9391625" y="3707725"/>
              <a:ext cx="236275" cy="566675"/>
            </a:xfrm>
            <a:custGeom>
              <a:avLst/>
              <a:gdLst/>
              <a:ahLst/>
              <a:cxnLst/>
              <a:rect l="l" t="t" r="r" b="b"/>
              <a:pathLst>
                <a:path w="9451" h="22667" extrusionOk="0">
                  <a:moveTo>
                    <a:pt x="6323" y="22666"/>
                  </a:moveTo>
                  <a:cubicBezTo>
                    <a:pt x="6323" y="22666"/>
                    <a:pt x="1" y="14312"/>
                    <a:pt x="3653" y="1"/>
                  </a:cubicBezTo>
                  <a:cubicBezTo>
                    <a:pt x="3653" y="46"/>
                    <a:pt x="9450" y="10021"/>
                    <a:pt x="6323" y="226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a:off x="9407050" y="3747100"/>
              <a:ext cx="191750" cy="495325"/>
            </a:xfrm>
            <a:custGeom>
              <a:avLst/>
              <a:gdLst/>
              <a:ahLst/>
              <a:cxnLst/>
              <a:rect l="l" t="t" r="r" b="b"/>
              <a:pathLst>
                <a:path w="7670" h="19813" extrusionOk="0">
                  <a:moveTo>
                    <a:pt x="3218" y="1"/>
                  </a:moveTo>
                  <a:cubicBezTo>
                    <a:pt x="0" y="12440"/>
                    <a:pt x="5524" y="19813"/>
                    <a:pt x="5524" y="19813"/>
                  </a:cubicBezTo>
                  <a:cubicBezTo>
                    <a:pt x="5592" y="19607"/>
                    <a:pt x="5615" y="19402"/>
                    <a:pt x="5661" y="19197"/>
                  </a:cubicBezTo>
                  <a:cubicBezTo>
                    <a:pt x="7669" y="10203"/>
                    <a:pt x="4634" y="2876"/>
                    <a:pt x="3561" y="662"/>
                  </a:cubicBezTo>
                  <a:cubicBezTo>
                    <a:pt x="3355" y="229"/>
                    <a:pt x="3218" y="1"/>
                    <a:pt x="3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0"/>
            <p:cNvSpPr/>
            <p:nvPr/>
          </p:nvSpPr>
          <p:spPr>
            <a:xfrm>
              <a:off x="9436150" y="3764225"/>
              <a:ext cx="162650" cy="463950"/>
            </a:xfrm>
            <a:custGeom>
              <a:avLst/>
              <a:gdLst/>
              <a:ahLst/>
              <a:cxnLst/>
              <a:rect l="l" t="t" r="r" b="b"/>
              <a:pathLst>
                <a:path w="6506" h="18558" extrusionOk="0">
                  <a:moveTo>
                    <a:pt x="2397" y="0"/>
                  </a:moveTo>
                  <a:cubicBezTo>
                    <a:pt x="0" y="10135"/>
                    <a:pt x="3401" y="16731"/>
                    <a:pt x="4497" y="18557"/>
                  </a:cubicBezTo>
                  <a:cubicBezTo>
                    <a:pt x="6505" y="9541"/>
                    <a:pt x="3470" y="2237"/>
                    <a:pt x="2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0"/>
            <p:cNvSpPr/>
            <p:nvPr/>
          </p:nvSpPr>
          <p:spPr>
            <a:xfrm>
              <a:off x="9601050" y="3720275"/>
              <a:ext cx="178625" cy="521025"/>
            </a:xfrm>
            <a:custGeom>
              <a:avLst/>
              <a:gdLst/>
              <a:ahLst/>
              <a:cxnLst/>
              <a:rect l="l" t="t" r="r" b="b"/>
              <a:pathLst>
                <a:path w="7145" h="20841" extrusionOk="0">
                  <a:moveTo>
                    <a:pt x="2306" y="20840"/>
                  </a:moveTo>
                  <a:cubicBezTo>
                    <a:pt x="2306" y="20840"/>
                    <a:pt x="7145" y="10774"/>
                    <a:pt x="1" y="1"/>
                  </a:cubicBezTo>
                  <a:cubicBezTo>
                    <a:pt x="1" y="1"/>
                    <a:pt x="6688" y="9040"/>
                    <a:pt x="2306" y="208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a:off x="9476650" y="3941125"/>
              <a:ext cx="78775" cy="156950"/>
            </a:xfrm>
            <a:custGeom>
              <a:avLst/>
              <a:gdLst/>
              <a:ahLst/>
              <a:cxnLst/>
              <a:rect l="l" t="t" r="r" b="b"/>
              <a:pathLst>
                <a:path w="3151" h="6278" extrusionOk="0">
                  <a:moveTo>
                    <a:pt x="1850" y="6277"/>
                  </a:moveTo>
                  <a:cubicBezTo>
                    <a:pt x="1850" y="6277"/>
                    <a:pt x="3151" y="3218"/>
                    <a:pt x="1119" y="0"/>
                  </a:cubicBezTo>
                  <a:cubicBezTo>
                    <a:pt x="1119" y="0"/>
                    <a:pt x="1" y="3538"/>
                    <a:pt x="1850" y="6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a:off x="9746575" y="3917725"/>
              <a:ext cx="78200" cy="110725"/>
            </a:xfrm>
            <a:custGeom>
              <a:avLst/>
              <a:gdLst/>
              <a:ahLst/>
              <a:cxnLst/>
              <a:rect l="l" t="t" r="r" b="b"/>
              <a:pathLst>
                <a:path w="3128" h="4429" extrusionOk="0">
                  <a:moveTo>
                    <a:pt x="365" y="4428"/>
                  </a:moveTo>
                  <a:lnTo>
                    <a:pt x="1895" y="4223"/>
                  </a:lnTo>
                  <a:cubicBezTo>
                    <a:pt x="1895" y="4223"/>
                    <a:pt x="3127" y="1644"/>
                    <a:pt x="1621" y="0"/>
                  </a:cubicBezTo>
                  <a:lnTo>
                    <a:pt x="0" y="206"/>
                  </a:lnTo>
                  <a:cubicBezTo>
                    <a:pt x="0" y="206"/>
                    <a:pt x="730" y="2214"/>
                    <a:pt x="365" y="4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0"/>
            <p:cNvSpPr/>
            <p:nvPr/>
          </p:nvSpPr>
          <p:spPr>
            <a:xfrm>
              <a:off x="9530300" y="3820150"/>
              <a:ext cx="109000" cy="66775"/>
            </a:xfrm>
            <a:custGeom>
              <a:avLst/>
              <a:gdLst/>
              <a:ahLst/>
              <a:cxnLst/>
              <a:rect l="l" t="t" r="r" b="b"/>
              <a:pathLst>
                <a:path w="4360" h="2671" extrusionOk="0">
                  <a:moveTo>
                    <a:pt x="731" y="2671"/>
                  </a:moveTo>
                  <a:lnTo>
                    <a:pt x="0" y="46"/>
                  </a:lnTo>
                  <a:cubicBezTo>
                    <a:pt x="0" y="46"/>
                    <a:pt x="4018" y="0"/>
                    <a:pt x="4200" y="1301"/>
                  </a:cubicBezTo>
                  <a:cubicBezTo>
                    <a:pt x="4360" y="2625"/>
                    <a:pt x="731" y="2671"/>
                    <a:pt x="731" y="267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0"/>
            <p:cNvSpPr/>
            <p:nvPr/>
          </p:nvSpPr>
          <p:spPr>
            <a:xfrm>
              <a:off x="9667825" y="3829850"/>
              <a:ext cx="63350" cy="41675"/>
            </a:xfrm>
            <a:custGeom>
              <a:avLst/>
              <a:gdLst/>
              <a:ahLst/>
              <a:cxnLst/>
              <a:rect l="l" t="t" r="r" b="b"/>
              <a:pathLst>
                <a:path w="2534" h="1667" extrusionOk="0">
                  <a:moveTo>
                    <a:pt x="548" y="1666"/>
                  </a:moveTo>
                  <a:cubicBezTo>
                    <a:pt x="548" y="1666"/>
                    <a:pt x="2534" y="982"/>
                    <a:pt x="0"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a:off x="9122875" y="3062925"/>
              <a:ext cx="89025" cy="150650"/>
            </a:xfrm>
            <a:custGeom>
              <a:avLst/>
              <a:gdLst/>
              <a:ahLst/>
              <a:cxnLst/>
              <a:rect l="l" t="t" r="r" b="b"/>
              <a:pathLst>
                <a:path w="3561" h="6026" extrusionOk="0">
                  <a:moveTo>
                    <a:pt x="2739" y="0"/>
                  </a:moveTo>
                  <a:cubicBezTo>
                    <a:pt x="2739" y="0"/>
                    <a:pt x="1506" y="2374"/>
                    <a:pt x="3561" y="5752"/>
                  </a:cubicBezTo>
                  <a:lnTo>
                    <a:pt x="1849" y="6026"/>
                  </a:lnTo>
                  <a:cubicBezTo>
                    <a:pt x="1849" y="6026"/>
                    <a:pt x="0" y="3492"/>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a:off x="9119450" y="3064050"/>
              <a:ext cx="49650" cy="168375"/>
            </a:xfrm>
            <a:custGeom>
              <a:avLst/>
              <a:gdLst/>
              <a:ahLst/>
              <a:cxnLst/>
              <a:rect l="l" t="t" r="r" b="b"/>
              <a:pathLst>
                <a:path w="1986" h="6735" extrusionOk="0">
                  <a:moveTo>
                    <a:pt x="1917" y="6734"/>
                  </a:moveTo>
                  <a:cubicBezTo>
                    <a:pt x="1917" y="6734"/>
                    <a:pt x="0" y="3379"/>
                    <a:pt x="1392" y="1"/>
                  </a:cubicBezTo>
                  <a:cubicBezTo>
                    <a:pt x="1392" y="1"/>
                    <a:pt x="228" y="3425"/>
                    <a:pt x="1986" y="60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9339125" y="3108575"/>
              <a:ext cx="150675" cy="27400"/>
            </a:xfrm>
            <a:custGeom>
              <a:avLst/>
              <a:gdLst/>
              <a:ahLst/>
              <a:cxnLst/>
              <a:rect l="l" t="t" r="r" b="b"/>
              <a:pathLst>
                <a:path w="6027" h="1096" extrusionOk="0">
                  <a:moveTo>
                    <a:pt x="1" y="685"/>
                  </a:moveTo>
                  <a:cubicBezTo>
                    <a:pt x="1" y="685"/>
                    <a:pt x="4201" y="0"/>
                    <a:pt x="6027" y="109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9918325" y="3171325"/>
              <a:ext cx="45100" cy="50250"/>
            </a:xfrm>
            <a:custGeom>
              <a:avLst/>
              <a:gdLst/>
              <a:ahLst/>
              <a:cxnLst/>
              <a:rect l="l" t="t" r="r" b="b"/>
              <a:pathLst>
                <a:path w="1804" h="2010" extrusionOk="0">
                  <a:moveTo>
                    <a:pt x="1302" y="1"/>
                  </a:moveTo>
                  <a:cubicBezTo>
                    <a:pt x="1302" y="1"/>
                    <a:pt x="0" y="1188"/>
                    <a:pt x="1416" y="2009"/>
                  </a:cubicBezTo>
                  <a:cubicBezTo>
                    <a:pt x="1416" y="1987"/>
                    <a:pt x="1804" y="640"/>
                    <a:pt x="1302"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9933150" y="3264350"/>
              <a:ext cx="25725" cy="46250"/>
            </a:xfrm>
            <a:custGeom>
              <a:avLst/>
              <a:gdLst/>
              <a:ahLst/>
              <a:cxnLst/>
              <a:rect l="l" t="t" r="r" b="b"/>
              <a:pathLst>
                <a:path w="1029" h="1850" extrusionOk="0">
                  <a:moveTo>
                    <a:pt x="206" y="0"/>
                  </a:moveTo>
                  <a:cubicBezTo>
                    <a:pt x="206" y="0"/>
                    <a:pt x="1" y="1849"/>
                    <a:pt x="1028" y="16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8221275" y="3008125"/>
              <a:ext cx="42250" cy="62225"/>
            </a:xfrm>
            <a:custGeom>
              <a:avLst/>
              <a:gdLst/>
              <a:ahLst/>
              <a:cxnLst/>
              <a:rect l="l" t="t" r="r" b="b"/>
              <a:pathLst>
                <a:path w="1690" h="2489" extrusionOk="0">
                  <a:moveTo>
                    <a:pt x="1027" y="2489"/>
                  </a:moveTo>
                  <a:cubicBezTo>
                    <a:pt x="1027" y="2489"/>
                    <a:pt x="0" y="366"/>
                    <a:pt x="1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8406725" y="2941375"/>
              <a:ext cx="134700" cy="34250"/>
            </a:xfrm>
            <a:custGeom>
              <a:avLst/>
              <a:gdLst/>
              <a:ahLst/>
              <a:cxnLst/>
              <a:rect l="l" t="t" r="r" b="b"/>
              <a:pathLst>
                <a:path w="5388" h="1370" extrusionOk="0">
                  <a:moveTo>
                    <a:pt x="0" y="1370"/>
                  </a:moveTo>
                  <a:cubicBezTo>
                    <a:pt x="0" y="1370"/>
                    <a:pt x="2465" y="0"/>
                    <a:pt x="5387" y="107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9278650" y="2584725"/>
              <a:ext cx="163225" cy="169500"/>
            </a:xfrm>
            <a:custGeom>
              <a:avLst/>
              <a:gdLst/>
              <a:ahLst/>
              <a:cxnLst/>
              <a:rect l="l" t="t" r="r" b="b"/>
              <a:pathLst>
                <a:path w="6529" h="6780" extrusionOk="0">
                  <a:moveTo>
                    <a:pt x="0" y="5661"/>
                  </a:moveTo>
                  <a:cubicBezTo>
                    <a:pt x="0" y="5661"/>
                    <a:pt x="6163" y="1"/>
                    <a:pt x="6528" y="67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9401900" y="2570450"/>
              <a:ext cx="39975" cy="43975"/>
            </a:xfrm>
            <a:custGeom>
              <a:avLst/>
              <a:gdLst/>
              <a:ahLst/>
              <a:cxnLst/>
              <a:rect l="l" t="t" r="r" b="b"/>
              <a:pathLst>
                <a:path w="1599" h="1759" extrusionOk="0">
                  <a:moveTo>
                    <a:pt x="115" y="1758"/>
                  </a:moveTo>
                  <a:cubicBezTo>
                    <a:pt x="115" y="1758"/>
                    <a:pt x="1" y="252"/>
                    <a:pt x="1233" y="1"/>
                  </a:cubicBezTo>
                  <a:cubicBezTo>
                    <a:pt x="1188" y="1"/>
                    <a:pt x="1598" y="1530"/>
                    <a:pt x="115" y="17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a:off x="9106325" y="2899150"/>
              <a:ext cx="72475" cy="113575"/>
            </a:xfrm>
            <a:custGeom>
              <a:avLst/>
              <a:gdLst/>
              <a:ahLst/>
              <a:cxnLst/>
              <a:rect l="l" t="t" r="r" b="b"/>
              <a:pathLst>
                <a:path w="2899" h="4543" extrusionOk="0">
                  <a:moveTo>
                    <a:pt x="1552" y="4542"/>
                  </a:moveTo>
                  <a:cubicBezTo>
                    <a:pt x="1552" y="4542"/>
                    <a:pt x="0" y="1918"/>
                    <a:pt x="1895" y="0"/>
                  </a:cubicBezTo>
                  <a:cubicBezTo>
                    <a:pt x="1895" y="0"/>
                    <a:pt x="2899" y="2351"/>
                    <a:pt x="1552" y="4542"/>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a:off x="8313700" y="3562225"/>
              <a:ext cx="35400" cy="146675"/>
            </a:xfrm>
            <a:custGeom>
              <a:avLst/>
              <a:gdLst/>
              <a:ahLst/>
              <a:cxnLst/>
              <a:rect l="l" t="t" r="r" b="b"/>
              <a:pathLst>
                <a:path w="1416" h="5867" extrusionOk="0">
                  <a:moveTo>
                    <a:pt x="1416" y="5866"/>
                  </a:moveTo>
                  <a:cubicBezTo>
                    <a:pt x="1416" y="5866"/>
                    <a:pt x="1" y="1826"/>
                    <a:pt x="731"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a:off x="8646375" y="2431800"/>
              <a:ext cx="944425" cy="442250"/>
            </a:xfrm>
            <a:custGeom>
              <a:avLst/>
              <a:gdLst/>
              <a:ahLst/>
              <a:cxnLst/>
              <a:rect l="l" t="t" r="r" b="b"/>
              <a:pathLst>
                <a:path w="37777" h="17690" extrusionOk="0">
                  <a:moveTo>
                    <a:pt x="37777" y="5684"/>
                  </a:moveTo>
                  <a:lnTo>
                    <a:pt x="35494" y="13924"/>
                  </a:lnTo>
                  <a:cubicBezTo>
                    <a:pt x="31705" y="14357"/>
                    <a:pt x="27300" y="14517"/>
                    <a:pt x="22940" y="14517"/>
                  </a:cubicBezTo>
                  <a:lnTo>
                    <a:pt x="22940" y="14586"/>
                  </a:lnTo>
                  <a:cubicBezTo>
                    <a:pt x="22598" y="14677"/>
                    <a:pt x="22233" y="14745"/>
                    <a:pt x="21890" y="14814"/>
                  </a:cubicBezTo>
                  <a:lnTo>
                    <a:pt x="21822" y="15727"/>
                  </a:lnTo>
                  <a:lnTo>
                    <a:pt x="21822" y="15727"/>
                  </a:lnTo>
                  <a:lnTo>
                    <a:pt x="21708" y="17599"/>
                  </a:lnTo>
                  <a:cubicBezTo>
                    <a:pt x="19083" y="16206"/>
                    <a:pt x="15613" y="17690"/>
                    <a:pt x="15613" y="17690"/>
                  </a:cubicBezTo>
                  <a:lnTo>
                    <a:pt x="15499" y="15955"/>
                  </a:lnTo>
                  <a:lnTo>
                    <a:pt x="15454" y="15978"/>
                  </a:lnTo>
                  <a:lnTo>
                    <a:pt x="15408" y="14791"/>
                  </a:lnTo>
                  <a:cubicBezTo>
                    <a:pt x="14723" y="14677"/>
                    <a:pt x="14312" y="14586"/>
                    <a:pt x="14312" y="14586"/>
                  </a:cubicBezTo>
                  <a:lnTo>
                    <a:pt x="14312" y="14357"/>
                  </a:lnTo>
                  <a:cubicBezTo>
                    <a:pt x="7122" y="14106"/>
                    <a:pt x="1599" y="13604"/>
                    <a:pt x="1599" y="13604"/>
                  </a:cubicBezTo>
                  <a:lnTo>
                    <a:pt x="1" y="6232"/>
                  </a:lnTo>
                  <a:cubicBezTo>
                    <a:pt x="20681" y="0"/>
                    <a:pt x="37777" y="5684"/>
                    <a:pt x="37777" y="56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1734"/>
        <p:cNvGrpSpPr/>
        <p:nvPr/>
      </p:nvGrpSpPr>
      <p:grpSpPr>
        <a:xfrm>
          <a:off x="0" y="0"/>
          <a:ext cx="0" cy="0"/>
          <a:chOff x="0" y="0"/>
          <a:chExt cx="0" cy="0"/>
        </a:xfrm>
      </p:grpSpPr>
      <p:sp>
        <p:nvSpPr>
          <p:cNvPr id="1735" name="Google Shape;1735;p33"/>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6" name="Google Shape;1736;p33"/>
          <p:cNvGrpSpPr/>
          <p:nvPr/>
        </p:nvGrpSpPr>
        <p:grpSpPr>
          <a:xfrm>
            <a:off x="4473200" y="3138250"/>
            <a:ext cx="4478825" cy="1120850"/>
            <a:chOff x="2662175" y="3735150"/>
            <a:chExt cx="4478825" cy="1120850"/>
          </a:xfrm>
        </p:grpSpPr>
        <p:sp>
          <p:nvSpPr>
            <p:cNvPr id="1737" name="Google Shape;1737;p33"/>
            <p:cNvSpPr/>
            <p:nvPr/>
          </p:nvSpPr>
          <p:spPr>
            <a:xfrm>
              <a:off x="2751075" y="3735150"/>
              <a:ext cx="4351925" cy="220400"/>
            </a:xfrm>
            <a:custGeom>
              <a:avLst/>
              <a:gdLst/>
              <a:ahLst/>
              <a:cxnLst/>
              <a:rect l="l" t="t" r="r" b="b"/>
              <a:pathLst>
                <a:path w="174077" h="8816" extrusionOk="0">
                  <a:moveTo>
                    <a:pt x="4438" y="0"/>
                  </a:moveTo>
                  <a:cubicBezTo>
                    <a:pt x="1976" y="0"/>
                    <a:pt x="1" y="1976"/>
                    <a:pt x="1" y="4408"/>
                  </a:cubicBezTo>
                  <a:cubicBezTo>
                    <a:pt x="1" y="6839"/>
                    <a:pt x="2007" y="8815"/>
                    <a:pt x="4438" y="8815"/>
                  </a:cubicBezTo>
                  <a:lnTo>
                    <a:pt x="169669" y="8815"/>
                  </a:lnTo>
                  <a:cubicBezTo>
                    <a:pt x="172101" y="8815"/>
                    <a:pt x="174077" y="6839"/>
                    <a:pt x="174077" y="4408"/>
                  </a:cubicBezTo>
                  <a:cubicBezTo>
                    <a:pt x="174077" y="1976"/>
                    <a:pt x="172101" y="0"/>
                    <a:pt x="169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6372725" y="3735150"/>
              <a:ext cx="730275" cy="220400"/>
            </a:xfrm>
            <a:custGeom>
              <a:avLst/>
              <a:gdLst/>
              <a:ahLst/>
              <a:cxnLst/>
              <a:rect l="l" t="t" r="r" b="b"/>
              <a:pathLst>
                <a:path w="29211" h="8816" extrusionOk="0">
                  <a:moveTo>
                    <a:pt x="1" y="0"/>
                  </a:moveTo>
                  <a:cubicBezTo>
                    <a:pt x="1125" y="2675"/>
                    <a:pt x="1216" y="5867"/>
                    <a:pt x="456" y="8815"/>
                  </a:cubicBezTo>
                  <a:lnTo>
                    <a:pt x="24803" y="8815"/>
                  </a:lnTo>
                  <a:cubicBezTo>
                    <a:pt x="27235" y="8815"/>
                    <a:pt x="29211" y="6839"/>
                    <a:pt x="29211" y="4408"/>
                  </a:cubicBezTo>
                  <a:cubicBezTo>
                    <a:pt x="29211" y="1976"/>
                    <a:pt x="27235" y="0"/>
                    <a:pt x="24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5341550" y="3750900"/>
              <a:ext cx="47900" cy="235125"/>
            </a:xfrm>
            <a:custGeom>
              <a:avLst/>
              <a:gdLst/>
              <a:ahLst/>
              <a:cxnLst/>
              <a:rect l="l" t="t" r="r" b="b"/>
              <a:pathLst>
                <a:path w="1916" h="9405" extrusionOk="0">
                  <a:moveTo>
                    <a:pt x="725" y="0"/>
                  </a:moveTo>
                  <a:cubicBezTo>
                    <a:pt x="635" y="0"/>
                    <a:pt x="548" y="61"/>
                    <a:pt x="548" y="191"/>
                  </a:cubicBezTo>
                  <a:cubicBezTo>
                    <a:pt x="548" y="3109"/>
                    <a:pt x="1" y="6209"/>
                    <a:pt x="426" y="9097"/>
                  </a:cubicBezTo>
                  <a:cubicBezTo>
                    <a:pt x="471" y="9306"/>
                    <a:pt x="647" y="9405"/>
                    <a:pt x="823" y="9405"/>
                  </a:cubicBezTo>
                  <a:cubicBezTo>
                    <a:pt x="1005" y="9405"/>
                    <a:pt x="1185" y="9298"/>
                    <a:pt x="1216" y="9097"/>
                  </a:cubicBezTo>
                  <a:cubicBezTo>
                    <a:pt x="1703" y="6301"/>
                    <a:pt x="1915" y="2866"/>
                    <a:pt x="912" y="130"/>
                  </a:cubicBezTo>
                  <a:cubicBezTo>
                    <a:pt x="884" y="46"/>
                    <a:pt x="804" y="0"/>
                    <a:pt x="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3676625" y="3758825"/>
              <a:ext cx="45625" cy="188450"/>
            </a:xfrm>
            <a:custGeom>
              <a:avLst/>
              <a:gdLst/>
              <a:ahLst/>
              <a:cxnLst/>
              <a:rect l="l" t="t" r="r" b="b"/>
              <a:pathLst>
                <a:path w="1825" h="7538" extrusionOk="0">
                  <a:moveTo>
                    <a:pt x="809" y="1"/>
                  </a:moveTo>
                  <a:cubicBezTo>
                    <a:pt x="714" y="1"/>
                    <a:pt x="622" y="56"/>
                    <a:pt x="608" y="178"/>
                  </a:cubicBezTo>
                  <a:cubicBezTo>
                    <a:pt x="274" y="2367"/>
                    <a:pt x="1" y="5041"/>
                    <a:pt x="548" y="7230"/>
                  </a:cubicBezTo>
                  <a:cubicBezTo>
                    <a:pt x="594" y="7431"/>
                    <a:pt x="775" y="7538"/>
                    <a:pt x="953" y="7538"/>
                  </a:cubicBezTo>
                  <a:cubicBezTo>
                    <a:pt x="1124" y="7538"/>
                    <a:pt x="1293" y="7439"/>
                    <a:pt x="1338" y="7230"/>
                  </a:cubicBezTo>
                  <a:cubicBezTo>
                    <a:pt x="1824" y="4981"/>
                    <a:pt x="1034" y="2518"/>
                    <a:pt x="1034" y="239"/>
                  </a:cubicBezTo>
                  <a:cubicBezTo>
                    <a:pt x="1051" y="87"/>
                    <a:pt x="927" y="1"/>
                    <a:pt x="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2751825" y="3773150"/>
              <a:ext cx="4351175" cy="183900"/>
            </a:xfrm>
            <a:custGeom>
              <a:avLst/>
              <a:gdLst/>
              <a:ahLst/>
              <a:cxnLst/>
              <a:rect l="l" t="t" r="r" b="b"/>
              <a:pathLst>
                <a:path w="174047" h="7356" extrusionOk="0">
                  <a:moveTo>
                    <a:pt x="1095" y="0"/>
                  </a:moveTo>
                  <a:cubicBezTo>
                    <a:pt x="396" y="821"/>
                    <a:pt x="1" y="1794"/>
                    <a:pt x="1" y="2949"/>
                  </a:cubicBezTo>
                  <a:cubicBezTo>
                    <a:pt x="1" y="5350"/>
                    <a:pt x="1977" y="7356"/>
                    <a:pt x="4408" y="7356"/>
                  </a:cubicBezTo>
                  <a:lnTo>
                    <a:pt x="169639" y="7356"/>
                  </a:lnTo>
                  <a:cubicBezTo>
                    <a:pt x="172071" y="7356"/>
                    <a:pt x="174047" y="5380"/>
                    <a:pt x="174047" y="2949"/>
                  </a:cubicBezTo>
                  <a:cubicBezTo>
                    <a:pt x="174047" y="1885"/>
                    <a:pt x="173652" y="882"/>
                    <a:pt x="173044" y="122"/>
                  </a:cubicBezTo>
                  <a:cubicBezTo>
                    <a:pt x="170126" y="2371"/>
                    <a:pt x="164047" y="2280"/>
                    <a:pt x="159426" y="2401"/>
                  </a:cubicBezTo>
                  <a:cubicBezTo>
                    <a:pt x="154620" y="2501"/>
                    <a:pt x="69314" y="3044"/>
                    <a:pt x="30544" y="3044"/>
                  </a:cubicBezTo>
                  <a:cubicBezTo>
                    <a:pt x="21751" y="3044"/>
                    <a:pt x="15351" y="3016"/>
                    <a:pt x="12828" y="2949"/>
                  </a:cubicBezTo>
                  <a:cubicBezTo>
                    <a:pt x="5685" y="2705"/>
                    <a:pt x="2524" y="1307"/>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3014750" y="3746950"/>
              <a:ext cx="595800" cy="57875"/>
            </a:xfrm>
            <a:custGeom>
              <a:avLst/>
              <a:gdLst/>
              <a:ahLst/>
              <a:cxnLst/>
              <a:rect l="l" t="t" r="r" b="b"/>
              <a:pathLst>
                <a:path w="23832" h="2315" extrusionOk="0">
                  <a:moveTo>
                    <a:pt x="8580" y="0"/>
                  </a:moveTo>
                  <a:cubicBezTo>
                    <a:pt x="5816" y="0"/>
                    <a:pt x="3040" y="247"/>
                    <a:pt x="366" y="1018"/>
                  </a:cubicBezTo>
                  <a:cubicBezTo>
                    <a:pt x="1" y="1139"/>
                    <a:pt x="62" y="1747"/>
                    <a:pt x="487" y="1747"/>
                  </a:cubicBezTo>
                  <a:cubicBezTo>
                    <a:pt x="954" y="1740"/>
                    <a:pt x="1419" y="1737"/>
                    <a:pt x="1884" y="1737"/>
                  </a:cubicBezTo>
                  <a:cubicBezTo>
                    <a:pt x="5328" y="1737"/>
                    <a:pt x="8735" y="1921"/>
                    <a:pt x="12190" y="2082"/>
                  </a:cubicBezTo>
                  <a:cubicBezTo>
                    <a:pt x="14115" y="2177"/>
                    <a:pt x="16057" y="2314"/>
                    <a:pt x="17993" y="2314"/>
                  </a:cubicBezTo>
                  <a:cubicBezTo>
                    <a:pt x="19757" y="2314"/>
                    <a:pt x="21515" y="2201"/>
                    <a:pt x="23254" y="1838"/>
                  </a:cubicBezTo>
                  <a:cubicBezTo>
                    <a:pt x="23831" y="1717"/>
                    <a:pt x="23588" y="896"/>
                    <a:pt x="23102" y="866"/>
                  </a:cubicBezTo>
                  <a:cubicBezTo>
                    <a:pt x="19211" y="379"/>
                    <a:pt x="15260" y="258"/>
                    <a:pt x="11399" y="76"/>
                  </a:cubicBezTo>
                  <a:cubicBezTo>
                    <a:pt x="10464" y="29"/>
                    <a:pt x="9523" y="0"/>
                    <a:pt x="8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3872675" y="3743300"/>
              <a:ext cx="626950" cy="63525"/>
            </a:xfrm>
            <a:custGeom>
              <a:avLst/>
              <a:gdLst/>
              <a:ahLst/>
              <a:cxnLst/>
              <a:rect l="l" t="t" r="r" b="b"/>
              <a:pathLst>
                <a:path w="25078" h="2541" extrusionOk="0">
                  <a:moveTo>
                    <a:pt x="6815" y="1"/>
                  </a:moveTo>
                  <a:cubicBezTo>
                    <a:pt x="4599" y="1"/>
                    <a:pt x="2377" y="138"/>
                    <a:pt x="305" y="677"/>
                  </a:cubicBezTo>
                  <a:cubicBezTo>
                    <a:pt x="31" y="738"/>
                    <a:pt x="1" y="1103"/>
                    <a:pt x="213" y="1194"/>
                  </a:cubicBezTo>
                  <a:cubicBezTo>
                    <a:pt x="1672" y="1984"/>
                    <a:pt x="3283" y="1984"/>
                    <a:pt x="4894" y="2106"/>
                  </a:cubicBezTo>
                  <a:cubicBezTo>
                    <a:pt x="7022" y="2228"/>
                    <a:pt x="9119" y="2228"/>
                    <a:pt x="11247" y="2349"/>
                  </a:cubicBezTo>
                  <a:cubicBezTo>
                    <a:pt x="13249" y="2461"/>
                    <a:pt x="15251" y="2541"/>
                    <a:pt x="17250" y="2541"/>
                  </a:cubicBezTo>
                  <a:cubicBezTo>
                    <a:pt x="19591" y="2541"/>
                    <a:pt x="21928" y="2432"/>
                    <a:pt x="24256" y="2136"/>
                  </a:cubicBezTo>
                  <a:cubicBezTo>
                    <a:pt x="25077" y="2076"/>
                    <a:pt x="25077" y="1133"/>
                    <a:pt x="24317" y="1012"/>
                  </a:cubicBezTo>
                  <a:cubicBezTo>
                    <a:pt x="20244" y="495"/>
                    <a:pt x="16171" y="222"/>
                    <a:pt x="12068" y="130"/>
                  </a:cubicBezTo>
                  <a:cubicBezTo>
                    <a:pt x="10374" y="90"/>
                    <a:pt x="8596" y="1"/>
                    <a:pt x="6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705525" y="3747475"/>
              <a:ext cx="235575" cy="66375"/>
            </a:xfrm>
            <a:custGeom>
              <a:avLst/>
              <a:gdLst/>
              <a:ahLst/>
              <a:cxnLst/>
              <a:rect l="l" t="t" r="r" b="b"/>
              <a:pathLst>
                <a:path w="9423" h="2655" extrusionOk="0">
                  <a:moveTo>
                    <a:pt x="3404" y="0"/>
                  </a:moveTo>
                  <a:cubicBezTo>
                    <a:pt x="2369" y="0"/>
                    <a:pt x="1308" y="152"/>
                    <a:pt x="517" y="814"/>
                  </a:cubicBezTo>
                  <a:cubicBezTo>
                    <a:pt x="0" y="1301"/>
                    <a:pt x="456" y="2061"/>
                    <a:pt x="1064" y="2091"/>
                  </a:cubicBezTo>
                  <a:cubicBezTo>
                    <a:pt x="2402" y="2213"/>
                    <a:pt x="3709" y="2334"/>
                    <a:pt x="5046" y="2486"/>
                  </a:cubicBezTo>
                  <a:cubicBezTo>
                    <a:pt x="5629" y="2557"/>
                    <a:pt x="6251" y="2655"/>
                    <a:pt x="6860" y="2655"/>
                  </a:cubicBezTo>
                  <a:cubicBezTo>
                    <a:pt x="7555" y="2655"/>
                    <a:pt x="8232" y="2528"/>
                    <a:pt x="8815" y="2091"/>
                  </a:cubicBezTo>
                  <a:cubicBezTo>
                    <a:pt x="9271" y="1787"/>
                    <a:pt x="9423" y="1027"/>
                    <a:pt x="8845" y="784"/>
                  </a:cubicBezTo>
                  <a:cubicBezTo>
                    <a:pt x="7569" y="176"/>
                    <a:pt x="6049" y="85"/>
                    <a:pt x="4681" y="55"/>
                  </a:cubicBezTo>
                  <a:cubicBezTo>
                    <a:pt x="4275" y="27"/>
                    <a:pt x="3842" y="0"/>
                    <a:pt x="3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5473975" y="3760625"/>
              <a:ext cx="97100" cy="39150"/>
            </a:xfrm>
            <a:custGeom>
              <a:avLst/>
              <a:gdLst/>
              <a:ahLst/>
              <a:cxnLst/>
              <a:rect l="l" t="t" r="r" b="b"/>
              <a:pathLst>
                <a:path w="3884" h="1566" extrusionOk="0">
                  <a:moveTo>
                    <a:pt x="2584" y="0"/>
                  </a:moveTo>
                  <a:cubicBezTo>
                    <a:pt x="2153" y="0"/>
                    <a:pt x="1712" y="126"/>
                    <a:pt x="1299" y="167"/>
                  </a:cubicBezTo>
                  <a:cubicBezTo>
                    <a:pt x="1263" y="170"/>
                    <a:pt x="1218" y="171"/>
                    <a:pt x="1165" y="171"/>
                  </a:cubicBezTo>
                  <a:cubicBezTo>
                    <a:pt x="1092" y="171"/>
                    <a:pt x="1006" y="169"/>
                    <a:pt x="915" y="169"/>
                  </a:cubicBezTo>
                  <a:cubicBezTo>
                    <a:pt x="512" y="169"/>
                    <a:pt x="1" y="208"/>
                    <a:pt x="23" y="623"/>
                  </a:cubicBezTo>
                  <a:lnTo>
                    <a:pt x="23" y="653"/>
                  </a:lnTo>
                  <a:cubicBezTo>
                    <a:pt x="84" y="896"/>
                    <a:pt x="144" y="1048"/>
                    <a:pt x="388" y="1109"/>
                  </a:cubicBezTo>
                  <a:cubicBezTo>
                    <a:pt x="942" y="1322"/>
                    <a:pt x="1692" y="1566"/>
                    <a:pt x="2362" y="1566"/>
                  </a:cubicBezTo>
                  <a:cubicBezTo>
                    <a:pt x="2647" y="1566"/>
                    <a:pt x="2918" y="1522"/>
                    <a:pt x="3154" y="1413"/>
                  </a:cubicBezTo>
                  <a:cubicBezTo>
                    <a:pt x="3822" y="1200"/>
                    <a:pt x="3883" y="349"/>
                    <a:pt x="3184" y="106"/>
                  </a:cubicBezTo>
                  <a:cubicBezTo>
                    <a:pt x="2989" y="28"/>
                    <a:pt x="2788" y="0"/>
                    <a:pt x="2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477550" y="3988200"/>
              <a:ext cx="358700" cy="449100"/>
            </a:xfrm>
            <a:custGeom>
              <a:avLst/>
              <a:gdLst/>
              <a:ahLst/>
              <a:cxnLst/>
              <a:rect l="l" t="t" r="r" b="b"/>
              <a:pathLst>
                <a:path w="14348" h="17964" extrusionOk="0">
                  <a:moveTo>
                    <a:pt x="1" y="0"/>
                  </a:moveTo>
                  <a:lnTo>
                    <a:pt x="1" y="17964"/>
                  </a:lnTo>
                  <a:lnTo>
                    <a:pt x="14347" y="17964"/>
                  </a:lnTo>
                  <a:lnTo>
                    <a:pt x="143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478325" y="3988200"/>
              <a:ext cx="359450" cy="364750"/>
            </a:xfrm>
            <a:custGeom>
              <a:avLst/>
              <a:gdLst/>
              <a:ahLst/>
              <a:cxnLst/>
              <a:rect l="l" t="t" r="r" b="b"/>
              <a:pathLst>
                <a:path w="14378" h="14590" extrusionOk="0">
                  <a:moveTo>
                    <a:pt x="0" y="0"/>
                  </a:moveTo>
                  <a:lnTo>
                    <a:pt x="0" y="5806"/>
                  </a:lnTo>
                  <a:cubicBezTo>
                    <a:pt x="3799" y="6870"/>
                    <a:pt x="7629" y="8420"/>
                    <a:pt x="10639" y="10791"/>
                  </a:cubicBezTo>
                  <a:cubicBezTo>
                    <a:pt x="11824" y="11581"/>
                    <a:pt x="13344" y="12979"/>
                    <a:pt x="14377" y="14590"/>
                  </a:cubicBezTo>
                  <a:lnTo>
                    <a:pt x="14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406125" y="4290875"/>
              <a:ext cx="512950" cy="334875"/>
            </a:xfrm>
            <a:custGeom>
              <a:avLst/>
              <a:gdLst/>
              <a:ahLst/>
              <a:cxnLst/>
              <a:rect l="l" t="t" r="r" b="b"/>
              <a:pathLst>
                <a:path w="20518" h="13395" extrusionOk="0">
                  <a:moveTo>
                    <a:pt x="9819" y="1"/>
                  </a:moveTo>
                  <a:cubicBezTo>
                    <a:pt x="4749" y="1"/>
                    <a:pt x="1520" y="568"/>
                    <a:pt x="1520" y="568"/>
                  </a:cubicBezTo>
                  <a:lnTo>
                    <a:pt x="0" y="13395"/>
                  </a:lnTo>
                  <a:lnTo>
                    <a:pt x="20518" y="13395"/>
                  </a:lnTo>
                  <a:lnTo>
                    <a:pt x="18633" y="568"/>
                  </a:lnTo>
                  <a:cubicBezTo>
                    <a:pt x="15350" y="143"/>
                    <a:pt x="12355" y="1"/>
                    <a:pt x="9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405375" y="4295175"/>
              <a:ext cx="142875" cy="331350"/>
            </a:xfrm>
            <a:custGeom>
              <a:avLst/>
              <a:gdLst/>
              <a:ahLst/>
              <a:cxnLst/>
              <a:rect l="l" t="t" r="r" b="b"/>
              <a:pathLst>
                <a:path w="5715" h="13254" extrusionOk="0">
                  <a:moveTo>
                    <a:pt x="5714" y="1"/>
                  </a:moveTo>
                  <a:lnTo>
                    <a:pt x="5714" y="1"/>
                  </a:lnTo>
                  <a:cubicBezTo>
                    <a:pt x="3070" y="183"/>
                    <a:pt x="1520" y="426"/>
                    <a:pt x="1520" y="426"/>
                  </a:cubicBezTo>
                  <a:lnTo>
                    <a:pt x="0" y="13253"/>
                  </a:lnTo>
                  <a:lnTo>
                    <a:pt x="5684" y="13253"/>
                  </a:lnTo>
                  <a:cubicBezTo>
                    <a:pt x="4985" y="10123"/>
                    <a:pt x="4833" y="7144"/>
                    <a:pt x="5198" y="3892"/>
                  </a:cubicBezTo>
                  <a:cubicBezTo>
                    <a:pt x="5350" y="2585"/>
                    <a:pt x="5502" y="1278"/>
                    <a:pt x="5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710075" y="4295175"/>
              <a:ext cx="152775" cy="332100"/>
            </a:xfrm>
            <a:custGeom>
              <a:avLst/>
              <a:gdLst/>
              <a:ahLst/>
              <a:cxnLst/>
              <a:rect l="l" t="t" r="r" b="b"/>
              <a:pathLst>
                <a:path w="6111" h="13284" extrusionOk="0">
                  <a:moveTo>
                    <a:pt x="1490" y="1"/>
                  </a:moveTo>
                  <a:cubicBezTo>
                    <a:pt x="1490" y="2007"/>
                    <a:pt x="1338" y="4013"/>
                    <a:pt x="1156" y="5958"/>
                  </a:cubicBezTo>
                  <a:cubicBezTo>
                    <a:pt x="943" y="8451"/>
                    <a:pt x="730" y="10974"/>
                    <a:pt x="1" y="13284"/>
                  </a:cubicBezTo>
                  <a:lnTo>
                    <a:pt x="6110" y="13284"/>
                  </a:lnTo>
                  <a:cubicBezTo>
                    <a:pt x="5776" y="11126"/>
                    <a:pt x="5502" y="8998"/>
                    <a:pt x="5259" y="6901"/>
                  </a:cubicBezTo>
                  <a:cubicBezTo>
                    <a:pt x="4986" y="4712"/>
                    <a:pt x="4651" y="2433"/>
                    <a:pt x="4438" y="214"/>
                  </a:cubicBezTo>
                  <a:cubicBezTo>
                    <a:pt x="3435" y="92"/>
                    <a:pt x="2432" y="31"/>
                    <a:pt x="1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3826325" y="4780750"/>
              <a:ext cx="1755375" cy="75250"/>
            </a:xfrm>
            <a:custGeom>
              <a:avLst/>
              <a:gdLst/>
              <a:ahLst/>
              <a:cxnLst/>
              <a:rect l="l" t="t" r="r" b="b"/>
              <a:pathLst>
                <a:path w="70215" h="3010" extrusionOk="0">
                  <a:moveTo>
                    <a:pt x="1" y="1"/>
                  </a:moveTo>
                  <a:lnTo>
                    <a:pt x="1" y="3010"/>
                  </a:lnTo>
                  <a:lnTo>
                    <a:pt x="70215" y="3010"/>
                  </a:lnTo>
                  <a:lnTo>
                    <a:pt x="70215" y="1"/>
                  </a:lnTo>
                  <a:close/>
                </a:path>
              </a:pathLst>
            </a:custGeom>
            <a:solidFill>
              <a:srgbClr val="151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3792900" y="4577100"/>
              <a:ext cx="1831350" cy="236350"/>
            </a:xfrm>
            <a:custGeom>
              <a:avLst/>
              <a:gdLst/>
              <a:ahLst/>
              <a:cxnLst/>
              <a:rect l="l" t="t" r="r" b="b"/>
              <a:pathLst>
                <a:path w="73254" h="9454" extrusionOk="0">
                  <a:moveTo>
                    <a:pt x="36627" y="1"/>
                  </a:moveTo>
                  <a:cubicBezTo>
                    <a:pt x="15441" y="1"/>
                    <a:pt x="4499" y="973"/>
                    <a:pt x="4499" y="973"/>
                  </a:cubicBezTo>
                  <a:lnTo>
                    <a:pt x="0" y="9454"/>
                  </a:lnTo>
                  <a:lnTo>
                    <a:pt x="73254" y="9454"/>
                  </a:lnTo>
                  <a:lnTo>
                    <a:pt x="68725" y="973"/>
                  </a:lnTo>
                  <a:cubicBezTo>
                    <a:pt x="68725" y="973"/>
                    <a:pt x="57782" y="1"/>
                    <a:pt x="36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3791375" y="4588500"/>
              <a:ext cx="348050" cy="224950"/>
            </a:xfrm>
            <a:custGeom>
              <a:avLst/>
              <a:gdLst/>
              <a:ahLst/>
              <a:cxnLst/>
              <a:rect l="l" t="t" r="r" b="b"/>
              <a:pathLst>
                <a:path w="13922" h="8998" extrusionOk="0">
                  <a:moveTo>
                    <a:pt x="13922" y="1"/>
                  </a:moveTo>
                  <a:lnTo>
                    <a:pt x="13922" y="1"/>
                  </a:lnTo>
                  <a:cubicBezTo>
                    <a:pt x="7721" y="213"/>
                    <a:pt x="4529" y="517"/>
                    <a:pt x="4529" y="517"/>
                  </a:cubicBezTo>
                  <a:lnTo>
                    <a:pt x="0" y="8998"/>
                  </a:lnTo>
                  <a:lnTo>
                    <a:pt x="9241" y="8998"/>
                  </a:lnTo>
                  <a:cubicBezTo>
                    <a:pt x="10548" y="6262"/>
                    <a:pt x="12311" y="2919"/>
                    <a:pt x="13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5142450" y="4583950"/>
              <a:ext cx="480275" cy="229500"/>
            </a:xfrm>
            <a:custGeom>
              <a:avLst/>
              <a:gdLst/>
              <a:ahLst/>
              <a:cxnLst/>
              <a:rect l="l" t="t" r="r" b="b"/>
              <a:pathLst>
                <a:path w="19211" h="9180" extrusionOk="0">
                  <a:moveTo>
                    <a:pt x="1" y="0"/>
                  </a:moveTo>
                  <a:cubicBezTo>
                    <a:pt x="1429" y="2341"/>
                    <a:pt x="3253" y="5563"/>
                    <a:pt x="4712" y="9180"/>
                  </a:cubicBezTo>
                  <a:lnTo>
                    <a:pt x="19211" y="9180"/>
                  </a:lnTo>
                  <a:lnTo>
                    <a:pt x="14743" y="699"/>
                  </a:lnTo>
                  <a:cubicBezTo>
                    <a:pt x="14743" y="699"/>
                    <a:pt x="9758" y="24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4086975" y="4582425"/>
              <a:ext cx="209000" cy="231025"/>
            </a:xfrm>
            <a:custGeom>
              <a:avLst/>
              <a:gdLst/>
              <a:ahLst/>
              <a:cxnLst/>
              <a:rect l="l" t="t" r="r" b="b"/>
              <a:pathLst>
                <a:path w="8360" h="9241" extrusionOk="0">
                  <a:moveTo>
                    <a:pt x="8359" y="0"/>
                  </a:moveTo>
                  <a:lnTo>
                    <a:pt x="8359" y="0"/>
                  </a:lnTo>
                  <a:cubicBezTo>
                    <a:pt x="7174" y="61"/>
                    <a:pt x="6079" y="92"/>
                    <a:pt x="5016" y="122"/>
                  </a:cubicBezTo>
                  <a:cubicBezTo>
                    <a:pt x="3496" y="2706"/>
                    <a:pt x="1611" y="6140"/>
                    <a:pt x="0" y="9241"/>
                  </a:cubicBezTo>
                  <a:lnTo>
                    <a:pt x="1490" y="9241"/>
                  </a:lnTo>
                  <a:cubicBezTo>
                    <a:pt x="3830" y="5077"/>
                    <a:pt x="6353" y="2037"/>
                    <a:pt x="8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2662175" y="3875725"/>
              <a:ext cx="4477300" cy="223425"/>
            </a:xfrm>
            <a:custGeom>
              <a:avLst/>
              <a:gdLst/>
              <a:ahLst/>
              <a:cxnLst/>
              <a:rect l="l" t="t" r="r" b="b"/>
              <a:pathLst>
                <a:path w="179092" h="8937" extrusionOk="0">
                  <a:moveTo>
                    <a:pt x="0" y="1"/>
                  </a:moveTo>
                  <a:lnTo>
                    <a:pt x="0" y="8937"/>
                  </a:lnTo>
                  <a:lnTo>
                    <a:pt x="179092" y="8937"/>
                  </a:lnTo>
                  <a:lnTo>
                    <a:pt x="1790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6273950" y="3875725"/>
              <a:ext cx="867050" cy="223425"/>
            </a:xfrm>
            <a:custGeom>
              <a:avLst/>
              <a:gdLst/>
              <a:ahLst/>
              <a:cxnLst/>
              <a:rect l="l" t="t" r="r" b="b"/>
              <a:pathLst>
                <a:path w="34682" h="8937" extrusionOk="0">
                  <a:moveTo>
                    <a:pt x="5775" y="1"/>
                  </a:moveTo>
                  <a:cubicBezTo>
                    <a:pt x="4651" y="3314"/>
                    <a:pt x="2462" y="6353"/>
                    <a:pt x="0" y="8937"/>
                  </a:cubicBezTo>
                  <a:lnTo>
                    <a:pt x="34682" y="8937"/>
                  </a:lnTo>
                  <a:lnTo>
                    <a:pt x="346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2662175" y="3875725"/>
              <a:ext cx="4458300" cy="223425"/>
            </a:xfrm>
            <a:custGeom>
              <a:avLst/>
              <a:gdLst/>
              <a:ahLst/>
              <a:cxnLst/>
              <a:rect l="l" t="t" r="r" b="b"/>
              <a:pathLst>
                <a:path w="178332" h="8937" extrusionOk="0">
                  <a:moveTo>
                    <a:pt x="0" y="1"/>
                  </a:moveTo>
                  <a:lnTo>
                    <a:pt x="0" y="8937"/>
                  </a:lnTo>
                  <a:lnTo>
                    <a:pt x="943" y="8937"/>
                  </a:lnTo>
                  <a:cubicBezTo>
                    <a:pt x="3958" y="2462"/>
                    <a:pt x="10720" y="1504"/>
                    <a:pt x="17664" y="1504"/>
                  </a:cubicBezTo>
                  <a:cubicBezTo>
                    <a:pt x="20583" y="1504"/>
                    <a:pt x="23534" y="1674"/>
                    <a:pt x="26252" y="1674"/>
                  </a:cubicBezTo>
                  <a:cubicBezTo>
                    <a:pt x="26388" y="1674"/>
                    <a:pt x="26523" y="1673"/>
                    <a:pt x="26657" y="1672"/>
                  </a:cubicBezTo>
                  <a:cubicBezTo>
                    <a:pt x="48755" y="1612"/>
                    <a:pt x="128179" y="973"/>
                    <a:pt x="178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3"/>
          <p:cNvGrpSpPr/>
          <p:nvPr/>
        </p:nvGrpSpPr>
        <p:grpSpPr>
          <a:xfrm>
            <a:off x="6143525" y="0"/>
            <a:ext cx="2721975" cy="2399000"/>
            <a:chOff x="6143525" y="0"/>
            <a:chExt cx="2721975" cy="2399000"/>
          </a:xfrm>
        </p:grpSpPr>
        <p:grpSp>
          <p:nvGrpSpPr>
            <p:cNvPr id="1760" name="Google Shape;1760;p33"/>
            <p:cNvGrpSpPr/>
            <p:nvPr/>
          </p:nvGrpSpPr>
          <p:grpSpPr>
            <a:xfrm>
              <a:off x="6143525" y="0"/>
              <a:ext cx="2721975" cy="2399000"/>
              <a:chOff x="4428150" y="464575"/>
              <a:chExt cx="2721975" cy="2399000"/>
            </a:xfrm>
          </p:grpSpPr>
          <p:sp>
            <p:nvSpPr>
              <p:cNvPr id="1761" name="Google Shape;1761;p33"/>
              <p:cNvSpPr/>
              <p:nvPr/>
            </p:nvSpPr>
            <p:spPr>
              <a:xfrm>
                <a:off x="6039900" y="596050"/>
                <a:ext cx="367800" cy="720400"/>
              </a:xfrm>
              <a:custGeom>
                <a:avLst/>
                <a:gdLst/>
                <a:ahLst/>
                <a:cxnLst/>
                <a:rect l="l" t="t" r="r" b="b"/>
                <a:pathLst>
                  <a:path w="14712" h="28816" extrusionOk="0">
                    <a:moveTo>
                      <a:pt x="2705" y="0"/>
                    </a:moveTo>
                    <a:lnTo>
                      <a:pt x="0" y="28815"/>
                    </a:lnTo>
                    <a:lnTo>
                      <a:pt x="4134" y="28815"/>
                    </a:lnTo>
                    <a:lnTo>
                      <a:pt x="14712" y="1946"/>
                    </a:lnTo>
                    <a:lnTo>
                      <a:pt x="2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6103725" y="633275"/>
                <a:ext cx="303975" cy="683175"/>
              </a:xfrm>
              <a:custGeom>
                <a:avLst/>
                <a:gdLst/>
                <a:ahLst/>
                <a:cxnLst/>
                <a:rect l="l" t="t" r="r" b="b"/>
                <a:pathLst>
                  <a:path w="12159" h="27327" extrusionOk="0">
                    <a:moveTo>
                      <a:pt x="9484" y="1"/>
                    </a:moveTo>
                    <a:lnTo>
                      <a:pt x="0" y="27326"/>
                    </a:lnTo>
                    <a:lnTo>
                      <a:pt x="1581" y="27326"/>
                    </a:lnTo>
                    <a:lnTo>
                      <a:pt x="12159" y="457"/>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6004175" y="1495000"/>
                <a:ext cx="435450" cy="1174800"/>
              </a:xfrm>
              <a:custGeom>
                <a:avLst/>
                <a:gdLst/>
                <a:ahLst/>
                <a:cxnLst/>
                <a:rect l="l" t="t" r="r" b="b"/>
                <a:pathLst>
                  <a:path w="17418" h="46992" extrusionOk="0">
                    <a:moveTo>
                      <a:pt x="6992" y="0"/>
                    </a:moveTo>
                    <a:lnTo>
                      <a:pt x="1" y="152"/>
                    </a:lnTo>
                    <a:lnTo>
                      <a:pt x="12858" y="46992"/>
                    </a:lnTo>
                    <a:lnTo>
                      <a:pt x="17417" y="46992"/>
                    </a:lnTo>
                    <a:lnTo>
                      <a:pt x="8603" y="1611"/>
                    </a:lnTo>
                    <a:lnTo>
                      <a:pt x="6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6178950" y="1495000"/>
                <a:ext cx="260675" cy="1174800"/>
              </a:xfrm>
              <a:custGeom>
                <a:avLst/>
                <a:gdLst/>
                <a:ahLst/>
                <a:cxnLst/>
                <a:rect l="l" t="t" r="r" b="b"/>
                <a:pathLst>
                  <a:path w="10427" h="46992" extrusionOk="0">
                    <a:moveTo>
                      <a:pt x="1" y="0"/>
                    </a:moveTo>
                    <a:lnTo>
                      <a:pt x="31" y="152"/>
                    </a:lnTo>
                    <a:lnTo>
                      <a:pt x="9028" y="46992"/>
                    </a:lnTo>
                    <a:lnTo>
                      <a:pt x="10426" y="46992"/>
                    </a:lnTo>
                    <a:lnTo>
                      <a:pt x="1612" y="161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6198700" y="2514000"/>
                <a:ext cx="326800" cy="349575"/>
              </a:xfrm>
              <a:custGeom>
                <a:avLst/>
                <a:gdLst/>
                <a:ahLst/>
                <a:cxnLst/>
                <a:rect l="l" t="t" r="r" b="b"/>
                <a:pathLst>
                  <a:path w="13072" h="13983" extrusionOk="0">
                    <a:moveTo>
                      <a:pt x="5654" y="1"/>
                    </a:moveTo>
                    <a:lnTo>
                      <a:pt x="1" y="9575"/>
                    </a:lnTo>
                    <a:cubicBezTo>
                      <a:pt x="1521" y="12888"/>
                      <a:pt x="5746" y="13983"/>
                      <a:pt x="5746" y="13983"/>
                    </a:cubicBezTo>
                    <a:lnTo>
                      <a:pt x="13071" y="5654"/>
                    </a:lnTo>
                    <a:lnTo>
                      <a:pt x="56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6329400" y="2509625"/>
                <a:ext cx="204450" cy="149025"/>
              </a:xfrm>
              <a:custGeom>
                <a:avLst/>
                <a:gdLst/>
                <a:ahLst/>
                <a:cxnLst/>
                <a:rect l="l" t="t" r="r" b="b"/>
                <a:pathLst>
                  <a:path w="8178" h="5961" extrusionOk="0">
                    <a:moveTo>
                      <a:pt x="755" y="0"/>
                    </a:moveTo>
                    <a:cubicBezTo>
                      <a:pt x="583" y="0"/>
                      <a:pt x="460" y="47"/>
                      <a:pt x="396" y="145"/>
                    </a:cubicBezTo>
                    <a:cubicBezTo>
                      <a:pt x="1" y="632"/>
                      <a:pt x="1369" y="2303"/>
                      <a:pt x="3436" y="3854"/>
                    </a:cubicBezTo>
                    <a:cubicBezTo>
                      <a:pt x="5099" y="5120"/>
                      <a:pt x="6723" y="5960"/>
                      <a:pt x="7460" y="5960"/>
                    </a:cubicBezTo>
                    <a:cubicBezTo>
                      <a:pt x="7625" y="5960"/>
                      <a:pt x="7746" y="5918"/>
                      <a:pt x="7813" y="5829"/>
                    </a:cubicBezTo>
                    <a:cubicBezTo>
                      <a:pt x="8177" y="5343"/>
                      <a:pt x="6810" y="3702"/>
                      <a:pt x="4743" y="2121"/>
                    </a:cubicBezTo>
                    <a:cubicBezTo>
                      <a:pt x="3094" y="842"/>
                      <a:pt x="1485" y="0"/>
                      <a:pt x="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6197950" y="2514000"/>
                <a:ext cx="148200" cy="349575"/>
              </a:xfrm>
              <a:custGeom>
                <a:avLst/>
                <a:gdLst/>
                <a:ahLst/>
                <a:cxnLst/>
                <a:rect l="l" t="t" r="r" b="b"/>
                <a:pathLst>
                  <a:path w="5928" h="13983" extrusionOk="0">
                    <a:moveTo>
                      <a:pt x="5654" y="1"/>
                    </a:moveTo>
                    <a:lnTo>
                      <a:pt x="1" y="9575"/>
                    </a:lnTo>
                    <a:cubicBezTo>
                      <a:pt x="1551" y="12888"/>
                      <a:pt x="5715" y="13983"/>
                      <a:pt x="5715" y="13983"/>
                    </a:cubicBezTo>
                    <a:lnTo>
                      <a:pt x="5928" y="13740"/>
                    </a:lnTo>
                    <a:cubicBezTo>
                      <a:pt x="5806" y="12372"/>
                      <a:pt x="5684" y="11065"/>
                      <a:pt x="5654" y="9697"/>
                    </a:cubicBezTo>
                    <a:cubicBezTo>
                      <a:pt x="5563" y="6445"/>
                      <a:pt x="5654" y="3223"/>
                      <a:pt x="5776" y="61"/>
                    </a:cubicBezTo>
                    <a:lnTo>
                      <a:pt x="5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5763300" y="2234375"/>
                <a:ext cx="570375" cy="484075"/>
              </a:xfrm>
              <a:custGeom>
                <a:avLst/>
                <a:gdLst/>
                <a:ahLst/>
                <a:cxnLst/>
                <a:rect l="l" t="t" r="r" b="b"/>
                <a:pathLst>
                  <a:path w="22815" h="19363" extrusionOk="0">
                    <a:moveTo>
                      <a:pt x="1064" y="0"/>
                    </a:moveTo>
                    <a:lnTo>
                      <a:pt x="0" y="7295"/>
                    </a:lnTo>
                    <a:lnTo>
                      <a:pt x="20304" y="19362"/>
                    </a:lnTo>
                    <a:cubicBezTo>
                      <a:pt x="20305" y="19363"/>
                      <a:pt x="20307" y="19363"/>
                      <a:pt x="20309" y="19363"/>
                    </a:cubicBezTo>
                    <a:cubicBezTo>
                      <a:pt x="20429" y="19363"/>
                      <a:pt x="22815" y="18586"/>
                      <a:pt x="22159" y="16201"/>
                    </a:cubicBezTo>
                    <a:lnTo>
                      <a:pt x="10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5777725" y="2235875"/>
                <a:ext cx="543350" cy="427850"/>
              </a:xfrm>
              <a:custGeom>
                <a:avLst/>
                <a:gdLst/>
                <a:ahLst/>
                <a:cxnLst/>
                <a:rect l="l" t="t" r="r" b="b"/>
                <a:pathLst>
                  <a:path w="21734" h="17114" extrusionOk="0">
                    <a:moveTo>
                      <a:pt x="548" y="1"/>
                    </a:moveTo>
                    <a:lnTo>
                      <a:pt x="1" y="3952"/>
                    </a:lnTo>
                    <a:lnTo>
                      <a:pt x="21734" y="17114"/>
                    </a:lnTo>
                    <a:cubicBezTo>
                      <a:pt x="21734" y="16870"/>
                      <a:pt x="21734" y="16506"/>
                      <a:pt x="21612" y="16171"/>
                    </a:cubicBez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475275" y="1714475"/>
                <a:ext cx="1413425" cy="834500"/>
              </a:xfrm>
              <a:custGeom>
                <a:avLst/>
                <a:gdLst/>
                <a:ahLst/>
                <a:cxnLst/>
                <a:rect l="l" t="t" r="r" b="b"/>
                <a:pathLst>
                  <a:path w="56537" h="33380" extrusionOk="0">
                    <a:moveTo>
                      <a:pt x="17100" y="1"/>
                    </a:moveTo>
                    <a:cubicBezTo>
                      <a:pt x="9533" y="1"/>
                      <a:pt x="3919" y="2126"/>
                      <a:pt x="2432" y="5872"/>
                    </a:cubicBezTo>
                    <a:lnTo>
                      <a:pt x="0" y="18425"/>
                    </a:lnTo>
                    <a:lnTo>
                      <a:pt x="51643" y="33380"/>
                    </a:lnTo>
                    <a:cubicBezTo>
                      <a:pt x="51612" y="33380"/>
                      <a:pt x="55746" y="21830"/>
                      <a:pt x="56536" y="19975"/>
                    </a:cubicBezTo>
                    <a:cubicBezTo>
                      <a:pt x="56232" y="13927"/>
                      <a:pt x="47539" y="7057"/>
                      <a:pt x="32767" y="2528"/>
                    </a:cubicBezTo>
                    <a:cubicBezTo>
                      <a:pt x="27143" y="804"/>
                      <a:pt x="21752" y="1"/>
                      <a:pt x="17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474525" y="1714475"/>
                <a:ext cx="1349575" cy="468250"/>
              </a:xfrm>
              <a:custGeom>
                <a:avLst/>
                <a:gdLst/>
                <a:ahLst/>
                <a:cxnLst/>
                <a:rect l="l" t="t" r="r" b="b"/>
                <a:pathLst>
                  <a:path w="53983" h="18730" extrusionOk="0">
                    <a:moveTo>
                      <a:pt x="17086" y="1"/>
                    </a:moveTo>
                    <a:cubicBezTo>
                      <a:pt x="9520" y="1"/>
                      <a:pt x="3919" y="2126"/>
                      <a:pt x="2432" y="5872"/>
                    </a:cubicBezTo>
                    <a:lnTo>
                      <a:pt x="0" y="18425"/>
                    </a:lnTo>
                    <a:lnTo>
                      <a:pt x="1094" y="18729"/>
                    </a:lnTo>
                    <a:lnTo>
                      <a:pt x="8389" y="5203"/>
                    </a:lnTo>
                    <a:cubicBezTo>
                      <a:pt x="8374" y="5203"/>
                      <a:pt x="13274" y="3220"/>
                      <a:pt x="21202" y="3220"/>
                    </a:cubicBezTo>
                    <a:cubicBezTo>
                      <a:pt x="29521" y="3220"/>
                      <a:pt x="41174" y="5403"/>
                      <a:pt x="53983" y="14352"/>
                    </a:cubicBezTo>
                    <a:cubicBezTo>
                      <a:pt x="50396" y="9975"/>
                      <a:pt x="43040" y="5690"/>
                      <a:pt x="32767" y="2528"/>
                    </a:cubicBezTo>
                    <a:cubicBezTo>
                      <a:pt x="27131" y="804"/>
                      <a:pt x="21737" y="1"/>
                      <a:pt x="17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474525" y="1784500"/>
                <a:ext cx="127675" cy="395175"/>
              </a:xfrm>
              <a:custGeom>
                <a:avLst/>
                <a:gdLst/>
                <a:ahLst/>
                <a:cxnLst/>
                <a:rect l="l" t="t" r="r" b="b"/>
                <a:pathLst>
                  <a:path w="5107" h="15807" extrusionOk="0">
                    <a:moveTo>
                      <a:pt x="5107" y="1"/>
                    </a:moveTo>
                    <a:cubicBezTo>
                      <a:pt x="3830" y="822"/>
                      <a:pt x="2918" y="1885"/>
                      <a:pt x="2432" y="3071"/>
                    </a:cubicBezTo>
                    <a:lnTo>
                      <a:pt x="0" y="15624"/>
                    </a:lnTo>
                    <a:lnTo>
                      <a:pt x="608" y="15807"/>
                    </a:lnTo>
                    <a:cubicBezTo>
                      <a:pt x="1520" y="12068"/>
                      <a:pt x="2523" y="8360"/>
                      <a:pt x="3587" y="4682"/>
                    </a:cubicBezTo>
                    <a:cubicBezTo>
                      <a:pt x="3982" y="3071"/>
                      <a:pt x="4529" y="1521"/>
                      <a:pt x="5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5259475" y="1951675"/>
                <a:ext cx="585900" cy="563875"/>
              </a:xfrm>
              <a:custGeom>
                <a:avLst/>
                <a:gdLst/>
                <a:ahLst/>
                <a:cxnLst/>
                <a:rect l="l" t="t" r="r" b="b"/>
                <a:pathLst>
                  <a:path w="23436" h="22555" extrusionOk="0">
                    <a:moveTo>
                      <a:pt x="16962" y="1"/>
                    </a:moveTo>
                    <a:cubicBezTo>
                      <a:pt x="15563" y="1582"/>
                      <a:pt x="14226" y="3223"/>
                      <a:pt x="12828" y="4773"/>
                    </a:cubicBezTo>
                    <a:cubicBezTo>
                      <a:pt x="8694" y="9332"/>
                      <a:pt x="4378" y="13740"/>
                      <a:pt x="1" y="18056"/>
                    </a:cubicBezTo>
                    <a:lnTo>
                      <a:pt x="15563" y="22554"/>
                    </a:lnTo>
                    <a:cubicBezTo>
                      <a:pt x="17630" y="18573"/>
                      <a:pt x="19515" y="14500"/>
                      <a:pt x="21369" y="10457"/>
                    </a:cubicBezTo>
                    <a:cubicBezTo>
                      <a:pt x="22038" y="8937"/>
                      <a:pt x="22737" y="7448"/>
                      <a:pt x="23436" y="5928"/>
                    </a:cubicBezTo>
                    <a:cubicBezTo>
                      <a:pt x="22068" y="3922"/>
                      <a:pt x="19849" y="1886"/>
                      <a:pt x="16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4428150" y="1993075"/>
                <a:ext cx="1386850" cy="718950"/>
              </a:xfrm>
              <a:custGeom>
                <a:avLst/>
                <a:gdLst/>
                <a:ahLst/>
                <a:cxnLst/>
                <a:rect l="l" t="t" r="r" b="b"/>
                <a:pathLst>
                  <a:path w="55474" h="28758" extrusionOk="0">
                    <a:moveTo>
                      <a:pt x="16787" y="0"/>
                    </a:moveTo>
                    <a:cubicBezTo>
                      <a:pt x="9103" y="0"/>
                      <a:pt x="3321" y="2291"/>
                      <a:pt x="2007" y="6521"/>
                    </a:cubicBezTo>
                    <a:cubicBezTo>
                      <a:pt x="1" y="13148"/>
                      <a:pt x="9849" y="22084"/>
                      <a:pt x="24044" y="26430"/>
                    </a:cubicBezTo>
                    <a:cubicBezTo>
                      <a:pt x="29218" y="28004"/>
                      <a:pt x="34258" y="28757"/>
                      <a:pt x="38672" y="28757"/>
                    </a:cubicBezTo>
                    <a:cubicBezTo>
                      <a:pt x="46369" y="28757"/>
                      <a:pt x="52162" y="26466"/>
                      <a:pt x="53437" y="22236"/>
                    </a:cubicBezTo>
                    <a:cubicBezTo>
                      <a:pt x="55473" y="15579"/>
                      <a:pt x="45625" y="6673"/>
                      <a:pt x="31400" y="2327"/>
                    </a:cubicBezTo>
                    <a:cubicBezTo>
                      <a:pt x="26226" y="754"/>
                      <a:pt x="21194" y="0"/>
                      <a:pt x="16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4574050" y="1992725"/>
                <a:ext cx="1241700" cy="712025"/>
              </a:xfrm>
              <a:custGeom>
                <a:avLst/>
                <a:gdLst/>
                <a:ahLst/>
                <a:cxnLst/>
                <a:rect l="l" t="t" r="r" b="b"/>
                <a:pathLst>
                  <a:path w="49668" h="28481" extrusionOk="0">
                    <a:moveTo>
                      <a:pt x="10945" y="0"/>
                    </a:moveTo>
                    <a:cubicBezTo>
                      <a:pt x="6490" y="0"/>
                      <a:pt x="2674" y="768"/>
                      <a:pt x="1" y="2219"/>
                    </a:cubicBezTo>
                    <a:cubicBezTo>
                      <a:pt x="1865" y="1846"/>
                      <a:pt x="3811" y="1609"/>
                      <a:pt x="5813" y="1609"/>
                    </a:cubicBezTo>
                    <a:cubicBezTo>
                      <a:pt x="5932" y="1609"/>
                      <a:pt x="6052" y="1610"/>
                      <a:pt x="6171" y="1611"/>
                    </a:cubicBezTo>
                    <a:cubicBezTo>
                      <a:pt x="14895" y="1854"/>
                      <a:pt x="23740" y="5350"/>
                      <a:pt x="30701" y="10487"/>
                    </a:cubicBezTo>
                    <a:cubicBezTo>
                      <a:pt x="35594" y="14013"/>
                      <a:pt x="41917" y="20517"/>
                      <a:pt x="38269" y="26992"/>
                    </a:cubicBezTo>
                    <a:cubicBezTo>
                      <a:pt x="37965" y="27508"/>
                      <a:pt x="37631" y="27995"/>
                      <a:pt x="37266" y="28481"/>
                    </a:cubicBezTo>
                    <a:cubicBezTo>
                      <a:pt x="42707" y="27751"/>
                      <a:pt x="46597" y="25593"/>
                      <a:pt x="47601" y="22250"/>
                    </a:cubicBezTo>
                    <a:cubicBezTo>
                      <a:pt x="49667" y="15593"/>
                      <a:pt x="39789" y="6687"/>
                      <a:pt x="25564" y="2341"/>
                    </a:cubicBezTo>
                    <a:cubicBezTo>
                      <a:pt x="20392" y="753"/>
                      <a:pt x="15356" y="0"/>
                      <a:pt x="10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966925" y="2067200"/>
                <a:ext cx="412650" cy="234050"/>
              </a:xfrm>
              <a:custGeom>
                <a:avLst/>
                <a:gdLst/>
                <a:ahLst/>
                <a:cxnLst/>
                <a:rect l="l" t="t" r="r" b="b"/>
                <a:pathLst>
                  <a:path w="16506" h="9362" extrusionOk="0">
                    <a:moveTo>
                      <a:pt x="487" y="2857"/>
                    </a:moveTo>
                    <a:cubicBezTo>
                      <a:pt x="0" y="4924"/>
                      <a:pt x="3101" y="7386"/>
                      <a:pt x="7387" y="8359"/>
                    </a:cubicBezTo>
                    <a:cubicBezTo>
                      <a:pt x="11703" y="9362"/>
                      <a:pt x="15563" y="8511"/>
                      <a:pt x="16019" y="6505"/>
                    </a:cubicBezTo>
                    <a:cubicBezTo>
                      <a:pt x="16505" y="4468"/>
                      <a:pt x="13405" y="1976"/>
                      <a:pt x="9119" y="1003"/>
                    </a:cubicBezTo>
                    <a:cubicBezTo>
                      <a:pt x="4864" y="0"/>
                      <a:pt x="973" y="851"/>
                      <a:pt x="487" y="28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4967675" y="2122650"/>
                <a:ext cx="400500" cy="163800"/>
              </a:xfrm>
              <a:custGeom>
                <a:avLst/>
                <a:gdLst/>
                <a:ahLst/>
                <a:cxnLst/>
                <a:rect l="l" t="t" r="r" b="b"/>
                <a:pathLst>
                  <a:path w="16020" h="6552" extrusionOk="0">
                    <a:moveTo>
                      <a:pt x="761" y="1"/>
                    </a:moveTo>
                    <a:cubicBezTo>
                      <a:pt x="609" y="183"/>
                      <a:pt x="487" y="427"/>
                      <a:pt x="457" y="639"/>
                    </a:cubicBezTo>
                    <a:cubicBezTo>
                      <a:pt x="1" y="2706"/>
                      <a:pt x="3071" y="5168"/>
                      <a:pt x="7357" y="6110"/>
                    </a:cubicBezTo>
                    <a:cubicBezTo>
                      <a:pt x="8607" y="6410"/>
                      <a:pt x="9817" y="6551"/>
                      <a:pt x="10917" y="6551"/>
                    </a:cubicBezTo>
                    <a:cubicBezTo>
                      <a:pt x="13612" y="6551"/>
                      <a:pt x="15644" y="5703"/>
                      <a:pt x="15989" y="4256"/>
                    </a:cubicBezTo>
                    <a:cubicBezTo>
                      <a:pt x="16019" y="4226"/>
                      <a:pt x="16019" y="4135"/>
                      <a:pt x="16019" y="4074"/>
                    </a:cubicBezTo>
                    <a:lnTo>
                      <a:pt x="16019" y="4074"/>
                    </a:lnTo>
                    <a:cubicBezTo>
                      <a:pt x="15279" y="5144"/>
                      <a:pt x="13451" y="5741"/>
                      <a:pt x="11168" y="5741"/>
                    </a:cubicBezTo>
                    <a:cubicBezTo>
                      <a:pt x="10080" y="5741"/>
                      <a:pt x="8888" y="5605"/>
                      <a:pt x="7661" y="5320"/>
                    </a:cubicBezTo>
                    <a:cubicBezTo>
                      <a:pt x="3527" y="4317"/>
                      <a:pt x="518" y="2007"/>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4509475" y="2108225"/>
                <a:ext cx="413400" cy="234825"/>
              </a:xfrm>
              <a:custGeom>
                <a:avLst/>
                <a:gdLst/>
                <a:ahLst/>
                <a:cxnLst/>
                <a:rect l="l" t="t" r="r" b="b"/>
                <a:pathLst>
                  <a:path w="16536" h="9393" extrusionOk="0">
                    <a:moveTo>
                      <a:pt x="517" y="2888"/>
                    </a:moveTo>
                    <a:cubicBezTo>
                      <a:pt x="0" y="4955"/>
                      <a:pt x="3131" y="7417"/>
                      <a:pt x="7417" y="8390"/>
                    </a:cubicBezTo>
                    <a:cubicBezTo>
                      <a:pt x="11703" y="9393"/>
                      <a:pt x="15593" y="8542"/>
                      <a:pt x="16049" y="6536"/>
                    </a:cubicBezTo>
                    <a:cubicBezTo>
                      <a:pt x="16536" y="4499"/>
                      <a:pt x="13435" y="2007"/>
                      <a:pt x="9119" y="1034"/>
                    </a:cubicBezTo>
                    <a:cubicBezTo>
                      <a:pt x="4833" y="0"/>
                      <a:pt x="1003"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4509475" y="2164450"/>
                <a:ext cx="402000" cy="163775"/>
              </a:xfrm>
              <a:custGeom>
                <a:avLst/>
                <a:gdLst/>
                <a:ahLst/>
                <a:cxnLst/>
                <a:rect l="l" t="t" r="r" b="b"/>
                <a:pathLst>
                  <a:path w="16080" h="6551" extrusionOk="0">
                    <a:moveTo>
                      <a:pt x="821" y="1"/>
                    </a:moveTo>
                    <a:lnTo>
                      <a:pt x="821" y="1"/>
                    </a:lnTo>
                    <a:cubicBezTo>
                      <a:pt x="669" y="183"/>
                      <a:pt x="547" y="426"/>
                      <a:pt x="517" y="639"/>
                    </a:cubicBezTo>
                    <a:cubicBezTo>
                      <a:pt x="0" y="2706"/>
                      <a:pt x="3131" y="5168"/>
                      <a:pt x="7417" y="6110"/>
                    </a:cubicBezTo>
                    <a:cubicBezTo>
                      <a:pt x="8659" y="6410"/>
                      <a:pt x="9865" y="6551"/>
                      <a:pt x="10964" y="6551"/>
                    </a:cubicBezTo>
                    <a:cubicBezTo>
                      <a:pt x="13656" y="6551"/>
                      <a:pt x="15704" y="5703"/>
                      <a:pt x="16049" y="4256"/>
                    </a:cubicBezTo>
                    <a:cubicBezTo>
                      <a:pt x="16080" y="4226"/>
                      <a:pt x="16080" y="4135"/>
                      <a:pt x="16080" y="4074"/>
                    </a:cubicBezTo>
                    <a:lnTo>
                      <a:pt x="16080" y="4074"/>
                    </a:lnTo>
                    <a:cubicBezTo>
                      <a:pt x="15339" y="5144"/>
                      <a:pt x="13511" y="5740"/>
                      <a:pt x="11228" y="5740"/>
                    </a:cubicBezTo>
                    <a:cubicBezTo>
                      <a:pt x="10140" y="5740"/>
                      <a:pt x="8948" y="5605"/>
                      <a:pt x="7721" y="5320"/>
                    </a:cubicBezTo>
                    <a:cubicBezTo>
                      <a:pt x="3587" y="4317"/>
                      <a:pt x="578" y="2007"/>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5311150" y="2362025"/>
                <a:ext cx="413400" cy="234825"/>
              </a:xfrm>
              <a:custGeom>
                <a:avLst/>
                <a:gdLst/>
                <a:ahLst/>
                <a:cxnLst/>
                <a:rect l="l" t="t" r="r" b="b"/>
                <a:pathLst>
                  <a:path w="16536" h="9393" extrusionOk="0">
                    <a:moveTo>
                      <a:pt x="517" y="2888"/>
                    </a:moveTo>
                    <a:cubicBezTo>
                      <a:pt x="1" y="4925"/>
                      <a:pt x="3131" y="7417"/>
                      <a:pt x="7417" y="8390"/>
                    </a:cubicBezTo>
                    <a:cubicBezTo>
                      <a:pt x="11703" y="9393"/>
                      <a:pt x="15594" y="8542"/>
                      <a:pt x="16050" y="6536"/>
                    </a:cubicBezTo>
                    <a:cubicBezTo>
                      <a:pt x="16536" y="4469"/>
                      <a:pt x="13436" y="2007"/>
                      <a:pt x="9119" y="1034"/>
                    </a:cubicBezTo>
                    <a:cubicBezTo>
                      <a:pt x="4834" y="1"/>
                      <a:pt x="1004"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5311150" y="2418250"/>
                <a:ext cx="402025" cy="163800"/>
              </a:xfrm>
              <a:custGeom>
                <a:avLst/>
                <a:gdLst/>
                <a:ahLst/>
                <a:cxnLst/>
                <a:rect l="l" t="t" r="r" b="b"/>
                <a:pathLst>
                  <a:path w="16081" h="6552" extrusionOk="0">
                    <a:moveTo>
                      <a:pt x="791" y="1"/>
                    </a:moveTo>
                    <a:lnTo>
                      <a:pt x="791" y="1"/>
                    </a:lnTo>
                    <a:cubicBezTo>
                      <a:pt x="639" y="183"/>
                      <a:pt x="548" y="396"/>
                      <a:pt x="517" y="639"/>
                    </a:cubicBezTo>
                    <a:cubicBezTo>
                      <a:pt x="1" y="2676"/>
                      <a:pt x="3131" y="5168"/>
                      <a:pt x="7417" y="6110"/>
                    </a:cubicBezTo>
                    <a:cubicBezTo>
                      <a:pt x="8659" y="6410"/>
                      <a:pt x="9865" y="6551"/>
                      <a:pt x="10964" y="6551"/>
                    </a:cubicBezTo>
                    <a:cubicBezTo>
                      <a:pt x="13657" y="6551"/>
                      <a:pt x="15704" y="5703"/>
                      <a:pt x="16050" y="4256"/>
                    </a:cubicBezTo>
                    <a:cubicBezTo>
                      <a:pt x="16080" y="4195"/>
                      <a:pt x="16080" y="4135"/>
                      <a:pt x="16080" y="4043"/>
                    </a:cubicBezTo>
                    <a:lnTo>
                      <a:pt x="16080" y="4043"/>
                    </a:lnTo>
                    <a:cubicBezTo>
                      <a:pt x="15338" y="5137"/>
                      <a:pt x="13503" y="5726"/>
                      <a:pt x="11214" y="5726"/>
                    </a:cubicBezTo>
                    <a:cubicBezTo>
                      <a:pt x="10129" y="5726"/>
                      <a:pt x="8943" y="5594"/>
                      <a:pt x="7721" y="5320"/>
                    </a:cubicBezTo>
                    <a:cubicBezTo>
                      <a:pt x="3587" y="4317"/>
                      <a:pt x="578" y="2007"/>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903850" y="2431175"/>
                <a:ext cx="359450" cy="205200"/>
              </a:xfrm>
              <a:custGeom>
                <a:avLst/>
                <a:gdLst/>
                <a:ahLst/>
                <a:cxnLst/>
                <a:rect l="l" t="t" r="r" b="b"/>
                <a:pathLst>
                  <a:path w="14378" h="8208" extrusionOk="0">
                    <a:moveTo>
                      <a:pt x="426" y="2523"/>
                    </a:moveTo>
                    <a:cubicBezTo>
                      <a:pt x="1" y="4286"/>
                      <a:pt x="2706" y="6475"/>
                      <a:pt x="6414" y="7326"/>
                    </a:cubicBezTo>
                    <a:cubicBezTo>
                      <a:pt x="10153" y="8207"/>
                      <a:pt x="13527" y="7478"/>
                      <a:pt x="13952" y="5685"/>
                    </a:cubicBezTo>
                    <a:cubicBezTo>
                      <a:pt x="14378" y="3922"/>
                      <a:pt x="11673" y="1794"/>
                      <a:pt x="7934" y="882"/>
                    </a:cubicBezTo>
                    <a:cubicBezTo>
                      <a:pt x="4195" y="1"/>
                      <a:pt x="852" y="730"/>
                      <a:pt x="426" y="2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903850" y="2479800"/>
                <a:ext cx="349575" cy="143125"/>
              </a:xfrm>
              <a:custGeom>
                <a:avLst/>
                <a:gdLst/>
                <a:ahLst/>
                <a:cxnLst/>
                <a:rect l="l" t="t" r="r" b="b"/>
                <a:pathLst>
                  <a:path w="13983" h="5725" extrusionOk="0">
                    <a:moveTo>
                      <a:pt x="700" y="1"/>
                    </a:moveTo>
                    <a:lnTo>
                      <a:pt x="700" y="1"/>
                    </a:lnTo>
                    <a:cubicBezTo>
                      <a:pt x="578" y="183"/>
                      <a:pt x="457" y="366"/>
                      <a:pt x="426" y="578"/>
                    </a:cubicBezTo>
                    <a:cubicBezTo>
                      <a:pt x="1" y="2341"/>
                      <a:pt x="2706" y="4469"/>
                      <a:pt x="6414" y="5351"/>
                    </a:cubicBezTo>
                    <a:cubicBezTo>
                      <a:pt x="7489" y="5604"/>
                      <a:pt x="8535" y="5724"/>
                      <a:pt x="9488" y="5724"/>
                    </a:cubicBezTo>
                    <a:cubicBezTo>
                      <a:pt x="11850" y="5724"/>
                      <a:pt x="13649" y="4987"/>
                      <a:pt x="13952" y="3709"/>
                    </a:cubicBezTo>
                    <a:cubicBezTo>
                      <a:pt x="13983" y="3648"/>
                      <a:pt x="13983" y="3588"/>
                      <a:pt x="13983" y="3527"/>
                    </a:cubicBezTo>
                    <a:lnTo>
                      <a:pt x="13983" y="3527"/>
                    </a:lnTo>
                    <a:cubicBezTo>
                      <a:pt x="13362" y="4457"/>
                      <a:pt x="11758" y="4980"/>
                      <a:pt x="9753" y="4980"/>
                    </a:cubicBezTo>
                    <a:cubicBezTo>
                      <a:pt x="8809" y="4980"/>
                      <a:pt x="7778" y="4864"/>
                      <a:pt x="6718" y="4621"/>
                    </a:cubicBezTo>
                    <a:cubicBezTo>
                      <a:pt x="3131" y="3800"/>
                      <a:pt x="457" y="1733"/>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14800" y="2304850"/>
                <a:ext cx="216600" cy="145900"/>
              </a:xfrm>
              <a:custGeom>
                <a:avLst/>
                <a:gdLst/>
                <a:ahLst/>
                <a:cxnLst/>
                <a:rect l="l" t="t" r="r" b="b"/>
                <a:pathLst>
                  <a:path w="8664" h="5836" extrusionOk="0">
                    <a:moveTo>
                      <a:pt x="2149" y="0"/>
                    </a:moveTo>
                    <a:cubicBezTo>
                      <a:pt x="1800" y="0"/>
                      <a:pt x="1438" y="22"/>
                      <a:pt x="1064" y="69"/>
                    </a:cubicBezTo>
                    <a:lnTo>
                      <a:pt x="0" y="2865"/>
                    </a:lnTo>
                    <a:cubicBezTo>
                      <a:pt x="0" y="2865"/>
                      <a:pt x="1338" y="4689"/>
                      <a:pt x="3131" y="5358"/>
                    </a:cubicBezTo>
                    <a:cubicBezTo>
                      <a:pt x="4137" y="5750"/>
                      <a:pt x="5354" y="5836"/>
                      <a:pt x="6228" y="5836"/>
                    </a:cubicBezTo>
                    <a:cubicBezTo>
                      <a:pt x="6912" y="5836"/>
                      <a:pt x="7387" y="5783"/>
                      <a:pt x="7387" y="5783"/>
                    </a:cubicBezTo>
                    <a:lnTo>
                      <a:pt x="8663" y="3108"/>
                    </a:lnTo>
                    <a:cubicBezTo>
                      <a:pt x="8663" y="3108"/>
                      <a:pt x="6332" y="0"/>
                      <a:pt x="2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59625" y="2306550"/>
                <a:ext cx="121625" cy="136800"/>
              </a:xfrm>
              <a:custGeom>
                <a:avLst/>
                <a:gdLst/>
                <a:ahLst/>
                <a:cxnLst/>
                <a:rect l="l" t="t" r="r" b="b"/>
                <a:pathLst>
                  <a:path w="4865" h="5472" extrusionOk="0">
                    <a:moveTo>
                      <a:pt x="1338" y="1"/>
                    </a:moveTo>
                    <a:lnTo>
                      <a:pt x="1095" y="700"/>
                    </a:lnTo>
                    <a:cubicBezTo>
                      <a:pt x="730" y="1976"/>
                      <a:pt x="396" y="3283"/>
                      <a:pt x="1" y="4560"/>
                    </a:cubicBezTo>
                    <a:cubicBezTo>
                      <a:pt x="396" y="4864"/>
                      <a:pt x="852" y="5107"/>
                      <a:pt x="1308" y="5290"/>
                    </a:cubicBezTo>
                    <a:cubicBezTo>
                      <a:pt x="1490" y="5381"/>
                      <a:pt x="1703" y="5442"/>
                      <a:pt x="1916" y="5472"/>
                    </a:cubicBezTo>
                    <a:cubicBezTo>
                      <a:pt x="2828" y="4043"/>
                      <a:pt x="3831" y="2645"/>
                      <a:pt x="4864" y="1308"/>
                    </a:cubicBezTo>
                    <a:cubicBezTo>
                      <a:pt x="4043" y="730"/>
                      <a:pt x="2828" y="153"/>
                      <a:pt x="1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14025" y="2376475"/>
                <a:ext cx="184700" cy="74275"/>
              </a:xfrm>
              <a:custGeom>
                <a:avLst/>
                <a:gdLst/>
                <a:ahLst/>
                <a:cxnLst/>
                <a:rect l="l" t="t" r="r" b="b"/>
                <a:pathLst>
                  <a:path w="7388" h="2971" extrusionOk="0">
                    <a:moveTo>
                      <a:pt x="1" y="0"/>
                    </a:moveTo>
                    <a:lnTo>
                      <a:pt x="1" y="0"/>
                    </a:lnTo>
                    <a:cubicBezTo>
                      <a:pt x="1" y="0"/>
                      <a:pt x="1338" y="1824"/>
                      <a:pt x="3132" y="2493"/>
                    </a:cubicBezTo>
                    <a:cubicBezTo>
                      <a:pt x="4121" y="2885"/>
                      <a:pt x="5339" y="2971"/>
                      <a:pt x="6219" y="2971"/>
                    </a:cubicBezTo>
                    <a:cubicBezTo>
                      <a:pt x="6907" y="2971"/>
                      <a:pt x="7387" y="2918"/>
                      <a:pt x="7387" y="2918"/>
                    </a:cubicBezTo>
                    <a:cubicBezTo>
                      <a:pt x="7387" y="2918"/>
                      <a:pt x="4712" y="9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464650" y="464575"/>
                <a:ext cx="1645950" cy="70700"/>
              </a:xfrm>
              <a:custGeom>
                <a:avLst/>
                <a:gdLst/>
                <a:ahLst/>
                <a:cxnLst/>
                <a:rect l="l" t="t" r="r" b="b"/>
                <a:pathLst>
                  <a:path w="65838" h="2828" extrusionOk="0">
                    <a:moveTo>
                      <a:pt x="1" y="1"/>
                    </a:moveTo>
                    <a:lnTo>
                      <a:pt x="1" y="2828"/>
                    </a:lnTo>
                    <a:lnTo>
                      <a:pt x="65838" y="2828"/>
                    </a:lnTo>
                    <a:lnTo>
                      <a:pt x="65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5431975" y="504850"/>
                <a:ext cx="1717375" cy="221150"/>
              </a:xfrm>
              <a:custGeom>
                <a:avLst/>
                <a:gdLst/>
                <a:ahLst/>
                <a:cxnLst/>
                <a:rect l="l" t="t" r="r" b="b"/>
                <a:pathLst>
                  <a:path w="68695" h="8846" extrusionOk="0">
                    <a:moveTo>
                      <a:pt x="1" y="1"/>
                    </a:moveTo>
                    <a:lnTo>
                      <a:pt x="4286" y="7934"/>
                    </a:lnTo>
                    <a:cubicBezTo>
                      <a:pt x="4286" y="7934"/>
                      <a:pt x="14530" y="8846"/>
                      <a:pt x="34378" y="8846"/>
                    </a:cubicBezTo>
                    <a:cubicBezTo>
                      <a:pt x="54227" y="8846"/>
                      <a:pt x="64470" y="7934"/>
                      <a:pt x="64470" y="7934"/>
                    </a:cubicBezTo>
                    <a:lnTo>
                      <a:pt x="68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5431975" y="504850"/>
                <a:ext cx="326025" cy="212050"/>
              </a:xfrm>
              <a:custGeom>
                <a:avLst/>
                <a:gdLst/>
                <a:ahLst/>
                <a:cxnLst/>
                <a:rect l="l" t="t" r="r" b="b"/>
                <a:pathLst>
                  <a:path w="13041" h="8482" extrusionOk="0">
                    <a:moveTo>
                      <a:pt x="1" y="1"/>
                    </a:moveTo>
                    <a:lnTo>
                      <a:pt x="4256" y="7934"/>
                    </a:lnTo>
                    <a:cubicBezTo>
                      <a:pt x="4256" y="7934"/>
                      <a:pt x="7204" y="8208"/>
                      <a:pt x="13040" y="8481"/>
                    </a:cubicBezTo>
                    <a:cubicBezTo>
                      <a:pt x="11551" y="5715"/>
                      <a:pt x="9879" y="2554"/>
                      <a:pt x="8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6697950" y="504850"/>
                <a:ext cx="452175" cy="215850"/>
              </a:xfrm>
              <a:custGeom>
                <a:avLst/>
                <a:gdLst/>
                <a:ahLst/>
                <a:cxnLst/>
                <a:rect l="l" t="t" r="r" b="b"/>
                <a:pathLst>
                  <a:path w="18087" h="8634" extrusionOk="0">
                    <a:moveTo>
                      <a:pt x="4469" y="1"/>
                    </a:moveTo>
                    <a:cubicBezTo>
                      <a:pt x="3101" y="3436"/>
                      <a:pt x="1369" y="6414"/>
                      <a:pt x="1" y="8633"/>
                    </a:cubicBezTo>
                    <a:cubicBezTo>
                      <a:pt x="9180" y="8360"/>
                      <a:pt x="13831" y="7934"/>
                      <a:pt x="13831" y="7934"/>
                    </a:cubicBezTo>
                    <a:lnTo>
                      <a:pt x="1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5708575" y="504850"/>
                <a:ext cx="196850" cy="216600"/>
              </a:xfrm>
              <a:custGeom>
                <a:avLst/>
                <a:gdLst/>
                <a:ahLst/>
                <a:cxnLst/>
                <a:rect l="l" t="t" r="r" b="b"/>
                <a:pathLst>
                  <a:path w="7874" h="8664" extrusionOk="0">
                    <a:moveTo>
                      <a:pt x="1" y="1"/>
                    </a:moveTo>
                    <a:cubicBezTo>
                      <a:pt x="1520" y="2919"/>
                      <a:pt x="3314" y="6110"/>
                      <a:pt x="4712" y="8542"/>
                    </a:cubicBezTo>
                    <a:cubicBezTo>
                      <a:pt x="5685" y="8603"/>
                      <a:pt x="6749" y="8633"/>
                      <a:pt x="7873" y="8664"/>
                    </a:cubicBezTo>
                    <a:cubicBezTo>
                      <a:pt x="5958" y="6779"/>
                      <a:pt x="3618" y="3922"/>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5883350" y="1241950"/>
                <a:ext cx="407325" cy="299425"/>
              </a:xfrm>
              <a:custGeom>
                <a:avLst/>
                <a:gdLst/>
                <a:ahLst/>
                <a:cxnLst/>
                <a:rect l="l" t="t" r="r" b="b"/>
                <a:pathLst>
                  <a:path w="16293" h="11977" extrusionOk="0">
                    <a:moveTo>
                      <a:pt x="16293" y="1"/>
                    </a:moveTo>
                    <a:lnTo>
                      <a:pt x="2128" y="1703"/>
                    </a:lnTo>
                    <a:cubicBezTo>
                      <a:pt x="1" y="5867"/>
                      <a:pt x="2128" y="10973"/>
                      <a:pt x="2128" y="10973"/>
                    </a:cubicBezTo>
                    <a:lnTo>
                      <a:pt x="16293" y="11976"/>
                    </a:lnTo>
                    <a:lnTo>
                      <a:pt x="16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5883350" y="1241200"/>
                <a:ext cx="407325" cy="275100"/>
              </a:xfrm>
              <a:custGeom>
                <a:avLst/>
                <a:gdLst/>
                <a:ahLst/>
                <a:cxnLst/>
                <a:rect l="l" t="t" r="r" b="b"/>
                <a:pathLst>
                  <a:path w="16293" h="11004" extrusionOk="0">
                    <a:moveTo>
                      <a:pt x="16293" y="0"/>
                    </a:moveTo>
                    <a:lnTo>
                      <a:pt x="2128" y="1702"/>
                    </a:lnTo>
                    <a:cubicBezTo>
                      <a:pt x="1" y="5836"/>
                      <a:pt x="2128" y="10973"/>
                      <a:pt x="2128" y="10973"/>
                    </a:cubicBezTo>
                    <a:lnTo>
                      <a:pt x="2493" y="11003"/>
                    </a:lnTo>
                    <a:lnTo>
                      <a:pt x="2493" y="10943"/>
                    </a:lnTo>
                    <a:cubicBezTo>
                      <a:pt x="3071" y="8663"/>
                      <a:pt x="4347" y="6991"/>
                      <a:pt x="5958" y="5289"/>
                    </a:cubicBezTo>
                    <a:cubicBezTo>
                      <a:pt x="9788" y="1186"/>
                      <a:pt x="16292" y="0"/>
                      <a:pt x="16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6255700" y="1241200"/>
                <a:ext cx="69925" cy="300175"/>
              </a:xfrm>
              <a:custGeom>
                <a:avLst/>
                <a:gdLst/>
                <a:ahLst/>
                <a:cxnLst/>
                <a:rect l="l" t="t" r="r" b="b"/>
                <a:pathLst>
                  <a:path w="2797" h="12007" extrusionOk="0">
                    <a:moveTo>
                      <a:pt x="1399" y="0"/>
                    </a:moveTo>
                    <a:cubicBezTo>
                      <a:pt x="639" y="0"/>
                      <a:pt x="1" y="2645"/>
                      <a:pt x="1" y="5988"/>
                    </a:cubicBezTo>
                    <a:cubicBezTo>
                      <a:pt x="1" y="9301"/>
                      <a:pt x="608" y="12006"/>
                      <a:pt x="1399" y="12006"/>
                    </a:cubicBezTo>
                    <a:cubicBezTo>
                      <a:pt x="2159" y="12006"/>
                      <a:pt x="2797" y="9301"/>
                      <a:pt x="2797" y="5988"/>
                    </a:cubicBezTo>
                    <a:cubicBezTo>
                      <a:pt x="2797" y="2705"/>
                      <a:pt x="2189" y="0"/>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4477550" y="1988925"/>
                <a:ext cx="1294350" cy="560050"/>
              </a:xfrm>
              <a:custGeom>
                <a:avLst/>
                <a:gdLst/>
                <a:ahLst/>
                <a:cxnLst/>
                <a:rect l="l" t="t" r="r" b="b"/>
                <a:pathLst>
                  <a:path w="51774" h="22402" extrusionOk="0">
                    <a:moveTo>
                      <a:pt x="64" y="6509"/>
                    </a:moveTo>
                    <a:cubicBezTo>
                      <a:pt x="17" y="6642"/>
                      <a:pt x="1" y="6718"/>
                      <a:pt x="1" y="6718"/>
                    </a:cubicBezTo>
                    <a:lnTo>
                      <a:pt x="64" y="6509"/>
                    </a:lnTo>
                    <a:close/>
                    <a:moveTo>
                      <a:pt x="15115" y="0"/>
                    </a:moveTo>
                    <a:cubicBezTo>
                      <a:pt x="14203" y="0"/>
                      <a:pt x="13314" y="31"/>
                      <a:pt x="12463" y="92"/>
                    </a:cubicBezTo>
                    <a:cubicBezTo>
                      <a:pt x="10700" y="213"/>
                      <a:pt x="9119" y="487"/>
                      <a:pt x="7630" y="851"/>
                    </a:cubicBezTo>
                    <a:cubicBezTo>
                      <a:pt x="6141" y="1216"/>
                      <a:pt x="4864" y="1733"/>
                      <a:pt x="3800" y="2341"/>
                    </a:cubicBezTo>
                    <a:cubicBezTo>
                      <a:pt x="2736" y="2949"/>
                      <a:pt x="1885" y="3617"/>
                      <a:pt x="1338" y="4317"/>
                    </a:cubicBezTo>
                    <a:cubicBezTo>
                      <a:pt x="730" y="4955"/>
                      <a:pt x="426" y="5624"/>
                      <a:pt x="213" y="6019"/>
                    </a:cubicBezTo>
                    <a:lnTo>
                      <a:pt x="64" y="6509"/>
                    </a:lnTo>
                    <a:lnTo>
                      <a:pt x="64" y="6509"/>
                    </a:lnTo>
                    <a:cubicBezTo>
                      <a:pt x="107" y="6388"/>
                      <a:pt x="173" y="6220"/>
                      <a:pt x="274" y="6019"/>
                    </a:cubicBezTo>
                    <a:cubicBezTo>
                      <a:pt x="487" y="5624"/>
                      <a:pt x="821" y="4985"/>
                      <a:pt x="1399" y="4347"/>
                    </a:cubicBezTo>
                    <a:cubicBezTo>
                      <a:pt x="2007" y="3678"/>
                      <a:pt x="2858" y="3040"/>
                      <a:pt x="3922" y="2462"/>
                    </a:cubicBezTo>
                    <a:cubicBezTo>
                      <a:pt x="4986" y="1885"/>
                      <a:pt x="6262" y="1399"/>
                      <a:pt x="7721" y="1064"/>
                    </a:cubicBezTo>
                    <a:cubicBezTo>
                      <a:pt x="9180" y="699"/>
                      <a:pt x="10791" y="426"/>
                      <a:pt x="12493" y="365"/>
                    </a:cubicBezTo>
                    <a:cubicBezTo>
                      <a:pt x="13236" y="325"/>
                      <a:pt x="14002" y="303"/>
                      <a:pt x="14787" y="303"/>
                    </a:cubicBezTo>
                    <a:cubicBezTo>
                      <a:pt x="15799" y="303"/>
                      <a:pt x="16842" y="340"/>
                      <a:pt x="17904" y="426"/>
                    </a:cubicBezTo>
                    <a:cubicBezTo>
                      <a:pt x="19758" y="578"/>
                      <a:pt x="21642" y="851"/>
                      <a:pt x="23588" y="1247"/>
                    </a:cubicBezTo>
                    <a:cubicBezTo>
                      <a:pt x="25533" y="1611"/>
                      <a:pt x="27478" y="2098"/>
                      <a:pt x="29363" y="2675"/>
                    </a:cubicBezTo>
                    <a:cubicBezTo>
                      <a:pt x="33193" y="3830"/>
                      <a:pt x="36901" y="5380"/>
                      <a:pt x="40153" y="7235"/>
                    </a:cubicBezTo>
                    <a:cubicBezTo>
                      <a:pt x="41795" y="8177"/>
                      <a:pt x="43315" y="9180"/>
                      <a:pt x="44682" y="10213"/>
                    </a:cubicBezTo>
                    <a:cubicBezTo>
                      <a:pt x="46050" y="11216"/>
                      <a:pt x="47205" y="12341"/>
                      <a:pt x="48239" y="13435"/>
                    </a:cubicBezTo>
                    <a:cubicBezTo>
                      <a:pt x="49272" y="14529"/>
                      <a:pt x="50062" y="15684"/>
                      <a:pt x="50640" y="16748"/>
                    </a:cubicBezTo>
                    <a:cubicBezTo>
                      <a:pt x="51217" y="17812"/>
                      <a:pt x="51552" y="18815"/>
                      <a:pt x="51673" y="19697"/>
                    </a:cubicBezTo>
                    <a:cubicBezTo>
                      <a:pt x="51756" y="20175"/>
                      <a:pt x="51767" y="20599"/>
                      <a:pt x="51750" y="20960"/>
                    </a:cubicBezTo>
                    <a:lnTo>
                      <a:pt x="51750" y="20960"/>
                    </a:lnTo>
                    <a:cubicBezTo>
                      <a:pt x="51773" y="20597"/>
                      <a:pt x="51773" y="20166"/>
                      <a:pt x="51704" y="19666"/>
                    </a:cubicBezTo>
                    <a:cubicBezTo>
                      <a:pt x="51613" y="18785"/>
                      <a:pt x="51339" y="17782"/>
                      <a:pt x="50761" y="16657"/>
                    </a:cubicBezTo>
                    <a:cubicBezTo>
                      <a:pt x="50184" y="15563"/>
                      <a:pt x="49424" y="14438"/>
                      <a:pt x="48391" y="13283"/>
                    </a:cubicBezTo>
                    <a:cubicBezTo>
                      <a:pt x="47418" y="12159"/>
                      <a:pt x="46202" y="11034"/>
                      <a:pt x="44834" y="9970"/>
                    </a:cubicBezTo>
                    <a:cubicBezTo>
                      <a:pt x="43466" y="8906"/>
                      <a:pt x="41947" y="7903"/>
                      <a:pt x="40305" y="6931"/>
                    </a:cubicBezTo>
                    <a:cubicBezTo>
                      <a:pt x="37023" y="5076"/>
                      <a:pt x="33314" y="3496"/>
                      <a:pt x="29484" y="2310"/>
                    </a:cubicBezTo>
                    <a:cubicBezTo>
                      <a:pt x="27570" y="1703"/>
                      <a:pt x="25594" y="1247"/>
                      <a:pt x="23679" y="851"/>
                    </a:cubicBezTo>
                    <a:cubicBezTo>
                      <a:pt x="21703" y="487"/>
                      <a:pt x="19758" y="244"/>
                      <a:pt x="17904" y="92"/>
                    </a:cubicBezTo>
                    <a:cubicBezTo>
                      <a:pt x="16961" y="31"/>
                      <a:pt x="16027" y="0"/>
                      <a:pt x="15115" y="0"/>
                    </a:cubicBezTo>
                    <a:close/>
                    <a:moveTo>
                      <a:pt x="51750" y="20960"/>
                    </a:moveTo>
                    <a:cubicBezTo>
                      <a:pt x="51732" y="21237"/>
                      <a:pt x="51700" y="21475"/>
                      <a:pt x="51673" y="21672"/>
                    </a:cubicBezTo>
                    <a:cubicBezTo>
                      <a:pt x="51582" y="22189"/>
                      <a:pt x="51521" y="22402"/>
                      <a:pt x="51521" y="22402"/>
                    </a:cubicBezTo>
                    <a:cubicBezTo>
                      <a:pt x="51521" y="22402"/>
                      <a:pt x="51582" y="22189"/>
                      <a:pt x="51673" y="21733"/>
                    </a:cubicBezTo>
                    <a:cubicBezTo>
                      <a:pt x="51701" y="21524"/>
                      <a:pt x="51735" y="21265"/>
                      <a:pt x="51750" y="20960"/>
                    </a:cubicBezTo>
                    <a:close/>
                  </a:path>
                </a:pathLst>
              </a:custGeom>
              <a:solidFill>
                <a:srgbClr val="C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3"/>
            <p:cNvGrpSpPr/>
            <p:nvPr/>
          </p:nvGrpSpPr>
          <p:grpSpPr>
            <a:xfrm rot="-3756293">
              <a:off x="6547740" y="2066261"/>
              <a:ext cx="382516" cy="92971"/>
              <a:chOff x="9244975" y="3998175"/>
              <a:chExt cx="284200" cy="69075"/>
            </a:xfrm>
          </p:grpSpPr>
          <p:sp>
            <p:nvSpPr>
              <p:cNvPr id="1797" name="Google Shape;1797;p33"/>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rgbClr val="999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9_1">
    <p:spTree>
      <p:nvGrpSpPr>
        <p:cNvPr id="1" name="Shape 1800"/>
        <p:cNvGrpSpPr/>
        <p:nvPr/>
      </p:nvGrpSpPr>
      <p:grpSpPr>
        <a:xfrm>
          <a:off x="0" y="0"/>
          <a:ext cx="0" cy="0"/>
          <a:chOff x="0" y="0"/>
          <a:chExt cx="0" cy="0"/>
        </a:xfrm>
      </p:grpSpPr>
      <p:sp>
        <p:nvSpPr>
          <p:cNvPr id="1801" name="Google Shape;1801;p34"/>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2" name="Google Shape;1802;p34"/>
          <p:cNvGrpSpPr/>
          <p:nvPr/>
        </p:nvGrpSpPr>
        <p:grpSpPr>
          <a:xfrm>
            <a:off x="4267345" y="1156901"/>
            <a:ext cx="4256508" cy="2782729"/>
            <a:chOff x="-3100375" y="444100"/>
            <a:chExt cx="5705775" cy="3730200"/>
          </a:xfrm>
        </p:grpSpPr>
        <p:sp>
          <p:nvSpPr>
            <p:cNvPr id="1803" name="Google Shape;1803;p34"/>
            <p:cNvSpPr/>
            <p:nvPr/>
          </p:nvSpPr>
          <p:spPr>
            <a:xfrm>
              <a:off x="1054275" y="1293875"/>
              <a:ext cx="1551125" cy="2880425"/>
            </a:xfrm>
            <a:custGeom>
              <a:avLst/>
              <a:gdLst/>
              <a:ahLst/>
              <a:cxnLst/>
              <a:rect l="l" t="t" r="r" b="b"/>
              <a:pathLst>
                <a:path w="62045" h="115217" extrusionOk="0">
                  <a:moveTo>
                    <a:pt x="3936" y="115216"/>
                  </a:moveTo>
                  <a:lnTo>
                    <a:pt x="0" y="3469"/>
                  </a:lnTo>
                  <a:lnTo>
                    <a:pt x="62045" y="0"/>
                  </a:lnTo>
                  <a:lnTo>
                    <a:pt x="57475" y="1152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1146000" y="1380600"/>
              <a:ext cx="1386850" cy="2793700"/>
            </a:xfrm>
            <a:custGeom>
              <a:avLst/>
              <a:gdLst/>
              <a:ahLst/>
              <a:cxnLst/>
              <a:rect l="l" t="t" r="r" b="b"/>
              <a:pathLst>
                <a:path w="55474" h="111748" extrusionOk="0">
                  <a:moveTo>
                    <a:pt x="55473" y="0"/>
                  </a:moveTo>
                  <a:lnTo>
                    <a:pt x="0" y="3336"/>
                  </a:lnTo>
                  <a:lnTo>
                    <a:pt x="2469" y="111747"/>
                  </a:lnTo>
                  <a:lnTo>
                    <a:pt x="50937" y="111747"/>
                  </a:lnTo>
                  <a:lnTo>
                    <a:pt x="55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1147675" y="1428975"/>
              <a:ext cx="1327625" cy="2745325"/>
            </a:xfrm>
            <a:custGeom>
              <a:avLst/>
              <a:gdLst/>
              <a:ahLst/>
              <a:cxnLst/>
              <a:rect l="l" t="t" r="r" b="b"/>
              <a:pathLst>
                <a:path w="53105" h="109813" extrusionOk="0">
                  <a:moveTo>
                    <a:pt x="49802" y="109812"/>
                  </a:moveTo>
                  <a:lnTo>
                    <a:pt x="53105" y="0"/>
                  </a:lnTo>
                  <a:lnTo>
                    <a:pt x="0" y="2569"/>
                  </a:lnTo>
                  <a:lnTo>
                    <a:pt x="2402" y="109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2085825" y="1522375"/>
              <a:ext cx="310250" cy="1460225"/>
            </a:xfrm>
            <a:custGeom>
              <a:avLst/>
              <a:gdLst/>
              <a:ahLst/>
              <a:cxnLst/>
              <a:rect l="l" t="t" r="r" b="b"/>
              <a:pathLst>
                <a:path w="12410" h="58409" extrusionOk="0">
                  <a:moveTo>
                    <a:pt x="1" y="58409"/>
                  </a:moveTo>
                  <a:lnTo>
                    <a:pt x="9741" y="58409"/>
                  </a:lnTo>
                  <a:lnTo>
                    <a:pt x="12410" y="0"/>
                  </a:lnTo>
                  <a:lnTo>
                    <a:pt x="1235" y="7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1373650" y="2104450"/>
              <a:ext cx="556275" cy="316925"/>
            </a:xfrm>
            <a:custGeom>
              <a:avLst/>
              <a:gdLst/>
              <a:ahLst/>
              <a:cxnLst/>
              <a:rect l="l" t="t" r="r" b="b"/>
              <a:pathLst>
                <a:path w="22251" h="12677" extrusionOk="0">
                  <a:moveTo>
                    <a:pt x="22250" y="0"/>
                  </a:moveTo>
                  <a:lnTo>
                    <a:pt x="1" y="1335"/>
                  </a:lnTo>
                  <a:lnTo>
                    <a:pt x="1202" y="12676"/>
                  </a:lnTo>
                  <a:lnTo>
                    <a:pt x="20716" y="12676"/>
                  </a:lnTo>
                  <a:lnTo>
                    <a:pt x="22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2313500" y="1522375"/>
              <a:ext cx="82575" cy="1460225"/>
            </a:xfrm>
            <a:custGeom>
              <a:avLst/>
              <a:gdLst/>
              <a:ahLst/>
              <a:cxnLst/>
              <a:rect l="l" t="t" r="r" b="b"/>
              <a:pathLst>
                <a:path w="3303" h="58409" extrusionOk="0">
                  <a:moveTo>
                    <a:pt x="3303" y="0"/>
                  </a:moveTo>
                  <a:lnTo>
                    <a:pt x="2602" y="33"/>
                  </a:lnTo>
                  <a:lnTo>
                    <a:pt x="0" y="58409"/>
                  </a:lnTo>
                  <a:lnTo>
                    <a:pt x="634" y="58409"/>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1033425" y="1380600"/>
              <a:ext cx="115925" cy="2731975"/>
            </a:xfrm>
            <a:custGeom>
              <a:avLst/>
              <a:gdLst/>
              <a:ahLst/>
              <a:cxnLst/>
              <a:rect l="l" t="t" r="r" b="b"/>
              <a:pathLst>
                <a:path w="4637" h="109279" extrusionOk="0">
                  <a:moveTo>
                    <a:pt x="0" y="0"/>
                  </a:moveTo>
                  <a:lnTo>
                    <a:pt x="4070" y="109212"/>
                  </a:lnTo>
                  <a:lnTo>
                    <a:pt x="4637" y="109279"/>
                  </a:lnTo>
                  <a:lnTo>
                    <a:pt x="834"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1146000" y="1380600"/>
              <a:ext cx="1386850" cy="141800"/>
            </a:xfrm>
            <a:custGeom>
              <a:avLst/>
              <a:gdLst/>
              <a:ahLst/>
              <a:cxnLst/>
              <a:rect l="l" t="t" r="r" b="b"/>
              <a:pathLst>
                <a:path w="55474" h="5672" extrusionOk="0">
                  <a:moveTo>
                    <a:pt x="55473" y="0"/>
                  </a:moveTo>
                  <a:lnTo>
                    <a:pt x="0" y="3336"/>
                  </a:lnTo>
                  <a:lnTo>
                    <a:pt x="100" y="5671"/>
                  </a:lnTo>
                  <a:lnTo>
                    <a:pt x="53138" y="3369"/>
                  </a:lnTo>
                  <a:lnTo>
                    <a:pt x="5547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1442050" y="2262900"/>
              <a:ext cx="220175" cy="38375"/>
            </a:xfrm>
            <a:custGeom>
              <a:avLst/>
              <a:gdLst/>
              <a:ahLst/>
              <a:cxnLst/>
              <a:rect l="l" t="t" r="r" b="b"/>
              <a:pathLst>
                <a:path w="8807" h="1535" extrusionOk="0">
                  <a:moveTo>
                    <a:pt x="0" y="0"/>
                  </a:moveTo>
                  <a:lnTo>
                    <a:pt x="0" y="1535"/>
                  </a:lnTo>
                  <a:lnTo>
                    <a:pt x="8807" y="1535"/>
                  </a:lnTo>
                  <a:lnTo>
                    <a:pt x="8807" y="1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1708900" y="2265400"/>
              <a:ext cx="130950" cy="35875"/>
            </a:xfrm>
            <a:custGeom>
              <a:avLst/>
              <a:gdLst/>
              <a:ahLst/>
              <a:cxnLst/>
              <a:rect l="l" t="t" r="r" b="b"/>
              <a:pathLst>
                <a:path w="5238" h="1435" extrusionOk="0">
                  <a:moveTo>
                    <a:pt x="1" y="0"/>
                  </a:moveTo>
                  <a:lnTo>
                    <a:pt x="5238" y="0"/>
                  </a:lnTo>
                  <a:lnTo>
                    <a:pt x="5238" y="1435"/>
                  </a:lnTo>
                  <a:lnTo>
                    <a:pt x="1" y="14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2329350" y="2932550"/>
              <a:ext cx="78400" cy="296050"/>
            </a:xfrm>
            <a:custGeom>
              <a:avLst/>
              <a:gdLst/>
              <a:ahLst/>
              <a:cxnLst/>
              <a:rect l="l" t="t" r="r" b="b"/>
              <a:pathLst>
                <a:path w="3136" h="11842" extrusionOk="0">
                  <a:moveTo>
                    <a:pt x="3136" y="0"/>
                  </a:moveTo>
                  <a:lnTo>
                    <a:pt x="1034" y="367"/>
                  </a:lnTo>
                  <a:lnTo>
                    <a:pt x="0" y="11608"/>
                  </a:lnTo>
                  <a:lnTo>
                    <a:pt x="2836" y="11842"/>
                  </a:lnTo>
                  <a:lnTo>
                    <a:pt x="3136"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1360325" y="2137800"/>
              <a:ext cx="43375" cy="283575"/>
            </a:xfrm>
            <a:custGeom>
              <a:avLst/>
              <a:gdLst/>
              <a:ahLst/>
              <a:cxnLst/>
              <a:rect l="l" t="t" r="r" b="b"/>
              <a:pathLst>
                <a:path w="1735" h="11343" extrusionOk="0">
                  <a:moveTo>
                    <a:pt x="534" y="1"/>
                  </a:moveTo>
                  <a:lnTo>
                    <a:pt x="0" y="1"/>
                  </a:lnTo>
                  <a:lnTo>
                    <a:pt x="1034" y="11342"/>
                  </a:lnTo>
                  <a:lnTo>
                    <a:pt x="1735" y="113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2374375" y="1464825"/>
              <a:ext cx="100100" cy="2709475"/>
            </a:xfrm>
            <a:custGeom>
              <a:avLst/>
              <a:gdLst/>
              <a:ahLst/>
              <a:cxnLst/>
              <a:rect l="l" t="t" r="r" b="b"/>
              <a:pathLst>
                <a:path w="4004" h="108379" extrusionOk="0">
                  <a:moveTo>
                    <a:pt x="4003" y="0"/>
                  </a:moveTo>
                  <a:lnTo>
                    <a:pt x="1" y="108378"/>
                  </a:lnTo>
                  <a:lnTo>
                    <a:pt x="1135" y="108378"/>
                  </a:lnTo>
                  <a:lnTo>
                    <a:pt x="400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2085825" y="2598975"/>
              <a:ext cx="243550" cy="383625"/>
            </a:xfrm>
            <a:custGeom>
              <a:avLst/>
              <a:gdLst/>
              <a:ahLst/>
              <a:cxnLst/>
              <a:rect l="l" t="t" r="r" b="b"/>
              <a:pathLst>
                <a:path w="9742" h="15345" extrusionOk="0">
                  <a:moveTo>
                    <a:pt x="335" y="0"/>
                  </a:moveTo>
                  <a:lnTo>
                    <a:pt x="1" y="15345"/>
                  </a:lnTo>
                  <a:lnTo>
                    <a:pt x="9107" y="15345"/>
                  </a:lnTo>
                  <a:lnTo>
                    <a:pt x="9741" y="968"/>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2355200" y="2932550"/>
              <a:ext cx="80900" cy="266875"/>
            </a:xfrm>
            <a:custGeom>
              <a:avLst/>
              <a:gdLst/>
              <a:ahLst/>
              <a:cxnLst/>
              <a:rect l="l" t="t" r="r" b="b"/>
              <a:pathLst>
                <a:path w="3236" h="10675" extrusionOk="0">
                  <a:moveTo>
                    <a:pt x="2102" y="0"/>
                  </a:moveTo>
                  <a:lnTo>
                    <a:pt x="0" y="367"/>
                  </a:lnTo>
                  <a:lnTo>
                    <a:pt x="0" y="801"/>
                  </a:lnTo>
                  <a:lnTo>
                    <a:pt x="1601" y="934"/>
                  </a:lnTo>
                  <a:lnTo>
                    <a:pt x="1335" y="9974"/>
                  </a:lnTo>
                  <a:lnTo>
                    <a:pt x="0" y="9907"/>
                  </a:lnTo>
                  <a:lnTo>
                    <a:pt x="0" y="10374"/>
                  </a:lnTo>
                  <a:lnTo>
                    <a:pt x="2636" y="10674"/>
                  </a:lnTo>
                  <a:lnTo>
                    <a:pt x="3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2400225" y="2932550"/>
              <a:ext cx="35875" cy="266875"/>
            </a:xfrm>
            <a:custGeom>
              <a:avLst/>
              <a:gdLst/>
              <a:ahLst/>
              <a:cxnLst/>
              <a:rect l="l" t="t" r="r" b="b"/>
              <a:pathLst>
                <a:path w="1435" h="10675" extrusionOk="0">
                  <a:moveTo>
                    <a:pt x="301" y="0"/>
                  </a:moveTo>
                  <a:lnTo>
                    <a:pt x="1" y="10608"/>
                  </a:lnTo>
                  <a:lnTo>
                    <a:pt x="835" y="10674"/>
                  </a:lnTo>
                  <a:lnTo>
                    <a:pt x="1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3100375" y="1498175"/>
              <a:ext cx="2887100" cy="1469425"/>
            </a:xfrm>
            <a:custGeom>
              <a:avLst/>
              <a:gdLst/>
              <a:ahLst/>
              <a:cxnLst/>
              <a:rect l="l" t="t" r="r" b="b"/>
              <a:pathLst>
                <a:path w="115484" h="58777" extrusionOk="0">
                  <a:moveTo>
                    <a:pt x="115483" y="1"/>
                  </a:moveTo>
                  <a:lnTo>
                    <a:pt x="0" y="1769"/>
                  </a:lnTo>
                  <a:lnTo>
                    <a:pt x="4537" y="58776"/>
                  </a:lnTo>
                  <a:lnTo>
                    <a:pt x="112681" y="58309"/>
                  </a:lnTo>
                  <a:lnTo>
                    <a:pt x="115483"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3058675" y="1428975"/>
              <a:ext cx="2887075" cy="1467725"/>
            </a:xfrm>
            <a:custGeom>
              <a:avLst/>
              <a:gdLst/>
              <a:ahLst/>
              <a:cxnLst/>
              <a:rect l="l" t="t" r="r" b="b"/>
              <a:pathLst>
                <a:path w="115483" h="58709" extrusionOk="0">
                  <a:moveTo>
                    <a:pt x="115483" y="0"/>
                  </a:moveTo>
                  <a:lnTo>
                    <a:pt x="0" y="1735"/>
                  </a:lnTo>
                  <a:lnTo>
                    <a:pt x="4537" y="58709"/>
                  </a:lnTo>
                  <a:lnTo>
                    <a:pt x="112681" y="58242"/>
                  </a:lnTo>
                  <a:lnTo>
                    <a:pt x="1154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2986950" y="1495675"/>
              <a:ext cx="2734475" cy="1346825"/>
            </a:xfrm>
            <a:custGeom>
              <a:avLst/>
              <a:gdLst/>
              <a:ahLst/>
              <a:cxnLst/>
              <a:rect l="l" t="t" r="r" b="b"/>
              <a:pathLst>
                <a:path w="109379" h="53873" extrusionOk="0">
                  <a:moveTo>
                    <a:pt x="109378" y="1"/>
                  </a:moveTo>
                  <a:lnTo>
                    <a:pt x="0" y="1902"/>
                  </a:lnTo>
                  <a:lnTo>
                    <a:pt x="3970" y="53873"/>
                  </a:lnTo>
                  <a:lnTo>
                    <a:pt x="107544" y="53873"/>
                  </a:lnTo>
                  <a:lnTo>
                    <a:pt x="109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2985300" y="1539050"/>
              <a:ext cx="2707800" cy="1303450"/>
            </a:xfrm>
            <a:custGeom>
              <a:avLst/>
              <a:gdLst/>
              <a:ahLst/>
              <a:cxnLst/>
              <a:rect l="l" t="t" r="r" b="b"/>
              <a:pathLst>
                <a:path w="108312" h="52138" extrusionOk="0">
                  <a:moveTo>
                    <a:pt x="108312" y="0"/>
                  </a:moveTo>
                  <a:lnTo>
                    <a:pt x="1" y="1001"/>
                  </a:lnTo>
                  <a:lnTo>
                    <a:pt x="3904" y="52138"/>
                  </a:lnTo>
                  <a:lnTo>
                    <a:pt x="106310" y="52138"/>
                  </a:lnTo>
                  <a:lnTo>
                    <a:pt x="1083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3077850" y="1472325"/>
              <a:ext cx="132600" cy="1424375"/>
            </a:xfrm>
            <a:custGeom>
              <a:avLst/>
              <a:gdLst/>
              <a:ahLst/>
              <a:cxnLst/>
              <a:rect l="l" t="t" r="r" b="b"/>
              <a:pathLst>
                <a:path w="5304" h="56975" extrusionOk="0">
                  <a:moveTo>
                    <a:pt x="767" y="1"/>
                  </a:moveTo>
                  <a:lnTo>
                    <a:pt x="0" y="1669"/>
                  </a:lnTo>
                  <a:lnTo>
                    <a:pt x="4437" y="56975"/>
                  </a:lnTo>
                  <a:lnTo>
                    <a:pt x="5304" y="56975"/>
                  </a:lnTo>
                  <a:lnTo>
                    <a:pt x="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2985300" y="1539050"/>
              <a:ext cx="2707800" cy="1303450"/>
            </a:xfrm>
            <a:custGeom>
              <a:avLst/>
              <a:gdLst/>
              <a:ahLst/>
              <a:cxnLst/>
              <a:rect l="l" t="t" r="r" b="b"/>
              <a:pathLst>
                <a:path w="108312" h="52138" extrusionOk="0">
                  <a:moveTo>
                    <a:pt x="108312" y="0"/>
                  </a:moveTo>
                  <a:lnTo>
                    <a:pt x="1" y="1001"/>
                  </a:lnTo>
                  <a:lnTo>
                    <a:pt x="334" y="5804"/>
                  </a:lnTo>
                  <a:lnTo>
                    <a:pt x="106577" y="5104"/>
                  </a:lnTo>
                  <a:lnTo>
                    <a:pt x="105543" y="52138"/>
                  </a:lnTo>
                  <a:lnTo>
                    <a:pt x="106310" y="52138"/>
                  </a:lnTo>
                  <a:lnTo>
                    <a:pt x="1083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2906075" y="2842475"/>
              <a:ext cx="2653600" cy="37550"/>
            </a:xfrm>
            <a:custGeom>
              <a:avLst/>
              <a:gdLst/>
              <a:ahLst/>
              <a:cxnLst/>
              <a:rect l="l" t="t" r="r" b="b"/>
              <a:pathLst>
                <a:path w="106144" h="1502" extrusionOk="0">
                  <a:moveTo>
                    <a:pt x="735" y="1"/>
                  </a:moveTo>
                  <a:lnTo>
                    <a:pt x="1" y="1502"/>
                  </a:lnTo>
                  <a:lnTo>
                    <a:pt x="106143" y="1035"/>
                  </a:lnTo>
                  <a:lnTo>
                    <a:pt x="104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2031275" y="2842475"/>
              <a:ext cx="517900" cy="37550"/>
            </a:xfrm>
            <a:custGeom>
              <a:avLst/>
              <a:gdLst/>
              <a:ahLst/>
              <a:cxnLst/>
              <a:rect l="l" t="t" r="r" b="b"/>
              <a:pathLst>
                <a:path w="20716" h="1502" extrusionOk="0">
                  <a:moveTo>
                    <a:pt x="0" y="1"/>
                  </a:moveTo>
                  <a:lnTo>
                    <a:pt x="0" y="1268"/>
                  </a:lnTo>
                  <a:lnTo>
                    <a:pt x="20715" y="1502"/>
                  </a:lnTo>
                  <a:lnTo>
                    <a:pt x="19281" y="2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1227375" y="2842475"/>
              <a:ext cx="166825" cy="29225"/>
            </a:xfrm>
            <a:custGeom>
              <a:avLst/>
              <a:gdLst/>
              <a:ahLst/>
              <a:cxnLst/>
              <a:rect l="l" t="t" r="r" b="b"/>
              <a:pathLst>
                <a:path w="6673" h="1169" extrusionOk="0">
                  <a:moveTo>
                    <a:pt x="1" y="1"/>
                  </a:moveTo>
                  <a:lnTo>
                    <a:pt x="2302" y="1168"/>
                  </a:lnTo>
                  <a:lnTo>
                    <a:pt x="6672" y="1035"/>
                  </a:lnTo>
                  <a:lnTo>
                    <a:pt x="5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2861025" y="1760025"/>
              <a:ext cx="472025" cy="583775"/>
            </a:xfrm>
            <a:custGeom>
              <a:avLst/>
              <a:gdLst/>
              <a:ahLst/>
              <a:cxnLst/>
              <a:rect l="l" t="t" r="r" b="b"/>
              <a:pathLst>
                <a:path w="18881" h="23351" extrusionOk="0">
                  <a:moveTo>
                    <a:pt x="0" y="1"/>
                  </a:moveTo>
                  <a:lnTo>
                    <a:pt x="0" y="23351"/>
                  </a:lnTo>
                  <a:lnTo>
                    <a:pt x="18880" y="23351"/>
                  </a:lnTo>
                  <a:lnTo>
                    <a:pt x="17146"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2861025" y="1679975"/>
              <a:ext cx="521225" cy="621300"/>
            </a:xfrm>
            <a:custGeom>
              <a:avLst/>
              <a:gdLst/>
              <a:ahLst/>
              <a:cxnLst/>
              <a:rect l="l" t="t" r="r" b="b"/>
              <a:pathLst>
                <a:path w="20849" h="24852" extrusionOk="0">
                  <a:moveTo>
                    <a:pt x="20848" y="1"/>
                  </a:moveTo>
                  <a:lnTo>
                    <a:pt x="0" y="1068"/>
                  </a:lnTo>
                  <a:lnTo>
                    <a:pt x="1434" y="24852"/>
                  </a:lnTo>
                  <a:lnTo>
                    <a:pt x="19848" y="24852"/>
                  </a:lnTo>
                  <a:lnTo>
                    <a:pt x="20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2747625" y="2444700"/>
              <a:ext cx="222675" cy="274375"/>
            </a:xfrm>
            <a:custGeom>
              <a:avLst/>
              <a:gdLst/>
              <a:ahLst/>
              <a:cxnLst/>
              <a:rect l="l" t="t" r="r" b="b"/>
              <a:pathLst>
                <a:path w="8907" h="10975" extrusionOk="0">
                  <a:moveTo>
                    <a:pt x="1" y="0"/>
                  </a:moveTo>
                  <a:lnTo>
                    <a:pt x="1" y="10975"/>
                  </a:lnTo>
                  <a:lnTo>
                    <a:pt x="8907" y="10975"/>
                  </a:lnTo>
                  <a:lnTo>
                    <a:pt x="8073" y="0"/>
                  </a:lnTo>
                  <a:close/>
                </a:path>
              </a:pathLst>
            </a:custGeom>
            <a:solidFill>
              <a:srgbClr val="4D36B6">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2747625" y="2407175"/>
              <a:ext cx="245200" cy="291900"/>
            </a:xfrm>
            <a:custGeom>
              <a:avLst/>
              <a:gdLst/>
              <a:ahLst/>
              <a:cxnLst/>
              <a:rect l="l" t="t" r="r" b="b"/>
              <a:pathLst>
                <a:path w="9808" h="11676" extrusionOk="0">
                  <a:moveTo>
                    <a:pt x="9808" y="0"/>
                  </a:moveTo>
                  <a:lnTo>
                    <a:pt x="1" y="500"/>
                  </a:lnTo>
                  <a:lnTo>
                    <a:pt x="668" y="11675"/>
                  </a:lnTo>
                  <a:lnTo>
                    <a:pt x="9341" y="11675"/>
                  </a:lnTo>
                  <a:lnTo>
                    <a:pt x="9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2850200" y="1706675"/>
              <a:ext cx="489550" cy="527050"/>
            </a:xfrm>
            <a:custGeom>
              <a:avLst/>
              <a:gdLst/>
              <a:ahLst/>
              <a:cxnLst/>
              <a:rect l="l" t="t" r="r" b="b"/>
              <a:pathLst>
                <a:path w="19582" h="21082" extrusionOk="0">
                  <a:moveTo>
                    <a:pt x="19581" y="0"/>
                  </a:moveTo>
                  <a:lnTo>
                    <a:pt x="1" y="801"/>
                  </a:lnTo>
                  <a:lnTo>
                    <a:pt x="1568" y="21082"/>
                  </a:lnTo>
                  <a:lnTo>
                    <a:pt x="18847" y="21082"/>
                  </a:lnTo>
                  <a:lnTo>
                    <a:pt x="19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2655900" y="1673300"/>
              <a:ext cx="44225" cy="44225"/>
            </a:xfrm>
            <a:custGeom>
              <a:avLst/>
              <a:gdLst/>
              <a:ahLst/>
              <a:cxnLst/>
              <a:rect l="l" t="t" r="r" b="b"/>
              <a:pathLst>
                <a:path w="1769" h="1769" extrusionOk="0">
                  <a:moveTo>
                    <a:pt x="902" y="1"/>
                  </a:moveTo>
                  <a:cubicBezTo>
                    <a:pt x="401" y="1"/>
                    <a:pt x="1" y="401"/>
                    <a:pt x="1" y="901"/>
                  </a:cubicBezTo>
                  <a:cubicBezTo>
                    <a:pt x="1" y="1368"/>
                    <a:pt x="401" y="1769"/>
                    <a:pt x="902" y="1769"/>
                  </a:cubicBezTo>
                  <a:cubicBezTo>
                    <a:pt x="1369" y="1769"/>
                    <a:pt x="1769" y="1368"/>
                    <a:pt x="1769" y="901"/>
                  </a:cubicBezTo>
                  <a:cubicBezTo>
                    <a:pt x="1769" y="401"/>
                    <a:pt x="136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2655900" y="2385475"/>
              <a:ext cx="44225" cy="44225"/>
            </a:xfrm>
            <a:custGeom>
              <a:avLst/>
              <a:gdLst/>
              <a:ahLst/>
              <a:cxnLst/>
              <a:rect l="l" t="t" r="r" b="b"/>
              <a:pathLst>
                <a:path w="1769" h="1769" extrusionOk="0">
                  <a:moveTo>
                    <a:pt x="902" y="1"/>
                  </a:moveTo>
                  <a:cubicBezTo>
                    <a:pt x="401" y="1"/>
                    <a:pt x="1" y="401"/>
                    <a:pt x="1" y="868"/>
                  </a:cubicBezTo>
                  <a:cubicBezTo>
                    <a:pt x="1" y="1368"/>
                    <a:pt x="401" y="1769"/>
                    <a:pt x="902" y="1769"/>
                  </a:cubicBezTo>
                  <a:cubicBezTo>
                    <a:pt x="1369" y="1769"/>
                    <a:pt x="1769" y="1368"/>
                    <a:pt x="1769" y="868"/>
                  </a:cubicBezTo>
                  <a:cubicBezTo>
                    <a:pt x="1769" y="401"/>
                    <a:pt x="136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2260600" y="2446350"/>
              <a:ext cx="221850" cy="273575"/>
            </a:xfrm>
            <a:custGeom>
              <a:avLst/>
              <a:gdLst/>
              <a:ahLst/>
              <a:cxnLst/>
              <a:rect l="l" t="t" r="r" b="b"/>
              <a:pathLst>
                <a:path w="8874" h="10943" extrusionOk="0">
                  <a:moveTo>
                    <a:pt x="0" y="1"/>
                  </a:moveTo>
                  <a:lnTo>
                    <a:pt x="0" y="10942"/>
                  </a:lnTo>
                  <a:lnTo>
                    <a:pt x="8873" y="10942"/>
                  </a:lnTo>
                  <a:lnTo>
                    <a:pt x="8039" y="1"/>
                  </a:lnTo>
                  <a:close/>
                </a:path>
              </a:pathLst>
            </a:custGeom>
            <a:solidFill>
              <a:srgbClr val="4D36B6">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2260600" y="2408825"/>
              <a:ext cx="245200" cy="291900"/>
            </a:xfrm>
            <a:custGeom>
              <a:avLst/>
              <a:gdLst/>
              <a:ahLst/>
              <a:cxnLst/>
              <a:rect l="l" t="t" r="r" b="b"/>
              <a:pathLst>
                <a:path w="9808" h="11676" extrusionOk="0">
                  <a:moveTo>
                    <a:pt x="9807" y="1"/>
                  </a:moveTo>
                  <a:lnTo>
                    <a:pt x="0" y="501"/>
                  </a:lnTo>
                  <a:lnTo>
                    <a:pt x="667" y="11676"/>
                  </a:lnTo>
                  <a:lnTo>
                    <a:pt x="9340" y="11676"/>
                  </a:lnTo>
                  <a:lnTo>
                    <a:pt x="9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2168875" y="2386325"/>
              <a:ext cx="44225" cy="44225"/>
            </a:xfrm>
            <a:custGeom>
              <a:avLst/>
              <a:gdLst/>
              <a:ahLst/>
              <a:cxnLst/>
              <a:rect l="l" t="t" r="r" b="b"/>
              <a:pathLst>
                <a:path w="1769" h="1769" extrusionOk="0">
                  <a:moveTo>
                    <a:pt x="868" y="0"/>
                  </a:moveTo>
                  <a:cubicBezTo>
                    <a:pt x="401" y="0"/>
                    <a:pt x="0" y="400"/>
                    <a:pt x="0" y="867"/>
                  </a:cubicBezTo>
                  <a:cubicBezTo>
                    <a:pt x="0" y="1368"/>
                    <a:pt x="401" y="1768"/>
                    <a:pt x="868" y="1768"/>
                  </a:cubicBezTo>
                  <a:cubicBezTo>
                    <a:pt x="1368" y="1768"/>
                    <a:pt x="1768" y="1368"/>
                    <a:pt x="1768" y="867"/>
                  </a:cubicBezTo>
                  <a:cubicBezTo>
                    <a:pt x="1768" y="400"/>
                    <a:pt x="1368"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1405825" y="2446350"/>
              <a:ext cx="221850" cy="273575"/>
            </a:xfrm>
            <a:custGeom>
              <a:avLst/>
              <a:gdLst/>
              <a:ahLst/>
              <a:cxnLst/>
              <a:rect l="l" t="t" r="r" b="b"/>
              <a:pathLst>
                <a:path w="8874" h="10943" extrusionOk="0">
                  <a:moveTo>
                    <a:pt x="0" y="1"/>
                  </a:moveTo>
                  <a:lnTo>
                    <a:pt x="0" y="10942"/>
                  </a:lnTo>
                  <a:lnTo>
                    <a:pt x="8873" y="10942"/>
                  </a:lnTo>
                  <a:lnTo>
                    <a:pt x="80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1405825" y="2408825"/>
              <a:ext cx="245200" cy="291900"/>
            </a:xfrm>
            <a:custGeom>
              <a:avLst/>
              <a:gdLst/>
              <a:ahLst/>
              <a:cxnLst/>
              <a:rect l="l" t="t" r="r" b="b"/>
              <a:pathLst>
                <a:path w="9808" h="11676" extrusionOk="0">
                  <a:moveTo>
                    <a:pt x="9807" y="1"/>
                  </a:moveTo>
                  <a:lnTo>
                    <a:pt x="0" y="501"/>
                  </a:lnTo>
                  <a:lnTo>
                    <a:pt x="667" y="11676"/>
                  </a:lnTo>
                  <a:lnTo>
                    <a:pt x="9340" y="11676"/>
                  </a:lnTo>
                  <a:lnTo>
                    <a:pt x="9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1314100" y="2386325"/>
              <a:ext cx="44225" cy="44225"/>
            </a:xfrm>
            <a:custGeom>
              <a:avLst/>
              <a:gdLst/>
              <a:ahLst/>
              <a:cxnLst/>
              <a:rect l="l" t="t" r="r" b="b"/>
              <a:pathLst>
                <a:path w="1769" h="1769" extrusionOk="0">
                  <a:moveTo>
                    <a:pt x="868" y="0"/>
                  </a:moveTo>
                  <a:cubicBezTo>
                    <a:pt x="401" y="0"/>
                    <a:pt x="1" y="400"/>
                    <a:pt x="1" y="867"/>
                  </a:cubicBezTo>
                  <a:cubicBezTo>
                    <a:pt x="1" y="1368"/>
                    <a:pt x="401" y="1768"/>
                    <a:pt x="868" y="1768"/>
                  </a:cubicBezTo>
                  <a:cubicBezTo>
                    <a:pt x="1368" y="1768"/>
                    <a:pt x="1769" y="1368"/>
                    <a:pt x="1769" y="867"/>
                  </a:cubicBezTo>
                  <a:cubicBezTo>
                    <a:pt x="1769" y="400"/>
                    <a:pt x="1368"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1906175" y="1760025"/>
              <a:ext cx="472025" cy="583775"/>
            </a:xfrm>
            <a:custGeom>
              <a:avLst/>
              <a:gdLst/>
              <a:ahLst/>
              <a:cxnLst/>
              <a:rect l="l" t="t" r="r" b="b"/>
              <a:pathLst>
                <a:path w="18881" h="23351" extrusionOk="0">
                  <a:moveTo>
                    <a:pt x="0" y="1"/>
                  </a:moveTo>
                  <a:lnTo>
                    <a:pt x="0" y="23351"/>
                  </a:lnTo>
                  <a:lnTo>
                    <a:pt x="18880" y="23351"/>
                  </a:lnTo>
                  <a:lnTo>
                    <a:pt x="17179"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1914525" y="1679975"/>
              <a:ext cx="529575" cy="621300"/>
            </a:xfrm>
            <a:custGeom>
              <a:avLst/>
              <a:gdLst/>
              <a:ahLst/>
              <a:cxnLst/>
              <a:rect l="l" t="t" r="r" b="b"/>
              <a:pathLst>
                <a:path w="21183" h="24852" extrusionOk="0">
                  <a:moveTo>
                    <a:pt x="0" y="1"/>
                  </a:moveTo>
                  <a:lnTo>
                    <a:pt x="1802" y="24852"/>
                  </a:lnTo>
                  <a:lnTo>
                    <a:pt x="20182" y="24852"/>
                  </a:lnTo>
                  <a:lnTo>
                    <a:pt x="21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1895350" y="1706675"/>
              <a:ext cx="489550" cy="527050"/>
            </a:xfrm>
            <a:custGeom>
              <a:avLst/>
              <a:gdLst/>
              <a:ahLst/>
              <a:cxnLst/>
              <a:rect l="l" t="t" r="r" b="b"/>
              <a:pathLst>
                <a:path w="19582" h="21082" extrusionOk="0">
                  <a:moveTo>
                    <a:pt x="19581" y="0"/>
                  </a:moveTo>
                  <a:lnTo>
                    <a:pt x="1" y="801"/>
                  </a:lnTo>
                  <a:lnTo>
                    <a:pt x="1602" y="21082"/>
                  </a:lnTo>
                  <a:lnTo>
                    <a:pt x="18847" y="21082"/>
                  </a:lnTo>
                  <a:lnTo>
                    <a:pt x="19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1699375" y="1673300"/>
              <a:ext cx="43400" cy="44225"/>
            </a:xfrm>
            <a:custGeom>
              <a:avLst/>
              <a:gdLst/>
              <a:ahLst/>
              <a:cxnLst/>
              <a:rect l="l" t="t" r="r" b="b"/>
              <a:pathLst>
                <a:path w="1736" h="1769" extrusionOk="0">
                  <a:moveTo>
                    <a:pt x="868" y="1"/>
                  </a:moveTo>
                  <a:cubicBezTo>
                    <a:pt x="401" y="1"/>
                    <a:pt x="1" y="401"/>
                    <a:pt x="1" y="901"/>
                  </a:cubicBezTo>
                  <a:cubicBezTo>
                    <a:pt x="1" y="1368"/>
                    <a:pt x="401" y="1769"/>
                    <a:pt x="868" y="1769"/>
                  </a:cubicBezTo>
                  <a:cubicBezTo>
                    <a:pt x="1335" y="1769"/>
                    <a:pt x="1735" y="1368"/>
                    <a:pt x="1735" y="901"/>
                  </a:cubicBezTo>
                  <a:cubicBezTo>
                    <a:pt x="1735" y="401"/>
                    <a:pt x="133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2755950" y="1803400"/>
              <a:ext cx="277700" cy="331925"/>
            </a:xfrm>
            <a:custGeom>
              <a:avLst/>
              <a:gdLst/>
              <a:ahLst/>
              <a:cxnLst/>
              <a:rect l="l" t="t" r="r" b="b"/>
              <a:pathLst>
                <a:path w="11108" h="13277" extrusionOk="0">
                  <a:moveTo>
                    <a:pt x="11108" y="0"/>
                  </a:moveTo>
                  <a:lnTo>
                    <a:pt x="0" y="968"/>
                  </a:lnTo>
                  <a:lnTo>
                    <a:pt x="967" y="13277"/>
                  </a:lnTo>
                  <a:lnTo>
                    <a:pt x="10241" y="12576"/>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1769425" y="1803400"/>
              <a:ext cx="296075" cy="314425"/>
            </a:xfrm>
            <a:custGeom>
              <a:avLst/>
              <a:gdLst/>
              <a:ahLst/>
              <a:cxnLst/>
              <a:rect l="l" t="t" r="r" b="b"/>
              <a:pathLst>
                <a:path w="11843" h="12577" extrusionOk="0">
                  <a:moveTo>
                    <a:pt x="11842" y="0"/>
                  </a:moveTo>
                  <a:lnTo>
                    <a:pt x="1" y="734"/>
                  </a:lnTo>
                  <a:lnTo>
                    <a:pt x="1" y="12576"/>
                  </a:lnTo>
                  <a:lnTo>
                    <a:pt x="10808" y="12576"/>
                  </a:lnTo>
                  <a:lnTo>
                    <a:pt x="1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1021375" y="1760025"/>
              <a:ext cx="472850" cy="583775"/>
            </a:xfrm>
            <a:custGeom>
              <a:avLst/>
              <a:gdLst/>
              <a:ahLst/>
              <a:cxnLst/>
              <a:rect l="l" t="t" r="r" b="b"/>
              <a:pathLst>
                <a:path w="18914" h="23351" extrusionOk="0">
                  <a:moveTo>
                    <a:pt x="0" y="1"/>
                  </a:moveTo>
                  <a:lnTo>
                    <a:pt x="0" y="23351"/>
                  </a:lnTo>
                  <a:lnTo>
                    <a:pt x="18914" y="23351"/>
                  </a:lnTo>
                  <a:lnTo>
                    <a:pt x="17146"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1029725" y="1679975"/>
              <a:ext cx="529575" cy="621300"/>
            </a:xfrm>
            <a:custGeom>
              <a:avLst/>
              <a:gdLst/>
              <a:ahLst/>
              <a:cxnLst/>
              <a:rect l="l" t="t" r="r" b="b"/>
              <a:pathLst>
                <a:path w="21183" h="24852" extrusionOk="0">
                  <a:moveTo>
                    <a:pt x="0" y="1"/>
                  </a:moveTo>
                  <a:lnTo>
                    <a:pt x="1802" y="24852"/>
                  </a:lnTo>
                  <a:lnTo>
                    <a:pt x="20182" y="24852"/>
                  </a:lnTo>
                  <a:lnTo>
                    <a:pt x="21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1010550" y="1706675"/>
              <a:ext cx="489550" cy="527050"/>
            </a:xfrm>
            <a:custGeom>
              <a:avLst/>
              <a:gdLst/>
              <a:ahLst/>
              <a:cxnLst/>
              <a:rect l="l" t="t" r="r" b="b"/>
              <a:pathLst>
                <a:path w="19582" h="21082" extrusionOk="0">
                  <a:moveTo>
                    <a:pt x="19581" y="0"/>
                  </a:moveTo>
                  <a:lnTo>
                    <a:pt x="1" y="801"/>
                  </a:lnTo>
                  <a:lnTo>
                    <a:pt x="1602" y="21082"/>
                  </a:lnTo>
                  <a:lnTo>
                    <a:pt x="18847" y="21082"/>
                  </a:lnTo>
                  <a:lnTo>
                    <a:pt x="19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815400" y="1673300"/>
              <a:ext cx="43375" cy="44225"/>
            </a:xfrm>
            <a:custGeom>
              <a:avLst/>
              <a:gdLst/>
              <a:ahLst/>
              <a:cxnLst/>
              <a:rect l="l" t="t" r="r" b="b"/>
              <a:pathLst>
                <a:path w="1735" h="1769" extrusionOk="0">
                  <a:moveTo>
                    <a:pt x="868" y="1"/>
                  </a:moveTo>
                  <a:cubicBezTo>
                    <a:pt x="401" y="1"/>
                    <a:pt x="0" y="401"/>
                    <a:pt x="0" y="901"/>
                  </a:cubicBezTo>
                  <a:cubicBezTo>
                    <a:pt x="0" y="1368"/>
                    <a:pt x="401" y="1769"/>
                    <a:pt x="868" y="1769"/>
                  </a:cubicBezTo>
                  <a:cubicBezTo>
                    <a:pt x="1335" y="1769"/>
                    <a:pt x="1735" y="1368"/>
                    <a:pt x="1735" y="901"/>
                  </a:cubicBezTo>
                  <a:cubicBezTo>
                    <a:pt x="1735" y="401"/>
                    <a:pt x="133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884625" y="1803400"/>
              <a:ext cx="296075" cy="314425"/>
            </a:xfrm>
            <a:custGeom>
              <a:avLst/>
              <a:gdLst/>
              <a:ahLst/>
              <a:cxnLst/>
              <a:rect l="l" t="t" r="r" b="b"/>
              <a:pathLst>
                <a:path w="11843" h="12577" extrusionOk="0">
                  <a:moveTo>
                    <a:pt x="11842" y="0"/>
                  </a:moveTo>
                  <a:lnTo>
                    <a:pt x="1" y="734"/>
                  </a:lnTo>
                  <a:lnTo>
                    <a:pt x="1" y="12576"/>
                  </a:lnTo>
                  <a:lnTo>
                    <a:pt x="10808" y="12576"/>
                  </a:lnTo>
                  <a:lnTo>
                    <a:pt x="1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62375" y="1445650"/>
              <a:ext cx="981575" cy="1460225"/>
            </a:xfrm>
            <a:custGeom>
              <a:avLst/>
              <a:gdLst/>
              <a:ahLst/>
              <a:cxnLst/>
              <a:rect l="l" t="t" r="r" b="b"/>
              <a:pathLst>
                <a:path w="39263" h="58409" extrusionOk="0">
                  <a:moveTo>
                    <a:pt x="2836" y="58409"/>
                  </a:moveTo>
                  <a:lnTo>
                    <a:pt x="1" y="0"/>
                  </a:lnTo>
                  <a:lnTo>
                    <a:pt x="39262" y="0"/>
                  </a:lnTo>
                  <a:lnTo>
                    <a:pt x="37061" y="584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80725" y="1445650"/>
              <a:ext cx="89275" cy="1460225"/>
            </a:xfrm>
            <a:custGeom>
              <a:avLst/>
              <a:gdLst/>
              <a:ahLst/>
              <a:cxnLst/>
              <a:rect l="l" t="t" r="r" b="b"/>
              <a:pathLst>
                <a:path w="3571" h="58409" extrusionOk="0">
                  <a:moveTo>
                    <a:pt x="735" y="0"/>
                  </a:moveTo>
                  <a:lnTo>
                    <a:pt x="1" y="1201"/>
                  </a:lnTo>
                  <a:lnTo>
                    <a:pt x="2903" y="58409"/>
                  </a:lnTo>
                  <a:lnTo>
                    <a:pt x="3570" y="584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8525" y="1570725"/>
              <a:ext cx="394475" cy="773075"/>
            </a:xfrm>
            <a:custGeom>
              <a:avLst/>
              <a:gdLst/>
              <a:ahLst/>
              <a:cxnLst/>
              <a:rect l="l" t="t" r="r" b="b"/>
              <a:pathLst>
                <a:path w="15779" h="30923" extrusionOk="0">
                  <a:moveTo>
                    <a:pt x="0" y="1"/>
                  </a:moveTo>
                  <a:lnTo>
                    <a:pt x="2435" y="30923"/>
                  </a:lnTo>
                  <a:lnTo>
                    <a:pt x="15778" y="30256"/>
                  </a:lnTo>
                  <a:lnTo>
                    <a:pt x="15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a:off x="466350" y="1570725"/>
              <a:ext cx="394475" cy="740575"/>
            </a:xfrm>
            <a:custGeom>
              <a:avLst/>
              <a:gdLst/>
              <a:ahLst/>
              <a:cxnLst/>
              <a:rect l="l" t="t" r="r" b="b"/>
              <a:pathLst>
                <a:path w="15779" h="29623" extrusionOk="0">
                  <a:moveTo>
                    <a:pt x="0" y="1"/>
                  </a:moveTo>
                  <a:lnTo>
                    <a:pt x="0" y="29622"/>
                  </a:lnTo>
                  <a:lnTo>
                    <a:pt x="12776" y="29622"/>
                  </a:lnTo>
                  <a:lnTo>
                    <a:pt x="15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69400" y="2384650"/>
              <a:ext cx="692175" cy="271875"/>
            </a:xfrm>
            <a:custGeom>
              <a:avLst/>
              <a:gdLst/>
              <a:ahLst/>
              <a:cxnLst/>
              <a:rect l="l" t="t" r="r" b="b"/>
              <a:pathLst>
                <a:path w="27687" h="10875" extrusionOk="0">
                  <a:moveTo>
                    <a:pt x="0" y="0"/>
                  </a:moveTo>
                  <a:lnTo>
                    <a:pt x="1068" y="10875"/>
                  </a:lnTo>
                  <a:lnTo>
                    <a:pt x="27687" y="10875"/>
                  </a:lnTo>
                  <a:lnTo>
                    <a:pt x="27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104425" y="2794100"/>
              <a:ext cx="634650" cy="60900"/>
            </a:xfrm>
            <a:custGeom>
              <a:avLst/>
              <a:gdLst/>
              <a:ahLst/>
              <a:cxnLst/>
              <a:rect l="l" t="t" r="r" b="b"/>
              <a:pathLst>
                <a:path w="25386" h="2436" extrusionOk="0">
                  <a:moveTo>
                    <a:pt x="25385" y="1"/>
                  </a:moveTo>
                  <a:lnTo>
                    <a:pt x="0" y="868"/>
                  </a:lnTo>
                  <a:lnTo>
                    <a:pt x="0" y="2436"/>
                  </a:lnTo>
                  <a:lnTo>
                    <a:pt x="25385" y="2436"/>
                  </a:lnTo>
                  <a:lnTo>
                    <a:pt x="25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91900" y="1600750"/>
              <a:ext cx="261900" cy="40050"/>
            </a:xfrm>
            <a:custGeom>
              <a:avLst/>
              <a:gdLst/>
              <a:ahLst/>
              <a:cxnLst/>
              <a:rect l="l" t="t" r="r" b="b"/>
              <a:pathLst>
                <a:path w="10476" h="1602" extrusionOk="0">
                  <a:moveTo>
                    <a:pt x="1" y="1"/>
                  </a:moveTo>
                  <a:lnTo>
                    <a:pt x="1" y="1602"/>
                  </a:lnTo>
                  <a:lnTo>
                    <a:pt x="10475" y="1602"/>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91900" y="2406325"/>
              <a:ext cx="261900" cy="40900"/>
            </a:xfrm>
            <a:custGeom>
              <a:avLst/>
              <a:gdLst/>
              <a:ahLst/>
              <a:cxnLst/>
              <a:rect l="l" t="t" r="r" b="b"/>
              <a:pathLst>
                <a:path w="10476" h="1636" extrusionOk="0">
                  <a:moveTo>
                    <a:pt x="1" y="1"/>
                  </a:moveTo>
                  <a:lnTo>
                    <a:pt x="1" y="1635"/>
                  </a:lnTo>
                  <a:lnTo>
                    <a:pt x="10475" y="1635"/>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533050" y="1600750"/>
              <a:ext cx="261900" cy="40050"/>
            </a:xfrm>
            <a:custGeom>
              <a:avLst/>
              <a:gdLst/>
              <a:ahLst/>
              <a:cxnLst/>
              <a:rect l="l" t="t" r="r" b="b"/>
              <a:pathLst>
                <a:path w="10476" h="1602" extrusionOk="0">
                  <a:moveTo>
                    <a:pt x="1" y="1"/>
                  </a:moveTo>
                  <a:lnTo>
                    <a:pt x="1" y="1602"/>
                  </a:lnTo>
                  <a:lnTo>
                    <a:pt x="10475" y="1602"/>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a:off x="602275" y="1445650"/>
              <a:ext cx="192675" cy="74525"/>
            </a:xfrm>
            <a:custGeom>
              <a:avLst/>
              <a:gdLst/>
              <a:ahLst/>
              <a:cxnLst/>
              <a:rect l="l" t="t" r="r" b="b"/>
              <a:pathLst>
                <a:path w="7707" h="2981" extrusionOk="0">
                  <a:moveTo>
                    <a:pt x="0" y="0"/>
                  </a:moveTo>
                  <a:cubicBezTo>
                    <a:pt x="0" y="0"/>
                    <a:pt x="1142" y="2980"/>
                    <a:pt x="3425" y="2980"/>
                  </a:cubicBezTo>
                  <a:cubicBezTo>
                    <a:pt x="4567" y="2980"/>
                    <a:pt x="5994" y="2235"/>
                    <a:pt x="7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a:off x="628125" y="1666625"/>
              <a:ext cx="70075" cy="236025"/>
            </a:xfrm>
            <a:custGeom>
              <a:avLst/>
              <a:gdLst/>
              <a:ahLst/>
              <a:cxnLst/>
              <a:rect l="l" t="t" r="r" b="b"/>
              <a:pathLst>
                <a:path w="2803" h="9441" extrusionOk="0">
                  <a:moveTo>
                    <a:pt x="1402" y="1"/>
                  </a:moveTo>
                  <a:lnTo>
                    <a:pt x="1402" y="1"/>
                  </a:lnTo>
                  <a:cubicBezTo>
                    <a:pt x="1402" y="1"/>
                    <a:pt x="1" y="3437"/>
                    <a:pt x="1201" y="9441"/>
                  </a:cubicBezTo>
                  <a:cubicBezTo>
                    <a:pt x="1201" y="9441"/>
                    <a:pt x="2803" y="5338"/>
                    <a:pt x="1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29850" y="1468150"/>
              <a:ext cx="27550" cy="27550"/>
            </a:xfrm>
            <a:custGeom>
              <a:avLst/>
              <a:gdLst/>
              <a:ahLst/>
              <a:cxnLst/>
              <a:rect l="l" t="t" r="r" b="b"/>
              <a:pathLst>
                <a:path w="1102" h="1102" extrusionOk="0">
                  <a:moveTo>
                    <a:pt x="568" y="1"/>
                  </a:moveTo>
                  <a:cubicBezTo>
                    <a:pt x="268" y="1"/>
                    <a:pt x="1" y="234"/>
                    <a:pt x="1" y="535"/>
                  </a:cubicBezTo>
                  <a:cubicBezTo>
                    <a:pt x="1" y="835"/>
                    <a:pt x="268" y="1102"/>
                    <a:pt x="568" y="1102"/>
                  </a:cubicBezTo>
                  <a:cubicBezTo>
                    <a:pt x="835" y="1102"/>
                    <a:pt x="1102" y="835"/>
                    <a:pt x="1102" y="535"/>
                  </a:cubicBezTo>
                  <a:cubicBezTo>
                    <a:pt x="1102" y="234"/>
                    <a:pt x="835"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859950" y="1468150"/>
              <a:ext cx="26725" cy="27550"/>
            </a:xfrm>
            <a:custGeom>
              <a:avLst/>
              <a:gdLst/>
              <a:ahLst/>
              <a:cxnLst/>
              <a:rect l="l" t="t" r="r" b="b"/>
              <a:pathLst>
                <a:path w="1069" h="1102" extrusionOk="0">
                  <a:moveTo>
                    <a:pt x="535" y="1"/>
                  </a:moveTo>
                  <a:cubicBezTo>
                    <a:pt x="234" y="1"/>
                    <a:pt x="1" y="234"/>
                    <a:pt x="1" y="535"/>
                  </a:cubicBezTo>
                  <a:cubicBezTo>
                    <a:pt x="1" y="835"/>
                    <a:pt x="234" y="1102"/>
                    <a:pt x="535" y="1102"/>
                  </a:cubicBezTo>
                  <a:cubicBezTo>
                    <a:pt x="835" y="1102"/>
                    <a:pt x="1068" y="835"/>
                    <a:pt x="1068" y="535"/>
                  </a:cubicBezTo>
                  <a:cubicBezTo>
                    <a:pt x="1068" y="234"/>
                    <a:pt x="83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819925" y="2860825"/>
              <a:ext cx="26725" cy="26700"/>
            </a:xfrm>
            <a:custGeom>
              <a:avLst/>
              <a:gdLst/>
              <a:ahLst/>
              <a:cxnLst/>
              <a:rect l="l" t="t" r="r" b="b"/>
              <a:pathLst>
                <a:path w="1069" h="1068" extrusionOk="0">
                  <a:moveTo>
                    <a:pt x="534" y="0"/>
                  </a:moveTo>
                  <a:cubicBezTo>
                    <a:pt x="234" y="0"/>
                    <a:pt x="1" y="234"/>
                    <a:pt x="1" y="534"/>
                  </a:cubicBezTo>
                  <a:cubicBezTo>
                    <a:pt x="1" y="834"/>
                    <a:pt x="234" y="1068"/>
                    <a:pt x="534" y="1068"/>
                  </a:cubicBezTo>
                  <a:cubicBezTo>
                    <a:pt x="835" y="1068"/>
                    <a:pt x="1068" y="834"/>
                    <a:pt x="1068" y="534"/>
                  </a:cubicBezTo>
                  <a:cubicBezTo>
                    <a:pt x="1068" y="234"/>
                    <a:pt x="835" y="0"/>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31025" y="2867500"/>
              <a:ext cx="26725" cy="26700"/>
            </a:xfrm>
            <a:custGeom>
              <a:avLst/>
              <a:gdLst/>
              <a:ahLst/>
              <a:cxnLst/>
              <a:rect l="l" t="t" r="r" b="b"/>
              <a:pathLst>
                <a:path w="1069" h="1068" extrusionOk="0">
                  <a:moveTo>
                    <a:pt x="535" y="0"/>
                  </a:moveTo>
                  <a:cubicBezTo>
                    <a:pt x="234" y="0"/>
                    <a:pt x="1" y="234"/>
                    <a:pt x="1" y="534"/>
                  </a:cubicBezTo>
                  <a:cubicBezTo>
                    <a:pt x="1" y="834"/>
                    <a:pt x="234" y="1068"/>
                    <a:pt x="535" y="1068"/>
                  </a:cubicBezTo>
                  <a:cubicBezTo>
                    <a:pt x="835" y="1068"/>
                    <a:pt x="1068" y="834"/>
                    <a:pt x="1068" y="534"/>
                  </a:cubicBezTo>
                  <a:cubicBezTo>
                    <a:pt x="1068" y="234"/>
                    <a:pt x="835"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1753575" y="515800"/>
              <a:ext cx="839800" cy="839800"/>
            </a:xfrm>
            <a:custGeom>
              <a:avLst/>
              <a:gdLst/>
              <a:ahLst/>
              <a:cxnLst/>
              <a:rect l="l" t="t" r="r" b="b"/>
              <a:pathLst>
                <a:path w="33592" h="33592" extrusionOk="0">
                  <a:moveTo>
                    <a:pt x="16779" y="1"/>
                  </a:moveTo>
                  <a:cubicBezTo>
                    <a:pt x="7506" y="1"/>
                    <a:pt x="0" y="7506"/>
                    <a:pt x="0" y="16780"/>
                  </a:cubicBezTo>
                  <a:cubicBezTo>
                    <a:pt x="0" y="26053"/>
                    <a:pt x="7506" y="33592"/>
                    <a:pt x="16779" y="33592"/>
                  </a:cubicBezTo>
                  <a:cubicBezTo>
                    <a:pt x="26086" y="33592"/>
                    <a:pt x="33591" y="26053"/>
                    <a:pt x="33591" y="16780"/>
                  </a:cubicBezTo>
                  <a:cubicBezTo>
                    <a:pt x="33591" y="7506"/>
                    <a:pt x="26086" y="1"/>
                    <a:pt x="16779"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1743575" y="445750"/>
              <a:ext cx="840625" cy="839800"/>
            </a:xfrm>
            <a:custGeom>
              <a:avLst/>
              <a:gdLst/>
              <a:ahLst/>
              <a:cxnLst/>
              <a:rect l="l" t="t" r="r" b="b"/>
              <a:pathLst>
                <a:path w="33625" h="33592" extrusionOk="0">
                  <a:moveTo>
                    <a:pt x="16813" y="1"/>
                  </a:moveTo>
                  <a:cubicBezTo>
                    <a:pt x="7539" y="1"/>
                    <a:pt x="1" y="7506"/>
                    <a:pt x="1" y="16813"/>
                  </a:cubicBezTo>
                  <a:cubicBezTo>
                    <a:pt x="1" y="26086"/>
                    <a:pt x="7539" y="33592"/>
                    <a:pt x="16813" y="33592"/>
                  </a:cubicBezTo>
                  <a:cubicBezTo>
                    <a:pt x="26086" y="33592"/>
                    <a:pt x="33625" y="26086"/>
                    <a:pt x="33625" y="16813"/>
                  </a:cubicBezTo>
                  <a:cubicBezTo>
                    <a:pt x="33625" y="7506"/>
                    <a:pt x="26086" y="1"/>
                    <a:pt x="16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1731050" y="444100"/>
              <a:ext cx="840625" cy="840625"/>
            </a:xfrm>
            <a:custGeom>
              <a:avLst/>
              <a:gdLst/>
              <a:ahLst/>
              <a:cxnLst/>
              <a:rect l="l" t="t" r="r" b="b"/>
              <a:pathLst>
                <a:path w="33625" h="33625" extrusionOk="0">
                  <a:moveTo>
                    <a:pt x="16812" y="0"/>
                  </a:moveTo>
                  <a:cubicBezTo>
                    <a:pt x="7539" y="0"/>
                    <a:pt x="0" y="7539"/>
                    <a:pt x="0" y="16812"/>
                  </a:cubicBezTo>
                  <a:cubicBezTo>
                    <a:pt x="0" y="26086"/>
                    <a:pt x="7539" y="33624"/>
                    <a:pt x="16812" y="33624"/>
                  </a:cubicBezTo>
                  <a:cubicBezTo>
                    <a:pt x="26085" y="33624"/>
                    <a:pt x="33624" y="26086"/>
                    <a:pt x="33624" y="16812"/>
                  </a:cubicBezTo>
                  <a:cubicBezTo>
                    <a:pt x="33624" y="7539"/>
                    <a:pt x="26085" y="0"/>
                    <a:pt x="16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1688525" y="487450"/>
              <a:ext cx="754725" cy="754750"/>
            </a:xfrm>
            <a:custGeom>
              <a:avLst/>
              <a:gdLst/>
              <a:ahLst/>
              <a:cxnLst/>
              <a:rect l="l" t="t" r="r" b="b"/>
              <a:pathLst>
                <a:path w="30189" h="30190" extrusionOk="0">
                  <a:moveTo>
                    <a:pt x="15111" y="1"/>
                  </a:moveTo>
                  <a:cubicBezTo>
                    <a:pt x="6772" y="1"/>
                    <a:pt x="0" y="6739"/>
                    <a:pt x="0" y="15078"/>
                  </a:cubicBezTo>
                  <a:cubicBezTo>
                    <a:pt x="0" y="23418"/>
                    <a:pt x="6772" y="30189"/>
                    <a:pt x="15111" y="30189"/>
                  </a:cubicBezTo>
                  <a:cubicBezTo>
                    <a:pt x="23450" y="30189"/>
                    <a:pt x="30189" y="23418"/>
                    <a:pt x="30189" y="15078"/>
                  </a:cubicBezTo>
                  <a:cubicBezTo>
                    <a:pt x="30189" y="6739"/>
                    <a:pt x="23450" y="1"/>
                    <a:pt x="15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1688525" y="511650"/>
              <a:ext cx="729700" cy="729700"/>
            </a:xfrm>
            <a:custGeom>
              <a:avLst/>
              <a:gdLst/>
              <a:ahLst/>
              <a:cxnLst/>
              <a:rect l="l" t="t" r="r" b="b"/>
              <a:pathLst>
                <a:path w="29188" h="29188" extrusionOk="0">
                  <a:moveTo>
                    <a:pt x="29188" y="14577"/>
                  </a:moveTo>
                  <a:cubicBezTo>
                    <a:pt x="29188" y="22650"/>
                    <a:pt x="22683" y="29188"/>
                    <a:pt x="14611" y="29188"/>
                  </a:cubicBezTo>
                  <a:cubicBezTo>
                    <a:pt x="6538" y="29188"/>
                    <a:pt x="0" y="22650"/>
                    <a:pt x="0" y="14577"/>
                  </a:cubicBezTo>
                  <a:cubicBezTo>
                    <a:pt x="0" y="6505"/>
                    <a:pt x="6538" y="0"/>
                    <a:pt x="14611" y="0"/>
                  </a:cubicBezTo>
                  <a:cubicBezTo>
                    <a:pt x="22683" y="0"/>
                    <a:pt x="29188" y="6505"/>
                    <a:pt x="29188" y="145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1334100" y="520825"/>
              <a:ext cx="20025" cy="58400"/>
            </a:xfrm>
            <a:custGeom>
              <a:avLst/>
              <a:gdLst/>
              <a:ahLst/>
              <a:cxnLst/>
              <a:rect l="l" t="t" r="r" b="b"/>
              <a:pathLst>
                <a:path w="801" h="2336" extrusionOk="0">
                  <a:moveTo>
                    <a:pt x="0" y="0"/>
                  </a:moveTo>
                  <a:lnTo>
                    <a:pt x="0" y="2335"/>
                  </a:lnTo>
                  <a:lnTo>
                    <a:pt x="801" y="2335"/>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1334100" y="1168775"/>
              <a:ext cx="20025" cy="62575"/>
            </a:xfrm>
            <a:custGeom>
              <a:avLst/>
              <a:gdLst/>
              <a:ahLst/>
              <a:cxnLst/>
              <a:rect l="l" t="t" r="r" b="b"/>
              <a:pathLst>
                <a:path w="801" h="2503" extrusionOk="0">
                  <a:moveTo>
                    <a:pt x="0" y="1"/>
                  </a:moveTo>
                  <a:lnTo>
                    <a:pt x="0" y="2502"/>
                  </a:lnTo>
                  <a:lnTo>
                    <a:pt x="801" y="2502"/>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1039725" y="866050"/>
              <a:ext cx="71725" cy="19225"/>
            </a:xfrm>
            <a:custGeom>
              <a:avLst/>
              <a:gdLst/>
              <a:ahLst/>
              <a:cxnLst/>
              <a:rect l="l" t="t" r="r" b="b"/>
              <a:pathLst>
                <a:path w="2869" h="769" extrusionOk="0">
                  <a:moveTo>
                    <a:pt x="0" y="1"/>
                  </a:moveTo>
                  <a:lnTo>
                    <a:pt x="0" y="768"/>
                  </a:lnTo>
                  <a:lnTo>
                    <a:pt x="2869" y="768"/>
                  </a:lnTo>
                  <a:lnTo>
                    <a:pt x="2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1678525" y="866050"/>
              <a:ext cx="75075" cy="19225"/>
            </a:xfrm>
            <a:custGeom>
              <a:avLst/>
              <a:gdLst/>
              <a:ahLst/>
              <a:cxnLst/>
              <a:rect l="l" t="t" r="r" b="b"/>
              <a:pathLst>
                <a:path w="3003" h="769" extrusionOk="0">
                  <a:moveTo>
                    <a:pt x="1" y="1"/>
                  </a:moveTo>
                  <a:lnTo>
                    <a:pt x="1" y="768"/>
                  </a:lnTo>
                  <a:lnTo>
                    <a:pt x="3003" y="768"/>
                  </a:lnTo>
                  <a:lnTo>
                    <a:pt x="3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1179000" y="592525"/>
              <a:ext cx="30050" cy="42575"/>
            </a:xfrm>
            <a:custGeom>
              <a:avLst/>
              <a:gdLst/>
              <a:ahLst/>
              <a:cxnLst/>
              <a:rect l="l" t="t" r="r" b="b"/>
              <a:pathLst>
                <a:path w="1202" h="1703" extrusionOk="0">
                  <a:moveTo>
                    <a:pt x="1001" y="1"/>
                  </a:moveTo>
                  <a:lnTo>
                    <a:pt x="0" y="1602"/>
                  </a:lnTo>
                  <a:lnTo>
                    <a:pt x="234" y="1702"/>
                  </a:lnTo>
                  <a:lnTo>
                    <a:pt x="1201" y="101"/>
                  </a:lnTo>
                  <a:lnTo>
                    <a:pt x="1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1499225" y="1121250"/>
              <a:ext cx="27550" cy="38375"/>
            </a:xfrm>
            <a:custGeom>
              <a:avLst/>
              <a:gdLst/>
              <a:ahLst/>
              <a:cxnLst/>
              <a:rect l="l" t="t" r="r" b="b"/>
              <a:pathLst>
                <a:path w="1102" h="1535" extrusionOk="0">
                  <a:moveTo>
                    <a:pt x="868" y="0"/>
                  </a:moveTo>
                  <a:lnTo>
                    <a:pt x="0" y="1401"/>
                  </a:lnTo>
                  <a:lnTo>
                    <a:pt x="234" y="1535"/>
                  </a:lnTo>
                  <a:lnTo>
                    <a:pt x="1101" y="134"/>
                  </a:lnTo>
                  <a:lnTo>
                    <a:pt x="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1075600" y="713450"/>
              <a:ext cx="44225" cy="28375"/>
            </a:xfrm>
            <a:custGeom>
              <a:avLst/>
              <a:gdLst/>
              <a:ahLst/>
              <a:cxnLst/>
              <a:rect l="l" t="t" r="r" b="b"/>
              <a:pathLst>
                <a:path w="1769" h="1135" extrusionOk="0">
                  <a:moveTo>
                    <a:pt x="1635" y="1"/>
                  </a:moveTo>
                  <a:lnTo>
                    <a:pt x="1" y="935"/>
                  </a:lnTo>
                  <a:lnTo>
                    <a:pt x="101" y="1135"/>
                  </a:lnTo>
                  <a:lnTo>
                    <a:pt x="1769" y="234"/>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1614300" y="1012000"/>
              <a:ext cx="39200" cy="25875"/>
            </a:xfrm>
            <a:custGeom>
              <a:avLst/>
              <a:gdLst/>
              <a:ahLst/>
              <a:cxnLst/>
              <a:rect l="l" t="t" r="r" b="b"/>
              <a:pathLst>
                <a:path w="1568" h="1035" extrusionOk="0">
                  <a:moveTo>
                    <a:pt x="1468" y="0"/>
                  </a:moveTo>
                  <a:lnTo>
                    <a:pt x="0" y="834"/>
                  </a:lnTo>
                  <a:lnTo>
                    <a:pt x="133" y="1035"/>
                  </a:lnTo>
                  <a:lnTo>
                    <a:pt x="1568" y="234"/>
                  </a:lnTo>
                  <a:lnTo>
                    <a:pt x="1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1073925" y="1007000"/>
              <a:ext cx="44225" cy="27550"/>
            </a:xfrm>
            <a:custGeom>
              <a:avLst/>
              <a:gdLst/>
              <a:ahLst/>
              <a:cxnLst/>
              <a:rect l="l" t="t" r="r" b="b"/>
              <a:pathLst>
                <a:path w="1769" h="1102" extrusionOk="0">
                  <a:moveTo>
                    <a:pt x="134" y="0"/>
                  </a:moveTo>
                  <a:lnTo>
                    <a:pt x="1" y="200"/>
                  </a:lnTo>
                  <a:lnTo>
                    <a:pt x="1668" y="1101"/>
                  </a:lnTo>
                  <a:lnTo>
                    <a:pt x="1768" y="868"/>
                  </a:ln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1616825" y="719300"/>
              <a:ext cx="39225" cy="25025"/>
            </a:xfrm>
            <a:custGeom>
              <a:avLst/>
              <a:gdLst/>
              <a:ahLst/>
              <a:cxnLst/>
              <a:rect l="l" t="t" r="r" b="b"/>
              <a:pathLst>
                <a:path w="1569" h="1001" extrusionOk="0">
                  <a:moveTo>
                    <a:pt x="101" y="0"/>
                  </a:moveTo>
                  <a:lnTo>
                    <a:pt x="1" y="234"/>
                  </a:lnTo>
                  <a:lnTo>
                    <a:pt x="1469" y="1001"/>
                  </a:lnTo>
                  <a:lnTo>
                    <a:pt x="1569" y="767"/>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1174825" y="1115400"/>
              <a:ext cx="30875" cy="42575"/>
            </a:xfrm>
            <a:custGeom>
              <a:avLst/>
              <a:gdLst/>
              <a:ahLst/>
              <a:cxnLst/>
              <a:rect l="l" t="t" r="r" b="b"/>
              <a:pathLst>
                <a:path w="1235" h="1703" extrusionOk="0">
                  <a:moveTo>
                    <a:pt x="234" y="1"/>
                  </a:moveTo>
                  <a:lnTo>
                    <a:pt x="0" y="134"/>
                  </a:lnTo>
                  <a:lnTo>
                    <a:pt x="1034" y="1702"/>
                  </a:lnTo>
                  <a:lnTo>
                    <a:pt x="1234" y="1569"/>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1502575" y="595025"/>
              <a:ext cx="27550" cy="39225"/>
            </a:xfrm>
            <a:custGeom>
              <a:avLst/>
              <a:gdLst/>
              <a:ahLst/>
              <a:cxnLst/>
              <a:rect l="l" t="t" r="r" b="b"/>
              <a:pathLst>
                <a:path w="1102" h="1569" extrusionOk="0">
                  <a:moveTo>
                    <a:pt x="201" y="1"/>
                  </a:moveTo>
                  <a:lnTo>
                    <a:pt x="1" y="134"/>
                  </a:lnTo>
                  <a:lnTo>
                    <a:pt x="902" y="1569"/>
                  </a:lnTo>
                  <a:lnTo>
                    <a:pt x="1102" y="1435"/>
                  </a:lnTo>
                  <a:lnTo>
                    <a:pt x="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1688525" y="510800"/>
              <a:ext cx="732200" cy="551250"/>
            </a:xfrm>
            <a:custGeom>
              <a:avLst/>
              <a:gdLst/>
              <a:ahLst/>
              <a:cxnLst/>
              <a:rect l="l" t="t" r="r" b="b"/>
              <a:pathLst>
                <a:path w="29288" h="22050" extrusionOk="0">
                  <a:moveTo>
                    <a:pt x="29288" y="14645"/>
                  </a:moveTo>
                  <a:lnTo>
                    <a:pt x="29288" y="15312"/>
                  </a:lnTo>
                  <a:cubicBezTo>
                    <a:pt x="26753" y="10975"/>
                    <a:pt x="22016" y="8073"/>
                    <a:pt x="16645" y="8073"/>
                  </a:cubicBezTo>
                  <a:cubicBezTo>
                    <a:pt x="8773" y="8073"/>
                    <a:pt x="2335" y="14278"/>
                    <a:pt x="2002" y="22050"/>
                  </a:cubicBezTo>
                  <a:cubicBezTo>
                    <a:pt x="1501" y="21216"/>
                    <a:pt x="1101" y="20315"/>
                    <a:pt x="801" y="19348"/>
                  </a:cubicBezTo>
                  <a:cubicBezTo>
                    <a:pt x="300" y="17880"/>
                    <a:pt x="0" y="16279"/>
                    <a:pt x="0" y="14645"/>
                  </a:cubicBezTo>
                  <a:cubicBezTo>
                    <a:pt x="0" y="6572"/>
                    <a:pt x="6572" y="1"/>
                    <a:pt x="14644" y="1"/>
                  </a:cubicBezTo>
                  <a:cubicBezTo>
                    <a:pt x="22750" y="1"/>
                    <a:pt x="29288" y="6606"/>
                    <a:pt x="29288" y="14645"/>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1384975" y="812700"/>
              <a:ext cx="124275" cy="122600"/>
            </a:xfrm>
            <a:custGeom>
              <a:avLst/>
              <a:gdLst/>
              <a:ahLst/>
              <a:cxnLst/>
              <a:rect l="l" t="t" r="r" b="b"/>
              <a:pathLst>
                <a:path w="4971" h="4904" extrusionOk="0">
                  <a:moveTo>
                    <a:pt x="2469" y="734"/>
                  </a:moveTo>
                  <a:cubicBezTo>
                    <a:pt x="3369" y="734"/>
                    <a:pt x="4137" y="1501"/>
                    <a:pt x="4137" y="2402"/>
                  </a:cubicBezTo>
                  <a:cubicBezTo>
                    <a:pt x="4137" y="3336"/>
                    <a:pt x="3369" y="4070"/>
                    <a:pt x="2469" y="4070"/>
                  </a:cubicBezTo>
                  <a:cubicBezTo>
                    <a:pt x="1535" y="4070"/>
                    <a:pt x="801" y="3336"/>
                    <a:pt x="801" y="2402"/>
                  </a:cubicBezTo>
                  <a:cubicBezTo>
                    <a:pt x="801" y="1501"/>
                    <a:pt x="1535" y="734"/>
                    <a:pt x="2469" y="734"/>
                  </a:cubicBezTo>
                  <a:close/>
                  <a:moveTo>
                    <a:pt x="2469" y="0"/>
                  </a:moveTo>
                  <a:cubicBezTo>
                    <a:pt x="1134" y="0"/>
                    <a:pt x="0" y="1068"/>
                    <a:pt x="0" y="2469"/>
                  </a:cubicBezTo>
                  <a:cubicBezTo>
                    <a:pt x="0" y="3803"/>
                    <a:pt x="1101" y="4904"/>
                    <a:pt x="2469" y="4904"/>
                  </a:cubicBezTo>
                  <a:cubicBezTo>
                    <a:pt x="3836" y="4904"/>
                    <a:pt x="4970" y="3803"/>
                    <a:pt x="4937" y="2469"/>
                  </a:cubicBezTo>
                  <a:cubicBezTo>
                    <a:pt x="4937" y="1134"/>
                    <a:pt x="3836" y="0"/>
                    <a:pt x="2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1271575" y="843550"/>
              <a:ext cx="125125" cy="60075"/>
            </a:xfrm>
            <a:custGeom>
              <a:avLst/>
              <a:gdLst/>
              <a:ahLst/>
              <a:cxnLst/>
              <a:rect l="l" t="t" r="r" b="b"/>
              <a:pathLst>
                <a:path w="5005" h="2403" extrusionOk="0">
                  <a:moveTo>
                    <a:pt x="1" y="1168"/>
                  </a:moveTo>
                  <a:cubicBezTo>
                    <a:pt x="1" y="1168"/>
                    <a:pt x="2636" y="0"/>
                    <a:pt x="5004" y="1301"/>
                  </a:cubicBezTo>
                  <a:cubicBezTo>
                    <a:pt x="5004" y="1301"/>
                    <a:pt x="2636" y="2402"/>
                    <a:pt x="1" y="11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1363300" y="596700"/>
              <a:ext cx="74250" cy="225200"/>
            </a:xfrm>
            <a:custGeom>
              <a:avLst/>
              <a:gdLst/>
              <a:ahLst/>
              <a:cxnLst/>
              <a:rect l="l" t="t" r="r" b="b"/>
              <a:pathLst>
                <a:path w="2970" h="9008" extrusionOk="0">
                  <a:moveTo>
                    <a:pt x="1602" y="9007"/>
                  </a:moveTo>
                  <a:cubicBezTo>
                    <a:pt x="1602" y="9007"/>
                    <a:pt x="1" y="3870"/>
                    <a:pt x="1635" y="34"/>
                  </a:cubicBezTo>
                  <a:cubicBezTo>
                    <a:pt x="1635" y="1"/>
                    <a:pt x="2969" y="4804"/>
                    <a:pt x="1602" y="90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1619325" y="520825"/>
              <a:ext cx="653825" cy="602100"/>
            </a:xfrm>
            <a:custGeom>
              <a:avLst/>
              <a:gdLst/>
              <a:ahLst/>
              <a:cxnLst/>
              <a:rect l="l" t="t" r="r" b="b"/>
              <a:pathLst>
                <a:path w="26153" h="24084" extrusionOk="0">
                  <a:moveTo>
                    <a:pt x="26153" y="14244"/>
                  </a:moveTo>
                  <a:cubicBezTo>
                    <a:pt x="26153" y="16879"/>
                    <a:pt x="25452" y="19347"/>
                    <a:pt x="24218" y="21415"/>
                  </a:cubicBezTo>
                  <a:cubicBezTo>
                    <a:pt x="23685" y="22383"/>
                    <a:pt x="22984" y="23317"/>
                    <a:pt x="22217" y="24084"/>
                  </a:cubicBezTo>
                  <a:cubicBezTo>
                    <a:pt x="22384" y="23851"/>
                    <a:pt x="22550" y="23584"/>
                    <a:pt x="22684" y="23350"/>
                  </a:cubicBezTo>
                  <a:cubicBezTo>
                    <a:pt x="23918" y="21215"/>
                    <a:pt x="24585" y="18814"/>
                    <a:pt x="24585" y="16178"/>
                  </a:cubicBezTo>
                  <a:cubicBezTo>
                    <a:pt x="24585" y="8306"/>
                    <a:pt x="18214" y="1901"/>
                    <a:pt x="10342" y="1901"/>
                  </a:cubicBezTo>
                  <a:cubicBezTo>
                    <a:pt x="6239" y="1901"/>
                    <a:pt x="2569" y="3636"/>
                    <a:pt x="1" y="6338"/>
                  </a:cubicBezTo>
                  <a:cubicBezTo>
                    <a:pt x="2536" y="2502"/>
                    <a:pt x="6906" y="0"/>
                    <a:pt x="11843" y="0"/>
                  </a:cubicBezTo>
                  <a:cubicBezTo>
                    <a:pt x="19748" y="0"/>
                    <a:pt x="26153" y="6371"/>
                    <a:pt x="26153" y="14244"/>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1699375" y="750975"/>
              <a:ext cx="47550" cy="200175"/>
            </a:xfrm>
            <a:custGeom>
              <a:avLst/>
              <a:gdLst/>
              <a:ahLst/>
              <a:cxnLst/>
              <a:rect l="l" t="t" r="r" b="b"/>
              <a:pathLst>
                <a:path w="1902" h="8007" extrusionOk="0">
                  <a:moveTo>
                    <a:pt x="1902" y="1"/>
                  </a:moveTo>
                  <a:cubicBezTo>
                    <a:pt x="1902" y="1"/>
                    <a:pt x="1" y="2836"/>
                    <a:pt x="1268" y="8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34"/>
          <p:cNvGrpSpPr/>
          <p:nvPr/>
        </p:nvGrpSpPr>
        <p:grpSpPr>
          <a:xfrm>
            <a:off x="4647610" y="2217233"/>
            <a:ext cx="3636578" cy="2194945"/>
            <a:chOff x="1048400" y="4984800"/>
            <a:chExt cx="2873175" cy="1734175"/>
          </a:xfrm>
        </p:grpSpPr>
        <p:sp>
          <p:nvSpPr>
            <p:cNvPr id="1891" name="Google Shape;1891;p34"/>
            <p:cNvSpPr/>
            <p:nvPr/>
          </p:nvSpPr>
          <p:spPr>
            <a:xfrm>
              <a:off x="1048400" y="4997350"/>
              <a:ext cx="2872600" cy="798350"/>
            </a:xfrm>
            <a:custGeom>
              <a:avLst/>
              <a:gdLst/>
              <a:ahLst/>
              <a:cxnLst/>
              <a:rect l="l" t="t" r="r" b="b"/>
              <a:pathLst>
                <a:path w="114904" h="31934" extrusionOk="0">
                  <a:moveTo>
                    <a:pt x="2169" y="31933"/>
                  </a:moveTo>
                  <a:lnTo>
                    <a:pt x="1" y="28760"/>
                  </a:lnTo>
                  <a:lnTo>
                    <a:pt x="1097" y="28121"/>
                  </a:lnTo>
                  <a:lnTo>
                    <a:pt x="1" y="22689"/>
                  </a:lnTo>
                  <a:lnTo>
                    <a:pt x="17188" y="21958"/>
                  </a:lnTo>
                  <a:lnTo>
                    <a:pt x="17371" y="21205"/>
                  </a:lnTo>
                  <a:lnTo>
                    <a:pt x="61606" y="19151"/>
                  </a:lnTo>
                  <a:lnTo>
                    <a:pt x="65464" y="16480"/>
                  </a:lnTo>
                  <a:lnTo>
                    <a:pt x="64802" y="14609"/>
                  </a:lnTo>
                  <a:cubicBezTo>
                    <a:pt x="64802" y="14609"/>
                    <a:pt x="74982" y="6209"/>
                    <a:pt x="81830" y="3721"/>
                  </a:cubicBezTo>
                  <a:cubicBezTo>
                    <a:pt x="88677" y="1233"/>
                    <a:pt x="102601" y="1"/>
                    <a:pt x="108375" y="2717"/>
                  </a:cubicBezTo>
                  <a:lnTo>
                    <a:pt x="108900" y="5433"/>
                  </a:lnTo>
                  <a:lnTo>
                    <a:pt x="111525" y="5501"/>
                  </a:lnTo>
                  <a:lnTo>
                    <a:pt x="113443" y="9268"/>
                  </a:lnTo>
                  <a:lnTo>
                    <a:pt x="114904" y="9496"/>
                  </a:lnTo>
                  <a:lnTo>
                    <a:pt x="114904" y="12554"/>
                  </a:lnTo>
                  <a:lnTo>
                    <a:pt x="61994" y="27391"/>
                  </a:lnTo>
                  <a:close/>
                </a:path>
              </a:pathLst>
            </a:custGeom>
            <a:solidFill>
              <a:srgbClr val="EF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2109800" y="5776250"/>
              <a:ext cx="327550" cy="307600"/>
            </a:xfrm>
            <a:custGeom>
              <a:avLst/>
              <a:gdLst/>
              <a:ahLst/>
              <a:cxnLst/>
              <a:rect l="l" t="t" r="r" b="b"/>
              <a:pathLst>
                <a:path w="13102" h="12304" extrusionOk="0">
                  <a:moveTo>
                    <a:pt x="0" y="161"/>
                  </a:moveTo>
                  <a:lnTo>
                    <a:pt x="1506" y="12304"/>
                  </a:lnTo>
                  <a:lnTo>
                    <a:pt x="12440" y="12304"/>
                  </a:lnTo>
                  <a:lnTo>
                    <a:pt x="1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2420775" y="5776250"/>
              <a:ext cx="394350" cy="307600"/>
            </a:xfrm>
            <a:custGeom>
              <a:avLst/>
              <a:gdLst/>
              <a:ahLst/>
              <a:cxnLst/>
              <a:rect l="l" t="t" r="r" b="b"/>
              <a:pathLst>
                <a:path w="15774" h="12304" extrusionOk="0">
                  <a:moveTo>
                    <a:pt x="1" y="12304"/>
                  </a:moveTo>
                  <a:lnTo>
                    <a:pt x="13239" y="12304"/>
                  </a:lnTo>
                  <a:lnTo>
                    <a:pt x="15773" y="1"/>
                  </a:lnTo>
                  <a:lnTo>
                    <a:pt x="663"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2637050" y="5239300"/>
              <a:ext cx="1275400" cy="445675"/>
            </a:xfrm>
            <a:custGeom>
              <a:avLst/>
              <a:gdLst/>
              <a:ahLst/>
              <a:cxnLst/>
              <a:rect l="l" t="t" r="r" b="b"/>
              <a:pathLst>
                <a:path w="51016" h="17827" extrusionOk="0">
                  <a:moveTo>
                    <a:pt x="51015" y="0"/>
                  </a:moveTo>
                  <a:lnTo>
                    <a:pt x="23419" y="411"/>
                  </a:lnTo>
                  <a:lnTo>
                    <a:pt x="1" y="11071"/>
                  </a:lnTo>
                  <a:lnTo>
                    <a:pt x="28350" y="17827"/>
                  </a:lnTo>
                  <a:close/>
                </a:path>
              </a:pathLst>
            </a:custGeom>
            <a:solidFill>
              <a:srgbClr val="E1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1746875" y="5564000"/>
              <a:ext cx="874225" cy="160350"/>
            </a:xfrm>
            <a:custGeom>
              <a:avLst/>
              <a:gdLst/>
              <a:ahLst/>
              <a:cxnLst/>
              <a:rect l="l" t="t" r="r" b="b"/>
              <a:pathLst>
                <a:path w="34969" h="6414" extrusionOk="0">
                  <a:moveTo>
                    <a:pt x="0" y="6414"/>
                  </a:moveTo>
                  <a:lnTo>
                    <a:pt x="320" y="2785"/>
                  </a:lnTo>
                  <a:lnTo>
                    <a:pt x="33097" y="0"/>
                  </a:lnTo>
                  <a:lnTo>
                    <a:pt x="34968" y="641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2621075" y="5489800"/>
              <a:ext cx="724725" cy="234550"/>
            </a:xfrm>
            <a:custGeom>
              <a:avLst/>
              <a:gdLst/>
              <a:ahLst/>
              <a:cxnLst/>
              <a:rect l="l" t="t" r="r" b="b"/>
              <a:pathLst>
                <a:path w="28989" h="9382" extrusionOk="0">
                  <a:moveTo>
                    <a:pt x="0" y="9382"/>
                  </a:moveTo>
                  <a:lnTo>
                    <a:pt x="0" y="2968"/>
                  </a:lnTo>
                  <a:lnTo>
                    <a:pt x="25314" y="1"/>
                  </a:lnTo>
                  <a:lnTo>
                    <a:pt x="28989" y="780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3313250" y="5145725"/>
              <a:ext cx="571800" cy="539250"/>
            </a:xfrm>
            <a:custGeom>
              <a:avLst/>
              <a:gdLst/>
              <a:ahLst/>
              <a:cxnLst/>
              <a:rect l="l" t="t" r="r" b="b"/>
              <a:pathLst>
                <a:path w="22872" h="21570" extrusionOk="0">
                  <a:moveTo>
                    <a:pt x="1302" y="21570"/>
                  </a:moveTo>
                  <a:lnTo>
                    <a:pt x="22872" y="4086"/>
                  </a:lnTo>
                  <a:lnTo>
                    <a:pt x="20635" y="0"/>
                  </a:lnTo>
                  <a:lnTo>
                    <a:pt x="1" y="1244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1903225" y="5489800"/>
              <a:ext cx="1350700" cy="74200"/>
            </a:xfrm>
            <a:custGeom>
              <a:avLst/>
              <a:gdLst/>
              <a:ahLst/>
              <a:cxnLst/>
              <a:rect l="l" t="t" r="r" b="b"/>
              <a:pathLst>
                <a:path w="54028" h="2968" extrusionOk="0">
                  <a:moveTo>
                    <a:pt x="54028" y="1"/>
                  </a:moveTo>
                  <a:lnTo>
                    <a:pt x="28714" y="2968"/>
                  </a:lnTo>
                  <a:lnTo>
                    <a:pt x="0" y="1484"/>
                  </a:lnTo>
                  <a:lnTo>
                    <a:pt x="25154" y="1"/>
                  </a:lnTo>
                  <a:close/>
                </a:path>
              </a:pathLst>
            </a:custGeom>
            <a:solidFill>
              <a:srgbClr val="B3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2562300" y="5444433"/>
              <a:ext cx="762375" cy="260225"/>
            </a:xfrm>
            <a:custGeom>
              <a:avLst/>
              <a:gdLst/>
              <a:ahLst/>
              <a:cxnLst/>
              <a:rect l="l" t="t" r="r" b="b"/>
              <a:pathLst>
                <a:path w="30495" h="10409" extrusionOk="0">
                  <a:moveTo>
                    <a:pt x="30495" y="10409"/>
                  </a:moveTo>
                  <a:lnTo>
                    <a:pt x="29194" y="1325"/>
                  </a:lnTo>
                  <a:cubicBezTo>
                    <a:pt x="29194" y="1325"/>
                    <a:pt x="15818" y="1"/>
                    <a:pt x="11367" y="320"/>
                  </a:cubicBezTo>
                  <a:cubicBezTo>
                    <a:pt x="8468" y="526"/>
                    <a:pt x="0" y="2603"/>
                    <a:pt x="0" y="2603"/>
                  </a:cubicBezTo>
                  <a:lnTo>
                    <a:pt x="26820" y="26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1903225" y="5526900"/>
              <a:ext cx="717875" cy="197450"/>
            </a:xfrm>
            <a:custGeom>
              <a:avLst/>
              <a:gdLst/>
              <a:ahLst/>
              <a:cxnLst/>
              <a:rect l="l" t="t" r="r" b="b"/>
              <a:pathLst>
                <a:path w="28715" h="7898" extrusionOk="0">
                  <a:moveTo>
                    <a:pt x="28714" y="7898"/>
                  </a:moveTo>
                  <a:lnTo>
                    <a:pt x="28714" y="1484"/>
                  </a:lnTo>
                  <a:lnTo>
                    <a:pt x="0" y="0"/>
                  </a:lnTo>
                  <a:lnTo>
                    <a:pt x="26843" y="1484"/>
                  </a:lnTo>
                  <a:close/>
                </a:path>
              </a:pathLst>
            </a:custGeom>
            <a:solidFill>
              <a:srgbClr val="6B4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1067250" y="5526900"/>
              <a:ext cx="1507050" cy="106725"/>
            </a:xfrm>
            <a:custGeom>
              <a:avLst/>
              <a:gdLst/>
              <a:ahLst/>
              <a:cxnLst/>
              <a:rect l="l" t="t" r="r" b="b"/>
              <a:pathLst>
                <a:path w="60282" h="4269" extrusionOk="0">
                  <a:moveTo>
                    <a:pt x="27505" y="4269"/>
                  </a:moveTo>
                  <a:lnTo>
                    <a:pt x="0" y="2146"/>
                  </a:lnTo>
                  <a:lnTo>
                    <a:pt x="33439" y="0"/>
                  </a:lnTo>
                  <a:lnTo>
                    <a:pt x="60282" y="14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1067250" y="5580525"/>
              <a:ext cx="687625" cy="143825"/>
            </a:xfrm>
            <a:custGeom>
              <a:avLst/>
              <a:gdLst/>
              <a:ahLst/>
              <a:cxnLst/>
              <a:rect l="l" t="t" r="r" b="b"/>
              <a:pathLst>
                <a:path w="27505" h="5753" extrusionOk="0">
                  <a:moveTo>
                    <a:pt x="0" y="1"/>
                  </a:moveTo>
                  <a:lnTo>
                    <a:pt x="936" y="5753"/>
                  </a:lnTo>
                  <a:lnTo>
                    <a:pt x="27185" y="5753"/>
                  </a:lnTo>
                  <a:lnTo>
                    <a:pt x="27505" y="21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3342350" y="5239300"/>
              <a:ext cx="579225" cy="525575"/>
            </a:xfrm>
            <a:custGeom>
              <a:avLst/>
              <a:gdLst/>
              <a:ahLst/>
              <a:cxnLst/>
              <a:rect l="l" t="t" r="r" b="b"/>
              <a:pathLst>
                <a:path w="23169" h="21023" extrusionOk="0">
                  <a:moveTo>
                    <a:pt x="22803" y="0"/>
                  </a:moveTo>
                  <a:lnTo>
                    <a:pt x="23168" y="2831"/>
                  </a:lnTo>
                  <a:lnTo>
                    <a:pt x="138" y="21022"/>
                  </a:lnTo>
                  <a:lnTo>
                    <a:pt x="1" y="1743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2602250" y="5675250"/>
              <a:ext cx="743550" cy="110725"/>
            </a:xfrm>
            <a:custGeom>
              <a:avLst/>
              <a:gdLst/>
              <a:ahLst/>
              <a:cxnLst/>
              <a:rect l="l" t="t" r="r" b="b"/>
              <a:pathLst>
                <a:path w="29742" h="4429" extrusionOk="0">
                  <a:moveTo>
                    <a:pt x="29605" y="1"/>
                  </a:moveTo>
                  <a:lnTo>
                    <a:pt x="29742" y="3584"/>
                  </a:lnTo>
                  <a:lnTo>
                    <a:pt x="0" y="4429"/>
                  </a:lnTo>
                  <a:lnTo>
                    <a:pt x="753" y="19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1689800" y="5724325"/>
              <a:ext cx="931300" cy="78775"/>
            </a:xfrm>
            <a:custGeom>
              <a:avLst/>
              <a:gdLst/>
              <a:ahLst/>
              <a:cxnLst/>
              <a:rect l="l" t="t" r="r" b="b"/>
              <a:pathLst>
                <a:path w="37252" h="3151" extrusionOk="0">
                  <a:moveTo>
                    <a:pt x="36498" y="2466"/>
                  </a:moveTo>
                  <a:lnTo>
                    <a:pt x="2283" y="3151"/>
                  </a:lnTo>
                  <a:lnTo>
                    <a:pt x="1" y="1"/>
                  </a:lnTo>
                  <a:lnTo>
                    <a:pt x="37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1067250" y="5724325"/>
              <a:ext cx="697900" cy="78775"/>
            </a:xfrm>
            <a:custGeom>
              <a:avLst/>
              <a:gdLst/>
              <a:ahLst/>
              <a:cxnLst/>
              <a:rect l="l" t="t" r="r" b="b"/>
              <a:pathLst>
                <a:path w="27916" h="3151" extrusionOk="0">
                  <a:moveTo>
                    <a:pt x="0" y="1"/>
                  </a:moveTo>
                  <a:lnTo>
                    <a:pt x="26181" y="1"/>
                  </a:lnTo>
                  <a:lnTo>
                    <a:pt x="27916" y="3151"/>
                  </a:lnTo>
                  <a:lnTo>
                    <a:pt x="1552" y="31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1746875" y="5675250"/>
              <a:ext cx="1595500" cy="49100"/>
            </a:xfrm>
            <a:custGeom>
              <a:avLst/>
              <a:gdLst/>
              <a:ahLst/>
              <a:cxnLst/>
              <a:rect l="l" t="t" r="r" b="b"/>
              <a:pathLst>
                <a:path w="63820" h="1964" extrusionOk="0">
                  <a:moveTo>
                    <a:pt x="0" y="1964"/>
                  </a:moveTo>
                  <a:lnTo>
                    <a:pt x="34968" y="1964"/>
                  </a:lnTo>
                  <a:lnTo>
                    <a:pt x="63820" y="1"/>
                  </a:lnTo>
                  <a:cubicBezTo>
                    <a:pt x="63820" y="1"/>
                    <a:pt x="39511" y="1599"/>
                    <a:pt x="34832" y="157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3245350" y="5339150"/>
              <a:ext cx="526725" cy="341850"/>
            </a:xfrm>
            <a:custGeom>
              <a:avLst/>
              <a:gdLst/>
              <a:ahLst/>
              <a:cxnLst/>
              <a:rect l="l" t="t" r="r" b="b"/>
              <a:pathLst>
                <a:path w="21069" h="13674" extrusionOk="0">
                  <a:moveTo>
                    <a:pt x="3538" y="12966"/>
                  </a:moveTo>
                  <a:lnTo>
                    <a:pt x="0" y="13673"/>
                  </a:lnTo>
                  <a:lnTo>
                    <a:pt x="3881" y="13422"/>
                  </a:lnTo>
                  <a:lnTo>
                    <a:pt x="21022" y="1"/>
                  </a:lnTo>
                  <a:cubicBezTo>
                    <a:pt x="21068" y="24"/>
                    <a:pt x="5661" y="12212"/>
                    <a:pt x="3538" y="1296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2583425" y="5145725"/>
              <a:ext cx="1246275" cy="344100"/>
            </a:xfrm>
            <a:custGeom>
              <a:avLst/>
              <a:gdLst/>
              <a:ahLst/>
              <a:cxnLst/>
              <a:rect l="l" t="t" r="r" b="b"/>
              <a:pathLst>
                <a:path w="49851" h="13764" extrusionOk="0">
                  <a:moveTo>
                    <a:pt x="29194" y="12440"/>
                  </a:moveTo>
                  <a:cubicBezTo>
                    <a:pt x="29194" y="12440"/>
                    <a:pt x="13581" y="12440"/>
                    <a:pt x="0" y="13764"/>
                  </a:cubicBezTo>
                  <a:cubicBezTo>
                    <a:pt x="0" y="13764"/>
                    <a:pt x="12554" y="3743"/>
                    <a:pt x="26820" y="0"/>
                  </a:cubicBezTo>
                  <a:lnTo>
                    <a:pt x="4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2165700" y="6083825"/>
              <a:ext cx="591775" cy="187775"/>
            </a:xfrm>
            <a:custGeom>
              <a:avLst/>
              <a:gdLst/>
              <a:ahLst/>
              <a:cxnLst/>
              <a:rect l="l" t="t" r="r" b="b"/>
              <a:pathLst>
                <a:path w="23671" h="7511" extrusionOk="0">
                  <a:moveTo>
                    <a:pt x="1758" y="1"/>
                  </a:moveTo>
                  <a:lnTo>
                    <a:pt x="1" y="1576"/>
                  </a:lnTo>
                  <a:lnTo>
                    <a:pt x="1758" y="2306"/>
                  </a:lnTo>
                  <a:lnTo>
                    <a:pt x="1" y="3790"/>
                  </a:lnTo>
                  <a:lnTo>
                    <a:pt x="1758" y="4977"/>
                  </a:lnTo>
                  <a:lnTo>
                    <a:pt x="298" y="6278"/>
                  </a:lnTo>
                  <a:lnTo>
                    <a:pt x="2238" y="7510"/>
                  </a:lnTo>
                  <a:lnTo>
                    <a:pt x="22073" y="7510"/>
                  </a:lnTo>
                  <a:lnTo>
                    <a:pt x="23671" y="5776"/>
                  </a:lnTo>
                  <a:lnTo>
                    <a:pt x="22301" y="4794"/>
                  </a:lnTo>
                  <a:lnTo>
                    <a:pt x="23671" y="3379"/>
                  </a:lnTo>
                  <a:lnTo>
                    <a:pt x="22301" y="2260"/>
                  </a:lnTo>
                  <a:lnTo>
                    <a:pt x="23671" y="1005"/>
                  </a:lnTo>
                  <a:lnTo>
                    <a:pt x="22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2165700" y="6109500"/>
              <a:ext cx="591775" cy="32000"/>
            </a:xfrm>
            <a:custGeom>
              <a:avLst/>
              <a:gdLst/>
              <a:ahLst/>
              <a:cxnLst/>
              <a:rect l="l" t="t" r="r" b="b"/>
              <a:pathLst>
                <a:path w="23671" h="1280" extrusionOk="0">
                  <a:moveTo>
                    <a:pt x="1758" y="1279"/>
                  </a:moveTo>
                  <a:lnTo>
                    <a:pt x="22324" y="1233"/>
                  </a:lnTo>
                  <a:lnTo>
                    <a:pt x="23671" y="1"/>
                  </a:lnTo>
                  <a:cubicBezTo>
                    <a:pt x="23671" y="1"/>
                    <a:pt x="10660" y="1233"/>
                    <a:pt x="1" y="5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2165700" y="6168275"/>
              <a:ext cx="591775" cy="39975"/>
            </a:xfrm>
            <a:custGeom>
              <a:avLst/>
              <a:gdLst/>
              <a:ahLst/>
              <a:cxnLst/>
              <a:rect l="l" t="t" r="r" b="b"/>
              <a:pathLst>
                <a:path w="23671" h="1599" extrusionOk="0">
                  <a:moveTo>
                    <a:pt x="23671" y="1"/>
                  </a:moveTo>
                  <a:cubicBezTo>
                    <a:pt x="23671" y="1"/>
                    <a:pt x="10774" y="1370"/>
                    <a:pt x="1" y="412"/>
                  </a:cubicBezTo>
                  <a:lnTo>
                    <a:pt x="1758" y="1599"/>
                  </a:lnTo>
                  <a:lnTo>
                    <a:pt x="22301" y="14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2173125" y="6228200"/>
              <a:ext cx="584350" cy="57100"/>
            </a:xfrm>
            <a:custGeom>
              <a:avLst/>
              <a:gdLst/>
              <a:ahLst/>
              <a:cxnLst/>
              <a:rect l="l" t="t" r="r" b="b"/>
              <a:pathLst>
                <a:path w="23374" h="2284" extrusionOk="0">
                  <a:moveTo>
                    <a:pt x="23374" y="1"/>
                  </a:moveTo>
                  <a:cubicBezTo>
                    <a:pt x="23374" y="1"/>
                    <a:pt x="10683" y="2283"/>
                    <a:pt x="1" y="480"/>
                  </a:cubicBezTo>
                  <a:lnTo>
                    <a:pt x="1964" y="1712"/>
                  </a:lnTo>
                  <a:lnTo>
                    <a:pt x="21776" y="17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2437325" y="6271575"/>
              <a:ext cx="390925" cy="313300"/>
            </a:xfrm>
            <a:custGeom>
              <a:avLst/>
              <a:gdLst/>
              <a:ahLst/>
              <a:cxnLst/>
              <a:rect l="l" t="t" r="r" b="b"/>
              <a:pathLst>
                <a:path w="15637" h="12532" extrusionOk="0">
                  <a:moveTo>
                    <a:pt x="1" y="0"/>
                  </a:moveTo>
                  <a:lnTo>
                    <a:pt x="1" y="12531"/>
                  </a:lnTo>
                  <a:lnTo>
                    <a:pt x="15636" y="12531"/>
                  </a:lnTo>
                  <a:lnTo>
                    <a:pt x="12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5" name="Google Shape;1915;p34"/>
            <p:cNvSpPr/>
            <p:nvPr/>
          </p:nvSpPr>
          <p:spPr>
            <a:xfrm>
              <a:off x="2118925" y="6271575"/>
              <a:ext cx="318425" cy="313300"/>
            </a:xfrm>
            <a:custGeom>
              <a:avLst/>
              <a:gdLst/>
              <a:ahLst/>
              <a:cxnLst/>
              <a:rect l="l" t="t" r="r" b="b"/>
              <a:pathLst>
                <a:path w="12737" h="12532" extrusionOk="0">
                  <a:moveTo>
                    <a:pt x="12737" y="0"/>
                  </a:moveTo>
                  <a:lnTo>
                    <a:pt x="2169" y="0"/>
                  </a:lnTo>
                  <a:lnTo>
                    <a:pt x="0" y="12531"/>
                  </a:lnTo>
                  <a:lnTo>
                    <a:pt x="12737" y="12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2118925" y="6557450"/>
              <a:ext cx="709325" cy="27425"/>
            </a:xfrm>
            <a:custGeom>
              <a:avLst/>
              <a:gdLst/>
              <a:ahLst/>
              <a:cxnLst/>
              <a:rect l="l" t="t" r="r" b="b"/>
              <a:pathLst>
                <a:path w="28373" h="1097" extrusionOk="0">
                  <a:moveTo>
                    <a:pt x="28121" y="1"/>
                  </a:moveTo>
                  <a:lnTo>
                    <a:pt x="92" y="549"/>
                  </a:lnTo>
                  <a:lnTo>
                    <a:pt x="0" y="1096"/>
                  </a:lnTo>
                  <a:lnTo>
                    <a:pt x="28372" y="109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2118925" y="6564875"/>
              <a:ext cx="318425" cy="20000"/>
            </a:xfrm>
            <a:custGeom>
              <a:avLst/>
              <a:gdLst/>
              <a:ahLst/>
              <a:cxnLst/>
              <a:rect l="l" t="t" r="r" b="b"/>
              <a:pathLst>
                <a:path w="12737" h="800" extrusionOk="0">
                  <a:moveTo>
                    <a:pt x="12737" y="0"/>
                  </a:moveTo>
                  <a:lnTo>
                    <a:pt x="12737" y="799"/>
                  </a:lnTo>
                  <a:lnTo>
                    <a:pt x="0" y="799"/>
                  </a:lnTo>
                  <a:lnTo>
                    <a:pt x="92" y="25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2357450" y="6584850"/>
              <a:ext cx="786925" cy="91900"/>
            </a:xfrm>
            <a:custGeom>
              <a:avLst/>
              <a:gdLst/>
              <a:ahLst/>
              <a:cxnLst/>
              <a:rect l="l" t="t" r="r" b="b"/>
              <a:pathLst>
                <a:path w="31477" h="3676" extrusionOk="0">
                  <a:moveTo>
                    <a:pt x="31476" y="3675"/>
                  </a:moveTo>
                  <a:lnTo>
                    <a:pt x="30632" y="0"/>
                  </a:lnTo>
                  <a:lnTo>
                    <a:pt x="0" y="0"/>
                  </a:lnTo>
                  <a:lnTo>
                    <a:pt x="0" y="36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1750300" y="6584850"/>
              <a:ext cx="607175" cy="91900"/>
            </a:xfrm>
            <a:custGeom>
              <a:avLst/>
              <a:gdLst/>
              <a:ahLst/>
              <a:cxnLst/>
              <a:rect l="l" t="t" r="r" b="b"/>
              <a:pathLst>
                <a:path w="24287" h="3676" extrusionOk="0">
                  <a:moveTo>
                    <a:pt x="24286" y="0"/>
                  </a:moveTo>
                  <a:lnTo>
                    <a:pt x="753" y="0"/>
                  </a:lnTo>
                  <a:lnTo>
                    <a:pt x="0" y="3675"/>
                  </a:lnTo>
                  <a:lnTo>
                    <a:pt x="24286" y="367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2112075" y="5776250"/>
              <a:ext cx="704175" cy="307600"/>
            </a:xfrm>
            <a:custGeom>
              <a:avLst/>
              <a:gdLst/>
              <a:ahLst/>
              <a:cxnLst/>
              <a:rect l="l" t="t" r="r" b="b"/>
              <a:pathLst>
                <a:path w="28167" h="12304" extrusionOk="0">
                  <a:moveTo>
                    <a:pt x="183" y="2443"/>
                  </a:moveTo>
                  <a:cubicBezTo>
                    <a:pt x="183" y="2443"/>
                    <a:pt x="8651" y="1256"/>
                    <a:pt x="12828" y="3128"/>
                  </a:cubicBezTo>
                  <a:lnTo>
                    <a:pt x="12349" y="12304"/>
                  </a:lnTo>
                  <a:lnTo>
                    <a:pt x="25610" y="12304"/>
                  </a:lnTo>
                  <a:lnTo>
                    <a:pt x="28167" y="1"/>
                  </a:lnTo>
                  <a:lnTo>
                    <a:pt x="0" y="75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1744000" y="6676725"/>
              <a:ext cx="613475" cy="42250"/>
            </a:xfrm>
            <a:custGeom>
              <a:avLst/>
              <a:gdLst/>
              <a:ahLst/>
              <a:cxnLst/>
              <a:rect l="l" t="t" r="r" b="b"/>
              <a:pathLst>
                <a:path w="24539" h="1690" extrusionOk="0">
                  <a:moveTo>
                    <a:pt x="252" y="0"/>
                  </a:moveTo>
                  <a:lnTo>
                    <a:pt x="1" y="1393"/>
                  </a:lnTo>
                  <a:lnTo>
                    <a:pt x="4018" y="1393"/>
                  </a:lnTo>
                  <a:lnTo>
                    <a:pt x="4771" y="274"/>
                  </a:lnTo>
                  <a:lnTo>
                    <a:pt x="20521" y="251"/>
                  </a:lnTo>
                  <a:lnTo>
                    <a:pt x="20818" y="1689"/>
                  </a:lnTo>
                  <a:lnTo>
                    <a:pt x="24538" y="1689"/>
                  </a:lnTo>
                  <a:lnTo>
                    <a:pt x="2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2357450" y="6676725"/>
              <a:ext cx="796625" cy="42250"/>
            </a:xfrm>
            <a:custGeom>
              <a:avLst/>
              <a:gdLst/>
              <a:ahLst/>
              <a:cxnLst/>
              <a:rect l="l" t="t" r="r" b="b"/>
              <a:pathLst>
                <a:path w="31865" h="1690" extrusionOk="0">
                  <a:moveTo>
                    <a:pt x="0" y="0"/>
                  </a:moveTo>
                  <a:lnTo>
                    <a:pt x="31476" y="0"/>
                  </a:lnTo>
                  <a:lnTo>
                    <a:pt x="31864" y="1689"/>
                  </a:lnTo>
                  <a:lnTo>
                    <a:pt x="27139" y="1689"/>
                  </a:lnTo>
                  <a:lnTo>
                    <a:pt x="26226" y="662"/>
                  </a:lnTo>
                  <a:lnTo>
                    <a:pt x="2853" y="388"/>
                  </a:lnTo>
                  <a:lnTo>
                    <a:pt x="2351" y="1689"/>
                  </a:lnTo>
                  <a:lnTo>
                    <a:pt x="0" y="1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2449325" y="6687550"/>
              <a:ext cx="183175" cy="31425"/>
            </a:xfrm>
            <a:custGeom>
              <a:avLst/>
              <a:gdLst/>
              <a:ahLst/>
              <a:cxnLst/>
              <a:rect l="l" t="t" r="r" b="b"/>
              <a:pathLst>
                <a:path w="7327" h="1257" extrusionOk="0">
                  <a:moveTo>
                    <a:pt x="7327" y="47"/>
                  </a:moveTo>
                  <a:lnTo>
                    <a:pt x="6870" y="1256"/>
                  </a:lnTo>
                  <a:lnTo>
                    <a:pt x="639" y="12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2989125" y="6558025"/>
              <a:ext cx="27425" cy="26850"/>
            </a:xfrm>
            <a:custGeom>
              <a:avLst/>
              <a:gdLst/>
              <a:ahLst/>
              <a:cxnLst/>
              <a:rect l="l" t="t" r="r" b="b"/>
              <a:pathLst>
                <a:path w="1097" h="1074" extrusionOk="0">
                  <a:moveTo>
                    <a:pt x="229" y="1073"/>
                  </a:moveTo>
                  <a:lnTo>
                    <a:pt x="1" y="1"/>
                  </a:lnTo>
                  <a:lnTo>
                    <a:pt x="1096" y="1"/>
                  </a:lnTo>
                  <a:lnTo>
                    <a:pt x="891" y="1073"/>
                  </a:lnTo>
                  <a:close/>
                </a:path>
              </a:pathLst>
            </a:custGeom>
            <a:solidFill>
              <a:srgbClr val="4D34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2938925" y="6534625"/>
              <a:ext cx="130125" cy="33700"/>
            </a:xfrm>
            <a:custGeom>
              <a:avLst/>
              <a:gdLst/>
              <a:ahLst/>
              <a:cxnLst/>
              <a:rect l="l" t="t" r="r" b="b"/>
              <a:pathLst>
                <a:path w="5205" h="1348" extrusionOk="0">
                  <a:moveTo>
                    <a:pt x="274" y="1347"/>
                  </a:moveTo>
                  <a:lnTo>
                    <a:pt x="4816" y="1347"/>
                  </a:lnTo>
                  <a:lnTo>
                    <a:pt x="5204"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1787950" y="5788800"/>
              <a:ext cx="356675" cy="299625"/>
            </a:xfrm>
            <a:custGeom>
              <a:avLst/>
              <a:gdLst/>
              <a:ahLst/>
              <a:cxnLst/>
              <a:rect l="l" t="t" r="r" b="b"/>
              <a:pathLst>
                <a:path w="14267" h="11985" extrusionOk="0">
                  <a:moveTo>
                    <a:pt x="10633" y="1"/>
                  </a:moveTo>
                  <a:cubicBezTo>
                    <a:pt x="10531" y="1"/>
                    <a:pt x="10439" y="79"/>
                    <a:pt x="10386" y="184"/>
                  </a:cubicBezTo>
                  <a:cubicBezTo>
                    <a:pt x="6743" y="9734"/>
                    <a:pt x="4667" y="11384"/>
                    <a:pt x="3660" y="11384"/>
                  </a:cubicBezTo>
                  <a:cubicBezTo>
                    <a:pt x="3600" y="11384"/>
                    <a:pt x="3545" y="11378"/>
                    <a:pt x="3493" y="11368"/>
                  </a:cubicBezTo>
                  <a:cubicBezTo>
                    <a:pt x="1324" y="11003"/>
                    <a:pt x="662" y="3334"/>
                    <a:pt x="571" y="412"/>
                  </a:cubicBezTo>
                  <a:lnTo>
                    <a:pt x="1" y="458"/>
                  </a:lnTo>
                  <a:cubicBezTo>
                    <a:pt x="46" y="1553"/>
                    <a:pt x="389" y="11437"/>
                    <a:pt x="3379" y="11939"/>
                  </a:cubicBezTo>
                  <a:cubicBezTo>
                    <a:pt x="3470" y="11984"/>
                    <a:pt x="3538" y="11984"/>
                    <a:pt x="3630" y="11984"/>
                  </a:cubicBezTo>
                  <a:cubicBezTo>
                    <a:pt x="5342" y="11984"/>
                    <a:pt x="7419" y="8971"/>
                    <a:pt x="9930" y="2809"/>
                  </a:cubicBezTo>
                  <a:lnTo>
                    <a:pt x="9930" y="2809"/>
                  </a:lnTo>
                  <a:cubicBezTo>
                    <a:pt x="9815" y="4475"/>
                    <a:pt x="9907" y="6552"/>
                    <a:pt x="10865" y="8218"/>
                  </a:cubicBezTo>
                  <a:cubicBezTo>
                    <a:pt x="11596" y="9405"/>
                    <a:pt x="12691" y="10204"/>
                    <a:pt x="14129" y="10569"/>
                  </a:cubicBezTo>
                  <a:lnTo>
                    <a:pt x="14266" y="10044"/>
                  </a:lnTo>
                  <a:cubicBezTo>
                    <a:pt x="12988" y="9725"/>
                    <a:pt x="12007" y="9017"/>
                    <a:pt x="11390" y="7921"/>
                  </a:cubicBezTo>
                  <a:cubicBezTo>
                    <a:pt x="9701" y="5046"/>
                    <a:pt x="10934" y="412"/>
                    <a:pt x="10934" y="366"/>
                  </a:cubicBezTo>
                  <a:cubicBezTo>
                    <a:pt x="10957" y="229"/>
                    <a:pt x="10865" y="70"/>
                    <a:pt x="10728" y="24"/>
                  </a:cubicBezTo>
                  <a:cubicBezTo>
                    <a:pt x="10696" y="8"/>
                    <a:pt x="10664" y="1"/>
                    <a:pt x="106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1496350" y="5484100"/>
              <a:ext cx="1588675" cy="547825"/>
            </a:xfrm>
            <a:custGeom>
              <a:avLst/>
              <a:gdLst/>
              <a:ahLst/>
              <a:cxnLst/>
              <a:rect l="l" t="t" r="r" b="b"/>
              <a:pathLst>
                <a:path w="63547" h="21913" extrusionOk="0">
                  <a:moveTo>
                    <a:pt x="63546" y="229"/>
                  </a:moveTo>
                  <a:lnTo>
                    <a:pt x="57703" y="21388"/>
                  </a:lnTo>
                  <a:lnTo>
                    <a:pt x="48048" y="21388"/>
                  </a:lnTo>
                  <a:lnTo>
                    <a:pt x="48048" y="19858"/>
                  </a:lnTo>
                  <a:lnTo>
                    <a:pt x="47729" y="19858"/>
                  </a:lnTo>
                  <a:lnTo>
                    <a:pt x="47386" y="21913"/>
                  </a:lnTo>
                  <a:lnTo>
                    <a:pt x="40995" y="21913"/>
                  </a:lnTo>
                  <a:lnTo>
                    <a:pt x="40995" y="16982"/>
                  </a:lnTo>
                  <a:lnTo>
                    <a:pt x="34946" y="17485"/>
                  </a:lnTo>
                  <a:lnTo>
                    <a:pt x="33349" y="4018"/>
                  </a:lnTo>
                  <a:lnTo>
                    <a:pt x="1051" y="2671"/>
                  </a:lnTo>
                  <a:lnTo>
                    <a:pt x="1" y="2739"/>
                  </a:lnTo>
                  <a:lnTo>
                    <a:pt x="1" y="2146"/>
                  </a:lnTo>
                  <a:lnTo>
                    <a:pt x="17941" y="1598"/>
                  </a:lnTo>
                  <a:lnTo>
                    <a:pt x="4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1496350" y="5489800"/>
              <a:ext cx="1588675" cy="542125"/>
            </a:xfrm>
            <a:custGeom>
              <a:avLst/>
              <a:gdLst/>
              <a:ahLst/>
              <a:cxnLst/>
              <a:rect l="l" t="t" r="r" b="b"/>
              <a:pathLst>
                <a:path w="63547" h="21685" extrusionOk="0">
                  <a:moveTo>
                    <a:pt x="63546" y="1"/>
                  </a:moveTo>
                  <a:lnTo>
                    <a:pt x="57703" y="21160"/>
                  </a:lnTo>
                  <a:lnTo>
                    <a:pt x="48048" y="21160"/>
                  </a:lnTo>
                  <a:lnTo>
                    <a:pt x="48048" y="19630"/>
                  </a:lnTo>
                  <a:lnTo>
                    <a:pt x="47729" y="19630"/>
                  </a:lnTo>
                  <a:lnTo>
                    <a:pt x="47386" y="21685"/>
                  </a:lnTo>
                  <a:lnTo>
                    <a:pt x="40995" y="21685"/>
                  </a:lnTo>
                  <a:lnTo>
                    <a:pt x="40995" y="16754"/>
                  </a:lnTo>
                  <a:lnTo>
                    <a:pt x="34946" y="17257"/>
                  </a:lnTo>
                  <a:lnTo>
                    <a:pt x="33349" y="3790"/>
                  </a:lnTo>
                  <a:lnTo>
                    <a:pt x="1051" y="2443"/>
                  </a:lnTo>
                  <a:lnTo>
                    <a:pt x="1" y="2511"/>
                  </a:lnTo>
                  <a:lnTo>
                    <a:pt x="1" y="1918"/>
                  </a:lnTo>
                  <a:lnTo>
                    <a:pt x="33759" y="3630"/>
                  </a:lnTo>
                  <a:lnTo>
                    <a:pt x="48117" y="232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2203950" y="5507500"/>
              <a:ext cx="553525" cy="473075"/>
            </a:xfrm>
            <a:custGeom>
              <a:avLst/>
              <a:gdLst/>
              <a:ahLst/>
              <a:cxnLst/>
              <a:rect l="l" t="t" r="r" b="b"/>
              <a:pathLst>
                <a:path w="22141" h="18923" extrusionOk="0">
                  <a:moveTo>
                    <a:pt x="19744" y="18922"/>
                  </a:moveTo>
                  <a:lnTo>
                    <a:pt x="22141" y="1256"/>
                  </a:lnTo>
                  <a:lnTo>
                    <a:pt x="0" y="0"/>
                  </a:lnTo>
                  <a:lnTo>
                    <a:pt x="20680" y="1575"/>
                  </a:lnTo>
                  <a:lnTo>
                    <a:pt x="19425" y="189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1920900" y="5524625"/>
              <a:ext cx="600350" cy="384050"/>
            </a:xfrm>
            <a:custGeom>
              <a:avLst/>
              <a:gdLst/>
              <a:ahLst/>
              <a:cxnLst/>
              <a:rect l="l" t="t" r="r" b="b"/>
              <a:pathLst>
                <a:path w="24014" h="15362" extrusionOk="0">
                  <a:moveTo>
                    <a:pt x="24013" y="15361"/>
                  </a:moveTo>
                  <a:lnTo>
                    <a:pt x="23374" y="1575"/>
                  </a:lnTo>
                  <a:lnTo>
                    <a:pt x="1" y="0"/>
                  </a:lnTo>
                  <a:lnTo>
                    <a:pt x="22392" y="1872"/>
                  </a:lnTo>
                  <a:lnTo>
                    <a:pt x="23625" y="1536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1496350" y="5537750"/>
              <a:ext cx="883950" cy="383475"/>
            </a:xfrm>
            <a:custGeom>
              <a:avLst/>
              <a:gdLst/>
              <a:ahLst/>
              <a:cxnLst/>
              <a:rect l="l" t="t" r="r" b="b"/>
              <a:pathLst>
                <a:path w="35358" h="15339" extrusionOk="0">
                  <a:moveTo>
                    <a:pt x="34946" y="15339"/>
                  </a:moveTo>
                  <a:lnTo>
                    <a:pt x="35357" y="15293"/>
                  </a:lnTo>
                  <a:lnTo>
                    <a:pt x="34011" y="1666"/>
                  </a:lnTo>
                  <a:lnTo>
                    <a:pt x="1" y="0"/>
                  </a:lnTo>
                  <a:lnTo>
                    <a:pt x="252" y="593"/>
                  </a:lnTo>
                  <a:lnTo>
                    <a:pt x="914" y="297"/>
                  </a:lnTo>
                  <a:lnTo>
                    <a:pt x="33326" y="21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2290100" y="5583950"/>
              <a:ext cx="64525" cy="206600"/>
            </a:xfrm>
            <a:custGeom>
              <a:avLst/>
              <a:gdLst/>
              <a:ahLst/>
              <a:cxnLst/>
              <a:rect l="l" t="t" r="r" b="b"/>
              <a:pathLst>
                <a:path w="2581" h="8264" extrusionOk="0">
                  <a:moveTo>
                    <a:pt x="2580" y="8195"/>
                  </a:moveTo>
                  <a:lnTo>
                    <a:pt x="1" y="8264"/>
                  </a:lnTo>
                  <a:lnTo>
                    <a:pt x="1051" y="1"/>
                  </a:lnTo>
                  <a:lnTo>
                    <a:pt x="1599" y="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2828225" y="5564000"/>
              <a:ext cx="166650" cy="454800"/>
            </a:xfrm>
            <a:custGeom>
              <a:avLst/>
              <a:gdLst/>
              <a:ahLst/>
              <a:cxnLst/>
              <a:rect l="l" t="t" r="r" b="b"/>
              <a:pathLst>
                <a:path w="6666" h="18192" extrusionOk="0">
                  <a:moveTo>
                    <a:pt x="0" y="18192"/>
                  </a:moveTo>
                  <a:lnTo>
                    <a:pt x="6665" y="0"/>
                  </a:lnTo>
                  <a:lnTo>
                    <a:pt x="2534" y="18192"/>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2521225" y="5606775"/>
              <a:ext cx="23400" cy="425150"/>
            </a:xfrm>
            <a:custGeom>
              <a:avLst/>
              <a:gdLst/>
              <a:ahLst/>
              <a:cxnLst/>
              <a:rect l="l" t="t" r="r" b="b"/>
              <a:pathLst>
                <a:path w="936" h="17006" extrusionOk="0">
                  <a:moveTo>
                    <a:pt x="0" y="17006"/>
                  </a:moveTo>
                  <a:lnTo>
                    <a:pt x="525" y="1"/>
                  </a:lnTo>
                  <a:lnTo>
                    <a:pt x="936" y="17006"/>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2672425" y="4984800"/>
              <a:ext cx="1075675" cy="420575"/>
            </a:xfrm>
            <a:custGeom>
              <a:avLst/>
              <a:gdLst/>
              <a:ahLst/>
              <a:cxnLst/>
              <a:rect l="l" t="t" r="r" b="b"/>
              <a:pathLst>
                <a:path w="43027" h="16823" extrusionOk="0">
                  <a:moveTo>
                    <a:pt x="1188" y="16823"/>
                  </a:moveTo>
                  <a:cubicBezTo>
                    <a:pt x="1188" y="16823"/>
                    <a:pt x="12053" y="14609"/>
                    <a:pt x="25634" y="16252"/>
                  </a:cubicBezTo>
                  <a:lnTo>
                    <a:pt x="43026" y="6437"/>
                  </a:lnTo>
                  <a:lnTo>
                    <a:pt x="43026" y="3196"/>
                  </a:lnTo>
                  <a:cubicBezTo>
                    <a:pt x="43026" y="3196"/>
                    <a:pt x="29537" y="0"/>
                    <a:pt x="16481" y="4725"/>
                  </a:cubicBezTo>
                  <a:cubicBezTo>
                    <a:pt x="16481" y="4725"/>
                    <a:pt x="6278" y="9792"/>
                    <a:pt x="1" y="15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2672425" y="5064675"/>
              <a:ext cx="1092225" cy="360100"/>
            </a:xfrm>
            <a:custGeom>
              <a:avLst/>
              <a:gdLst/>
              <a:ahLst/>
              <a:cxnLst/>
              <a:rect l="l" t="t" r="r" b="b"/>
              <a:pathLst>
                <a:path w="43689" h="14404" extrusionOk="0">
                  <a:moveTo>
                    <a:pt x="46" y="11916"/>
                  </a:moveTo>
                  <a:cubicBezTo>
                    <a:pt x="46" y="11916"/>
                    <a:pt x="12532" y="8834"/>
                    <a:pt x="25634" y="11003"/>
                  </a:cubicBezTo>
                  <a:lnTo>
                    <a:pt x="43026" y="1"/>
                  </a:lnTo>
                  <a:lnTo>
                    <a:pt x="43026" y="3242"/>
                  </a:lnTo>
                  <a:lnTo>
                    <a:pt x="43688" y="3242"/>
                  </a:lnTo>
                  <a:lnTo>
                    <a:pt x="25611" y="13422"/>
                  </a:lnTo>
                  <a:cubicBezTo>
                    <a:pt x="25611" y="13422"/>
                    <a:pt x="15796" y="12509"/>
                    <a:pt x="1" y="14404"/>
                  </a:cubicBezTo>
                  <a:lnTo>
                    <a:pt x="1142" y="1362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3313250" y="5064675"/>
              <a:ext cx="434850" cy="326425"/>
            </a:xfrm>
            <a:custGeom>
              <a:avLst/>
              <a:gdLst/>
              <a:ahLst/>
              <a:cxnLst/>
              <a:rect l="l" t="t" r="r" b="b"/>
              <a:pathLst>
                <a:path w="17394" h="13057" extrusionOk="0">
                  <a:moveTo>
                    <a:pt x="1" y="11003"/>
                  </a:moveTo>
                  <a:lnTo>
                    <a:pt x="1" y="13057"/>
                  </a:lnTo>
                  <a:lnTo>
                    <a:pt x="17393" y="3242"/>
                  </a:lnTo>
                  <a:lnTo>
                    <a:pt x="17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2685550" y="5332875"/>
              <a:ext cx="616875" cy="48525"/>
            </a:xfrm>
            <a:custGeom>
              <a:avLst/>
              <a:gdLst/>
              <a:ahLst/>
              <a:cxnLst/>
              <a:rect l="l" t="t" r="r" b="b"/>
              <a:pathLst>
                <a:path w="24675" h="1941" extrusionOk="0">
                  <a:moveTo>
                    <a:pt x="1" y="1941"/>
                  </a:moveTo>
                  <a:cubicBezTo>
                    <a:pt x="1" y="1941"/>
                    <a:pt x="11642" y="1"/>
                    <a:pt x="21023" y="891"/>
                  </a:cubicBezTo>
                  <a:lnTo>
                    <a:pt x="24515" y="412"/>
                  </a:lnTo>
                  <a:lnTo>
                    <a:pt x="21890" y="1165"/>
                  </a:lnTo>
                  <a:lnTo>
                    <a:pt x="24675" y="1804"/>
                  </a:lnTo>
                  <a:lnTo>
                    <a:pt x="20817" y="1165"/>
                  </a:lnTo>
                  <a:cubicBezTo>
                    <a:pt x="20817" y="1165"/>
                    <a:pt x="12372" y="412"/>
                    <a:pt x="1" y="19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34"/>
          <p:cNvGrpSpPr/>
          <p:nvPr/>
        </p:nvGrpSpPr>
        <p:grpSpPr>
          <a:xfrm>
            <a:off x="6323634" y="-135107"/>
            <a:ext cx="1027371" cy="1337313"/>
            <a:chOff x="3071225" y="611675"/>
            <a:chExt cx="826525" cy="1075875"/>
          </a:xfrm>
        </p:grpSpPr>
        <p:sp>
          <p:nvSpPr>
            <p:cNvPr id="1940" name="Google Shape;1940;p34"/>
            <p:cNvSpPr/>
            <p:nvPr/>
          </p:nvSpPr>
          <p:spPr>
            <a:xfrm>
              <a:off x="3191400" y="943500"/>
              <a:ext cx="269025" cy="321850"/>
            </a:xfrm>
            <a:custGeom>
              <a:avLst/>
              <a:gdLst/>
              <a:ahLst/>
              <a:cxnLst/>
              <a:rect l="l" t="t" r="r" b="b"/>
              <a:pathLst>
                <a:path w="10761" h="12874" extrusionOk="0">
                  <a:moveTo>
                    <a:pt x="10760" y="9998"/>
                  </a:moveTo>
                  <a:lnTo>
                    <a:pt x="5824" y="12874"/>
                  </a:lnTo>
                  <a:lnTo>
                    <a:pt x="1" y="2876"/>
                  </a:lnTo>
                  <a:lnTo>
                    <a:pt x="4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3159125" y="611675"/>
              <a:ext cx="641425" cy="504000"/>
            </a:xfrm>
            <a:custGeom>
              <a:avLst/>
              <a:gdLst/>
              <a:ahLst/>
              <a:cxnLst/>
              <a:rect l="l" t="t" r="r" b="b"/>
              <a:pathLst>
                <a:path w="25657" h="20160" extrusionOk="0">
                  <a:moveTo>
                    <a:pt x="21775" y="0"/>
                  </a:moveTo>
                  <a:lnTo>
                    <a:pt x="25656" y="5980"/>
                  </a:lnTo>
                  <a:lnTo>
                    <a:pt x="5999" y="19432"/>
                  </a:lnTo>
                  <a:cubicBezTo>
                    <a:pt x="5020" y="20064"/>
                    <a:pt x="3851" y="20160"/>
                    <a:pt x="2830" y="19783"/>
                  </a:cubicBezTo>
                  <a:cubicBezTo>
                    <a:pt x="2137" y="19527"/>
                    <a:pt x="1512" y="19051"/>
                    <a:pt x="1074" y="18377"/>
                  </a:cubicBezTo>
                  <a:lnTo>
                    <a:pt x="1074" y="18377"/>
                  </a:lnTo>
                  <a:cubicBezTo>
                    <a:pt x="0" y="16728"/>
                    <a:pt x="473" y="14523"/>
                    <a:pt x="2122" y="13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3159125" y="611675"/>
              <a:ext cx="551625" cy="501250"/>
            </a:xfrm>
            <a:custGeom>
              <a:avLst/>
              <a:gdLst/>
              <a:ahLst/>
              <a:cxnLst/>
              <a:rect l="l" t="t" r="r" b="b"/>
              <a:pathLst>
                <a:path w="22065" h="20050" extrusionOk="0">
                  <a:moveTo>
                    <a:pt x="3779" y="19783"/>
                  </a:moveTo>
                  <a:cubicBezTo>
                    <a:pt x="3082" y="19527"/>
                    <a:pt x="2461" y="19051"/>
                    <a:pt x="2023" y="18377"/>
                  </a:cubicBezTo>
                  <a:lnTo>
                    <a:pt x="2023" y="18377"/>
                  </a:lnTo>
                  <a:cubicBezTo>
                    <a:pt x="949" y="16728"/>
                    <a:pt x="1421" y="14523"/>
                    <a:pt x="3070" y="13449"/>
                  </a:cubicBezTo>
                  <a:lnTo>
                    <a:pt x="22064" y="453"/>
                  </a:lnTo>
                  <a:lnTo>
                    <a:pt x="21775" y="0"/>
                  </a:lnTo>
                  <a:lnTo>
                    <a:pt x="2122" y="13449"/>
                  </a:lnTo>
                  <a:cubicBezTo>
                    <a:pt x="469" y="14523"/>
                    <a:pt x="0" y="16728"/>
                    <a:pt x="1074" y="18377"/>
                  </a:cubicBezTo>
                  <a:lnTo>
                    <a:pt x="1074" y="18377"/>
                  </a:lnTo>
                  <a:cubicBezTo>
                    <a:pt x="1505" y="19051"/>
                    <a:pt x="2130" y="19527"/>
                    <a:pt x="2830" y="19783"/>
                  </a:cubicBezTo>
                  <a:cubicBezTo>
                    <a:pt x="3375" y="19981"/>
                    <a:pt x="3965" y="20049"/>
                    <a:pt x="4540" y="19969"/>
                  </a:cubicBezTo>
                  <a:cubicBezTo>
                    <a:pt x="4278" y="19935"/>
                    <a:pt x="4026" y="19874"/>
                    <a:pt x="3779" y="197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3229200" y="971500"/>
              <a:ext cx="84475" cy="84475"/>
            </a:xfrm>
            <a:custGeom>
              <a:avLst/>
              <a:gdLst/>
              <a:ahLst/>
              <a:cxnLst/>
              <a:rect l="l" t="t" r="r" b="b"/>
              <a:pathLst>
                <a:path w="3379" h="3379" extrusionOk="0">
                  <a:moveTo>
                    <a:pt x="3379" y="1691"/>
                  </a:moveTo>
                  <a:cubicBezTo>
                    <a:pt x="3379" y="2624"/>
                    <a:pt x="2621" y="3379"/>
                    <a:pt x="1688" y="3379"/>
                  </a:cubicBezTo>
                  <a:cubicBezTo>
                    <a:pt x="755" y="3379"/>
                    <a:pt x="1" y="2624"/>
                    <a:pt x="1" y="1691"/>
                  </a:cubicBezTo>
                  <a:cubicBezTo>
                    <a:pt x="1" y="758"/>
                    <a:pt x="755" y="0"/>
                    <a:pt x="1688" y="0"/>
                  </a:cubicBezTo>
                  <a:cubicBezTo>
                    <a:pt x="2621" y="0"/>
                    <a:pt x="3379" y="758"/>
                    <a:pt x="3379" y="1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3243475" y="984550"/>
              <a:ext cx="84500" cy="84575"/>
            </a:xfrm>
            <a:custGeom>
              <a:avLst/>
              <a:gdLst/>
              <a:ahLst/>
              <a:cxnLst/>
              <a:rect l="l" t="t" r="r" b="b"/>
              <a:pathLst>
                <a:path w="3380" h="3383" extrusionOk="0">
                  <a:moveTo>
                    <a:pt x="3379" y="1691"/>
                  </a:moveTo>
                  <a:cubicBezTo>
                    <a:pt x="3379" y="2624"/>
                    <a:pt x="2621" y="3382"/>
                    <a:pt x="1688" y="3382"/>
                  </a:cubicBezTo>
                  <a:cubicBezTo>
                    <a:pt x="755" y="3382"/>
                    <a:pt x="1" y="2624"/>
                    <a:pt x="1" y="1691"/>
                  </a:cubicBezTo>
                  <a:cubicBezTo>
                    <a:pt x="1" y="758"/>
                    <a:pt x="755" y="0"/>
                    <a:pt x="1688" y="0"/>
                  </a:cubicBezTo>
                  <a:cubicBezTo>
                    <a:pt x="2621" y="0"/>
                    <a:pt x="3379" y="758"/>
                    <a:pt x="3379" y="1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3249475" y="997200"/>
              <a:ext cx="82775" cy="77625"/>
            </a:xfrm>
            <a:custGeom>
              <a:avLst/>
              <a:gdLst/>
              <a:ahLst/>
              <a:cxnLst/>
              <a:rect l="l" t="t" r="r" b="b"/>
              <a:pathLst>
                <a:path w="3311" h="3105" extrusionOk="0">
                  <a:moveTo>
                    <a:pt x="2835" y="2153"/>
                  </a:moveTo>
                  <a:cubicBezTo>
                    <a:pt x="3311" y="1478"/>
                    <a:pt x="3215" y="572"/>
                    <a:pt x="2652" y="1"/>
                  </a:cubicBezTo>
                  <a:cubicBezTo>
                    <a:pt x="2991" y="557"/>
                    <a:pt x="2991" y="1280"/>
                    <a:pt x="2598" y="1848"/>
                  </a:cubicBezTo>
                  <a:cubicBezTo>
                    <a:pt x="2065" y="2613"/>
                    <a:pt x="1006" y="2800"/>
                    <a:pt x="241" y="2267"/>
                  </a:cubicBezTo>
                  <a:cubicBezTo>
                    <a:pt x="153" y="2206"/>
                    <a:pt x="73" y="2137"/>
                    <a:pt x="1" y="2061"/>
                  </a:cubicBezTo>
                  <a:cubicBezTo>
                    <a:pt x="123" y="2259"/>
                    <a:pt x="279" y="2431"/>
                    <a:pt x="477" y="2571"/>
                  </a:cubicBezTo>
                  <a:cubicBezTo>
                    <a:pt x="1243" y="3105"/>
                    <a:pt x="2301" y="2918"/>
                    <a:pt x="2835" y="2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3091625" y="1022900"/>
              <a:ext cx="685400" cy="463275"/>
            </a:xfrm>
            <a:custGeom>
              <a:avLst/>
              <a:gdLst/>
              <a:ahLst/>
              <a:cxnLst/>
              <a:rect l="l" t="t" r="r" b="b"/>
              <a:pathLst>
                <a:path w="27416" h="18531" extrusionOk="0">
                  <a:moveTo>
                    <a:pt x="27415" y="4705"/>
                  </a:moveTo>
                  <a:lnTo>
                    <a:pt x="1581" y="18530"/>
                  </a:lnTo>
                  <a:lnTo>
                    <a:pt x="1581" y="18530"/>
                  </a:lnTo>
                  <a:cubicBezTo>
                    <a:pt x="0" y="15579"/>
                    <a:pt x="800" y="11294"/>
                    <a:pt x="3588" y="9447"/>
                  </a:cubicBezTo>
                  <a:cubicBezTo>
                    <a:pt x="8158" y="6422"/>
                    <a:pt x="13113" y="3791"/>
                    <a:pt x="18743" y="1338"/>
                  </a:cubicBezTo>
                  <a:cubicBezTo>
                    <a:pt x="21809" y="1"/>
                    <a:pt x="25835" y="1753"/>
                    <a:pt x="27415" y="47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3071225" y="1024900"/>
              <a:ext cx="698175" cy="461275"/>
            </a:xfrm>
            <a:custGeom>
              <a:avLst/>
              <a:gdLst/>
              <a:ahLst/>
              <a:cxnLst/>
              <a:rect l="l" t="t" r="r" b="b"/>
              <a:pathLst>
                <a:path w="27927" h="18451" extrusionOk="0">
                  <a:moveTo>
                    <a:pt x="4587" y="9690"/>
                  </a:moveTo>
                  <a:cubicBezTo>
                    <a:pt x="9073" y="6548"/>
                    <a:pt x="14059" y="3905"/>
                    <a:pt x="19738" y="1582"/>
                  </a:cubicBezTo>
                  <a:cubicBezTo>
                    <a:pt x="22876" y="298"/>
                    <a:pt x="26011" y="2027"/>
                    <a:pt x="27927" y="4111"/>
                  </a:cubicBezTo>
                  <a:cubicBezTo>
                    <a:pt x="26182" y="1479"/>
                    <a:pt x="22450" y="1"/>
                    <a:pt x="19563" y="1258"/>
                  </a:cubicBezTo>
                  <a:cubicBezTo>
                    <a:pt x="13937" y="3714"/>
                    <a:pt x="8978" y="6342"/>
                    <a:pt x="4408" y="9367"/>
                  </a:cubicBezTo>
                  <a:cubicBezTo>
                    <a:pt x="1620" y="11214"/>
                    <a:pt x="820" y="15499"/>
                    <a:pt x="2400" y="18450"/>
                  </a:cubicBezTo>
                  <a:lnTo>
                    <a:pt x="2400" y="18450"/>
                  </a:lnTo>
                  <a:cubicBezTo>
                    <a:pt x="2397" y="18450"/>
                    <a:pt x="1" y="12901"/>
                    <a:pt x="4587" y="96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3109525" y="1122900"/>
              <a:ext cx="762625" cy="516675"/>
            </a:xfrm>
            <a:custGeom>
              <a:avLst/>
              <a:gdLst/>
              <a:ahLst/>
              <a:cxnLst/>
              <a:rect l="l" t="t" r="r" b="b"/>
              <a:pathLst>
                <a:path w="30505" h="20667" extrusionOk="0">
                  <a:moveTo>
                    <a:pt x="27648" y="743"/>
                  </a:moveTo>
                  <a:cubicBezTo>
                    <a:pt x="27267" y="34"/>
                    <a:pt x="24544" y="0"/>
                    <a:pt x="22323" y="682"/>
                  </a:cubicBezTo>
                  <a:cubicBezTo>
                    <a:pt x="19680" y="1425"/>
                    <a:pt x="16073" y="2933"/>
                    <a:pt x="12253" y="4974"/>
                  </a:cubicBezTo>
                  <a:cubicBezTo>
                    <a:pt x="8433" y="7016"/>
                    <a:pt x="5176" y="9183"/>
                    <a:pt x="3089" y="10973"/>
                  </a:cubicBezTo>
                  <a:cubicBezTo>
                    <a:pt x="1291" y="12439"/>
                    <a:pt x="0" y="14610"/>
                    <a:pt x="381" y="15326"/>
                  </a:cubicBezTo>
                  <a:lnTo>
                    <a:pt x="3237" y="20666"/>
                  </a:lnTo>
                  <a:lnTo>
                    <a:pt x="30504" y="60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3109700" y="1122900"/>
              <a:ext cx="701500" cy="399450"/>
            </a:xfrm>
            <a:custGeom>
              <a:avLst/>
              <a:gdLst/>
              <a:ahLst/>
              <a:cxnLst/>
              <a:rect l="l" t="t" r="r" b="b"/>
              <a:pathLst>
                <a:path w="28060" h="15978" extrusionOk="0">
                  <a:moveTo>
                    <a:pt x="3501" y="11933"/>
                  </a:moveTo>
                  <a:cubicBezTo>
                    <a:pt x="5588" y="10143"/>
                    <a:pt x="8845" y="7976"/>
                    <a:pt x="12665" y="5934"/>
                  </a:cubicBezTo>
                  <a:cubicBezTo>
                    <a:pt x="16481" y="3889"/>
                    <a:pt x="20092" y="2381"/>
                    <a:pt x="22739" y="1638"/>
                  </a:cubicBezTo>
                  <a:cubicBezTo>
                    <a:pt x="24956" y="956"/>
                    <a:pt x="27679" y="987"/>
                    <a:pt x="28060" y="1699"/>
                  </a:cubicBezTo>
                  <a:lnTo>
                    <a:pt x="27644" y="743"/>
                  </a:lnTo>
                  <a:cubicBezTo>
                    <a:pt x="27264" y="34"/>
                    <a:pt x="24540" y="0"/>
                    <a:pt x="22324" y="682"/>
                  </a:cubicBezTo>
                  <a:cubicBezTo>
                    <a:pt x="19677" y="1425"/>
                    <a:pt x="16074" y="2933"/>
                    <a:pt x="12250" y="4974"/>
                  </a:cubicBezTo>
                  <a:cubicBezTo>
                    <a:pt x="8429" y="7016"/>
                    <a:pt x="5173" y="9183"/>
                    <a:pt x="3090" y="10973"/>
                  </a:cubicBezTo>
                  <a:cubicBezTo>
                    <a:pt x="1288" y="12439"/>
                    <a:pt x="1" y="14610"/>
                    <a:pt x="382" y="15326"/>
                  </a:cubicBezTo>
                  <a:lnTo>
                    <a:pt x="728" y="15978"/>
                  </a:lnTo>
                  <a:cubicBezTo>
                    <a:pt x="717" y="15075"/>
                    <a:pt x="1913" y="13228"/>
                    <a:pt x="3501" y="119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3156925" y="1212400"/>
              <a:ext cx="739600" cy="473050"/>
            </a:xfrm>
            <a:custGeom>
              <a:avLst/>
              <a:gdLst/>
              <a:ahLst/>
              <a:cxnLst/>
              <a:rect l="l" t="t" r="r" b="b"/>
              <a:pathLst>
                <a:path w="29584" h="18922" extrusionOk="0">
                  <a:moveTo>
                    <a:pt x="28429" y="2164"/>
                  </a:moveTo>
                  <a:cubicBezTo>
                    <a:pt x="29583" y="4323"/>
                    <a:pt x="24419" y="9339"/>
                    <a:pt x="16889" y="13373"/>
                  </a:cubicBezTo>
                  <a:cubicBezTo>
                    <a:pt x="9355" y="17406"/>
                    <a:pt x="2313" y="18922"/>
                    <a:pt x="1159" y="16759"/>
                  </a:cubicBezTo>
                  <a:cubicBezTo>
                    <a:pt x="1" y="14599"/>
                    <a:pt x="5165" y="9579"/>
                    <a:pt x="12699" y="5546"/>
                  </a:cubicBezTo>
                  <a:cubicBezTo>
                    <a:pt x="20229" y="1516"/>
                    <a:pt x="27271" y="0"/>
                    <a:pt x="28429" y="21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3161025" y="1220400"/>
              <a:ext cx="736725" cy="467150"/>
            </a:xfrm>
            <a:custGeom>
              <a:avLst/>
              <a:gdLst/>
              <a:ahLst/>
              <a:cxnLst/>
              <a:rect l="l" t="t" r="r" b="b"/>
              <a:pathLst>
                <a:path w="29469" h="18686" extrusionOk="0">
                  <a:moveTo>
                    <a:pt x="28372" y="2045"/>
                  </a:moveTo>
                  <a:cubicBezTo>
                    <a:pt x="29469" y="4095"/>
                    <a:pt x="24251" y="9019"/>
                    <a:pt x="16717" y="13049"/>
                  </a:cubicBezTo>
                  <a:cubicBezTo>
                    <a:pt x="9187" y="17082"/>
                    <a:pt x="2191" y="18686"/>
                    <a:pt x="1098" y="16644"/>
                  </a:cubicBezTo>
                  <a:cubicBezTo>
                    <a:pt x="1" y="14595"/>
                    <a:pt x="5219" y="9671"/>
                    <a:pt x="12752" y="5641"/>
                  </a:cubicBezTo>
                  <a:cubicBezTo>
                    <a:pt x="20286" y="1611"/>
                    <a:pt x="27279" y="0"/>
                    <a:pt x="28372"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3426125" y="1355225"/>
              <a:ext cx="184175" cy="134000"/>
            </a:xfrm>
            <a:custGeom>
              <a:avLst/>
              <a:gdLst/>
              <a:ahLst/>
              <a:cxnLst/>
              <a:rect l="l" t="t" r="r" b="b"/>
              <a:pathLst>
                <a:path w="7367" h="5360" extrusionOk="0">
                  <a:moveTo>
                    <a:pt x="6677" y="549"/>
                  </a:moveTo>
                  <a:cubicBezTo>
                    <a:pt x="6585" y="377"/>
                    <a:pt x="5755" y="0"/>
                    <a:pt x="5226" y="168"/>
                  </a:cubicBezTo>
                  <a:cubicBezTo>
                    <a:pt x="4586" y="347"/>
                    <a:pt x="3714" y="709"/>
                    <a:pt x="2792" y="1204"/>
                  </a:cubicBezTo>
                  <a:cubicBezTo>
                    <a:pt x="1866" y="1699"/>
                    <a:pt x="1082" y="2225"/>
                    <a:pt x="579" y="2651"/>
                  </a:cubicBezTo>
                  <a:cubicBezTo>
                    <a:pt x="145" y="3005"/>
                    <a:pt x="0" y="3900"/>
                    <a:pt x="92" y="4072"/>
                  </a:cubicBezTo>
                  <a:lnTo>
                    <a:pt x="781" y="5359"/>
                  </a:lnTo>
                  <a:lnTo>
                    <a:pt x="7366" y="18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3438400" y="1388075"/>
              <a:ext cx="181225" cy="121525"/>
            </a:xfrm>
            <a:custGeom>
              <a:avLst/>
              <a:gdLst/>
              <a:ahLst/>
              <a:cxnLst/>
              <a:rect l="l" t="t" r="r" b="b"/>
              <a:pathLst>
                <a:path w="7249" h="4861" extrusionOk="0">
                  <a:moveTo>
                    <a:pt x="6860" y="492"/>
                  </a:moveTo>
                  <a:cubicBezTo>
                    <a:pt x="7248" y="1196"/>
                    <a:pt x="6098" y="2537"/>
                    <a:pt x="4281" y="3508"/>
                  </a:cubicBezTo>
                  <a:cubicBezTo>
                    <a:pt x="2461" y="4479"/>
                    <a:pt x="739" y="4860"/>
                    <a:pt x="271" y="4015"/>
                  </a:cubicBezTo>
                  <a:cubicBezTo>
                    <a:pt x="0" y="3523"/>
                    <a:pt x="1269" y="2327"/>
                    <a:pt x="3086" y="1356"/>
                  </a:cubicBezTo>
                  <a:cubicBezTo>
                    <a:pt x="4906" y="385"/>
                    <a:pt x="6590" y="0"/>
                    <a:pt x="6860" y="4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3438400" y="1388075"/>
              <a:ext cx="173125" cy="104200"/>
            </a:xfrm>
            <a:custGeom>
              <a:avLst/>
              <a:gdLst/>
              <a:ahLst/>
              <a:cxnLst/>
              <a:rect l="l" t="t" r="r" b="b"/>
              <a:pathLst>
                <a:path w="6925" h="4168" extrusionOk="0">
                  <a:moveTo>
                    <a:pt x="3230" y="1642"/>
                  </a:moveTo>
                  <a:cubicBezTo>
                    <a:pt x="4918" y="739"/>
                    <a:pt x="6494" y="343"/>
                    <a:pt x="6925" y="686"/>
                  </a:cubicBezTo>
                  <a:cubicBezTo>
                    <a:pt x="6913" y="621"/>
                    <a:pt x="6890" y="553"/>
                    <a:pt x="6856" y="492"/>
                  </a:cubicBezTo>
                  <a:cubicBezTo>
                    <a:pt x="6586" y="0"/>
                    <a:pt x="4906" y="385"/>
                    <a:pt x="3086" y="1356"/>
                  </a:cubicBezTo>
                  <a:cubicBezTo>
                    <a:pt x="1269" y="2327"/>
                    <a:pt x="0" y="3523"/>
                    <a:pt x="271" y="4015"/>
                  </a:cubicBezTo>
                  <a:cubicBezTo>
                    <a:pt x="301" y="4072"/>
                    <a:pt x="339" y="4118"/>
                    <a:pt x="381" y="4167"/>
                  </a:cubicBezTo>
                  <a:cubicBezTo>
                    <a:pt x="355" y="3619"/>
                    <a:pt x="1558" y="2537"/>
                    <a:pt x="3230" y="16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3668150" y="1276575"/>
              <a:ext cx="164375" cy="119700"/>
            </a:xfrm>
            <a:custGeom>
              <a:avLst/>
              <a:gdLst/>
              <a:ahLst/>
              <a:cxnLst/>
              <a:rect l="l" t="t" r="r" b="b"/>
              <a:pathLst>
                <a:path w="6575" h="4788" extrusionOk="0">
                  <a:moveTo>
                    <a:pt x="5962" y="492"/>
                  </a:moveTo>
                  <a:cubicBezTo>
                    <a:pt x="5878" y="339"/>
                    <a:pt x="5143" y="0"/>
                    <a:pt x="4659" y="149"/>
                  </a:cubicBezTo>
                  <a:cubicBezTo>
                    <a:pt x="4088" y="309"/>
                    <a:pt x="3311" y="633"/>
                    <a:pt x="2488" y="1074"/>
                  </a:cubicBezTo>
                  <a:cubicBezTo>
                    <a:pt x="1665" y="1520"/>
                    <a:pt x="965" y="1985"/>
                    <a:pt x="515" y="2369"/>
                  </a:cubicBezTo>
                  <a:cubicBezTo>
                    <a:pt x="127" y="2686"/>
                    <a:pt x="1" y="3485"/>
                    <a:pt x="81" y="3638"/>
                  </a:cubicBezTo>
                  <a:lnTo>
                    <a:pt x="694" y="4788"/>
                  </a:lnTo>
                  <a:lnTo>
                    <a:pt x="6575"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3679100" y="1305800"/>
              <a:ext cx="161625" cy="108775"/>
            </a:xfrm>
            <a:custGeom>
              <a:avLst/>
              <a:gdLst/>
              <a:ahLst/>
              <a:cxnLst/>
              <a:rect l="l" t="t" r="r" b="b"/>
              <a:pathLst>
                <a:path w="6465" h="4351" extrusionOk="0">
                  <a:moveTo>
                    <a:pt x="6122" y="446"/>
                  </a:moveTo>
                  <a:cubicBezTo>
                    <a:pt x="6464" y="1075"/>
                    <a:pt x="5440" y="2271"/>
                    <a:pt x="3817" y="3139"/>
                  </a:cubicBezTo>
                  <a:cubicBezTo>
                    <a:pt x="2195" y="4011"/>
                    <a:pt x="656" y="4350"/>
                    <a:pt x="241" y="3592"/>
                  </a:cubicBezTo>
                  <a:cubicBezTo>
                    <a:pt x="1" y="3154"/>
                    <a:pt x="1132" y="2088"/>
                    <a:pt x="2755" y="1219"/>
                  </a:cubicBezTo>
                  <a:cubicBezTo>
                    <a:pt x="4381" y="351"/>
                    <a:pt x="5878" y="1"/>
                    <a:pt x="6122" y="4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3679200" y="1305800"/>
              <a:ext cx="154375" cy="92950"/>
            </a:xfrm>
            <a:custGeom>
              <a:avLst/>
              <a:gdLst/>
              <a:ahLst/>
              <a:cxnLst/>
              <a:rect l="l" t="t" r="r" b="b"/>
              <a:pathLst>
                <a:path w="6175" h="3718" extrusionOk="0">
                  <a:moveTo>
                    <a:pt x="2876" y="1467"/>
                  </a:moveTo>
                  <a:cubicBezTo>
                    <a:pt x="4385" y="660"/>
                    <a:pt x="5790" y="305"/>
                    <a:pt x="6175" y="610"/>
                  </a:cubicBezTo>
                  <a:cubicBezTo>
                    <a:pt x="6167" y="549"/>
                    <a:pt x="6148" y="492"/>
                    <a:pt x="6118" y="439"/>
                  </a:cubicBezTo>
                  <a:cubicBezTo>
                    <a:pt x="5874" y="1"/>
                    <a:pt x="4377" y="343"/>
                    <a:pt x="2751" y="1216"/>
                  </a:cubicBezTo>
                  <a:cubicBezTo>
                    <a:pt x="1128" y="2088"/>
                    <a:pt x="1" y="3147"/>
                    <a:pt x="237" y="3588"/>
                  </a:cubicBezTo>
                  <a:cubicBezTo>
                    <a:pt x="267" y="3634"/>
                    <a:pt x="302" y="3684"/>
                    <a:pt x="332" y="3718"/>
                  </a:cubicBezTo>
                  <a:cubicBezTo>
                    <a:pt x="309" y="3234"/>
                    <a:pt x="1387" y="2267"/>
                    <a:pt x="2876" y="14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3249950" y="1510325"/>
              <a:ext cx="164475" cy="119725"/>
            </a:xfrm>
            <a:custGeom>
              <a:avLst/>
              <a:gdLst/>
              <a:ahLst/>
              <a:cxnLst/>
              <a:rect l="l" t="t" r="r" b="b"/>
              <a:pathLst>
                <a:path w="6579" h="4789" extrusionOk="0">
                  <a:moveTo>
                    <a:pt x="5962" y="492"/>
                  </a:moveTo>
                  <a:cubicBezTo>
                    <a:pt x="5882" y="340"/>
                    <a:pt x="5143" y="1"/>
                    <a:pt x="4663" y="149"/>
                  </a:cubicBezTo>
                  <a:cubicBezTo>
                    <a:pt x="4092" y="309"/>
                    <a:pt x="3315" y="633"/>
                    <a:pt x="2492" y="1075"/>
                  </a:cubicBezTo>
                  <a:cubicBezTo>
                    <a:pt x="1669" y="1517"/>
                    <a:pt x="968" y="1985"/>
                    <a:pt x="515" y="2370"/>
                  </a:cubicBezTo>
                  <a:cubicBezTo>
                    <a:pt x="130" y="2686"/>
                    <a:pt x="1" y="3486"/>
                    <a:pt x="81" y="3638"/>
                  </a:cubicBezTo>
                  <a:lnTo>
                    <a:pt x="698" y="4788"/>
                  </a:lnTo>
                  <a:lnTo>
                    <a:pt x="6579"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3260900" y="1539750"/>
              <a:ext cx="161725" cy="108575"/>
            </a:xfrm>
            <a:custGeom>
              <a:avLst/>
              <a:gdLst/>
              <a:ahLst/>
              <a:cxnLst/>
              <a:rect l="l" t="t" r="r" b="b"/>
              <a:pathLst>
                <a:path w="6469" h="4343" extrusionOk="0">
                  <a:moveTo>
                    <a:pt x="6125" y="435"/>
                  </a:moveTo>
                  <a:cubicBezTo>
                    <a:pt x="6468" y="1067"/>
                    <a:pt x="5444" y="2267"/>
                    <a:pt x="3821" y="3131"/>
                  </a:cubicBezTo>
                  <a:cubicBezTo>
                    <a:pt x="2199" y="4004"/>
                    <a:pt x="660" y="4343"/>
                    <a:pt x="245" y="3585"/>
                  </a:cubicBezTo>
                  <a:cubicBezTo>
                    <a:pt x="1" y="3147"/>
                    <a:pt x="1136" y="2080"/>
                    <a:pt x="2758" y="1212"/>
                  </a:cubicBezTo>
                  <a:cubicBezTo>
                    <a:pt x="4381" y="340"/>
                    <a:pt x="5885" y="1"/>
                    <a:pt x="6125" y="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3261200" y="1539650"/>
              <a:ext cx="154375" cy="93050"/>
            </a:xfrm>
            <a:custGeom>
              <a:avLst/>
              <a:gdLst/>
              <a:ahLst/>
              <a:cxnLst/>
              <a:rect l="l" t="t" r="r" b="b"/>
              <a:pathLst>
                <a:path w="6175" h="3722" extrusionOk="0">
                  <a:moveTo>
                    <a:pt x="2876" y="1471"/>
                  </a:moveTo>
                  <a:cubicBezTo>
                    <a:pt x="4384" y="660"/>
                    <a:pt x="5790" y="309"/>
                    <a:pt x="6174" y="614"/>
                  </a:cubicBezTo>
                  <a:cubicBezTo>
                    <a:pt x="6167" y="549"/>
                    <a:pt x="6148" y="492"/>
                    <a:pt x="6117" y="439"/>
                  </a:cubicBezTo>
                  <a:cubicBezTo>
                    <a:pt x="5873" y="1"/>
                    <a:pt x="4377" y="344"/>
                    <a:pt x="2750" y="1216"/>
                  </a:cubicBezTo>
                  <a:cubicBezTo>
                    <a:pt x="1128" y="2088"/>
                    <a:pt x="0" y="3151"/>
                    <a:pt x="237" y="3589"/>
                  </a:cubicBezTo>
                  <a:cubicBezTo>
                    <a:pt x="267" y="3634"/>
                    <a:pt x="301" y="3684"/>
                    <a:pt x="332" y="3722"/>
                  </a:cubicBezTo>
                  <a:cubicBezTo>
                    <a:pt x="309" y="3231"/>
                    <a:pt x="1379" y="2271"/>
                    <a:pt x="2876" y="14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3511150" y="1476725"/>
              <a:ext cx="147025" cy="108950"/>
            </a:xfrm>
            <a:custGeom>
              <a:avLst/>
              <a:gdLst/>
              <a:ahLst/>
              <a:cxnLst/>
              <a:rect l="l" t="t" r="r" b="b"/>
              <a:pathLst>
                <a:path w="5881" h="4358" extrusionOk="0">
                  <a:moveTo>
                    <a:pt x="5313" y="431"/>
                  </a:moveTo>
                  <a:cubicBezTo>
                    <a:pt x="5237" y="294"/>
                    <a:pt x="4571" y="0"/>
                    <a:pt x="4140" y="141"/>
                  </a:cubicBezTo>
                  <a:cubicBezTo>
                    <a:pt x="3634" y="294"/>
                    <a:pt x="2937" y="591"/>
                    <a:pt x="2206" y="1002"/>
                  </a:cubicBezTo>
                  <a:cubicBezTo>
                    <a:pt x="1470" y="1406"/>
                    <a:pt x="846" y="1836"/>
                    <a:pt x="446" y="2186"/>
                  </a:cubicBezTo>
                  <a:cubicBezTo>
                    <a:pt x="103" y="2476"/>
                    <a:pt x="0" y="3192"/>
                    <a:pt x="73" y="3329"/>
                  </a:cubicBezTo>
                  <a:lnTo>
                    <a:pt x="636" y="4357"/>
                  </a:lnTo>
                  <a:lnTo>
                    <a:pt x="5881" y="14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3521150" y="1502725"/>
              <a:ext cx="144650" cy="99225"/>
            </a:xfrm>
            <a:custGeom>
              <a:avLst/>
              <a:gdLst/>
              <a:ahLst/>
              <a:cxnLst/>
              <a:rect l="l" t="t" r="r" b="b"/>
              <a:pathLst>
                <a:path w="5786" h="3969" extrusionOk="0">
                  <a:moveTo>
                    <a:pt x="5466" y="392"/>
                  </a:moveTo>
                  <a:cubicBezTo>
                    <a:pt x="5786" y="956"/>
                    <a:pt x="4879" y="2042"/>
                    <a:pt x="3432" y="2845"/>
                  </a:cubicBezTo>
                  <a:cubicBezTo>
                    <a:pt x="1985" y="3645"/>
                    <a:pt x="610" y="3969"/>
                    <a:pt x="225" y="3298"/>
                  </a:cubicBezTo>
                  <a:cubicBezTo>
                    <a:pt x="0" y="2906"/>
                    <a:pt x="1006" y="1935"/>
                    <a:pt x="2453" y="1139"/>
                  </a:cubicBezTo>
                  <a:cubicBezTo>
                    <a:pt x="3900" y="328"/>
                    <a:pt x="5241" y="0"/>
                    <a:pt x="5466" y="3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3521325" y="1502800"/>
              <a:ext cx="137900" cy="85250"/>
            </a:xfrm>
            <a:custGeom>
              <a:avLst/>
              <a:gdLst/>
              <a:ahLst/>
              <a:cxnLst/>
              <a:rect l="l" t="t" r="r" b="b"/>
              <a:pathLst>
                <a:path w="5516" h="3410" extrusionOk="0">
                  <a:moveTo>
                    <a:pt x="2564" y="1353"/>
                  </a:moveTo>
                  <a:cubicBezTo>
                    <a:pt x="3905" y="610"/>
                    <a:pt x="5162" y="271"/>
                    <a:pt x="5516" y="546"/>
                  </a:cubicBezTo>
                  <a:cubicBezTo>
                    <a:pt x="5504" y="492"/>
                    <a:pt x="5485" y="439"/>
                    <a:pt x="5463" y="389"/>
                  </a:cubicBezTo>
                  <a:cubicBezTo>
                    <a:pt x="5238" y="1"/>
                    <a:pt x="3897" y="328"/>
                    <a:pt x="2450" y="1128"/>
                  </a:cubicBezTo>
                  <a:cubicBezTo>
                    <a:pt x="1003" y="1928"/>
                    <a:pt x="1" y="2899"/>
                    <a:pt x="222" y="3292"/>
                  </a:cubicBezTo>
                  <a:cubicBezTo>
                    <a:pt x="245" y="3333"/>
                    <a:pt x="279" y="3375"/>
                    <a:pt x="313" y="3410"/>
                  </a:cubicBezTo>
                  <a:cubicBezTo>
                    <a:pt x="279" y="2972"/>
                    <a:pt x="1231" y="2092"/>
                    <a:pt x="2564" y="13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9_1_1">
    <p:spTree>
      <p:nvGrpSpPr>
        <p:cNvPr id="1" name="Shape 1964"/>
        <p:cNvGrpSpPr/>
        <p:nvPr/>
      </p:nvGrpSpPr>
      <p:grpSpPr>
        <a:xfrm>
          <a:off x="0" y="0"/>
          <a:ext cx="0" cy="0"/>
          <a:chOff x="0" y="0"/>
          <a:chExt cx="0" cy="0"/>
        </a:xfrm>
      </p:grpSpPr>
      <p:sp>
        <p:nvSpPr>
          <p:cNvPr id="1965" name="Google Shape;1965;p35"/>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6" name="Google Shape;1966;p35"/>
          <p:cNvGrpSpPr/>
          <p:nvPr/>
        </p:nvGrpSpPr>
        <p:grpSpPr>
          <a:xfrm>
            <a:off x="6952900" y="-105750"/>
            <a:ext cx="1604075" cy="703375"/>
            <a:chOff x="4950975" y="290750"/>
            <a:chExt cx="1604075" cy="703375"/>
          </a:xfrm>
        </p:grpSpPr>
        <p:sp>
          <p:nvSpPr>
            <p:cNvPr id="1967" name="Google Shape;1967;p35"/>
            <p:cNvSpPr/>
            <p:nvPr/>
          </p:nvSpPr>
          <p:spPr>
            <a:xfrm>
              <a:off x="6260000" y="821775"/>
              <a:ext cx="79900" cy="103875"/>
            </a:xfrm>
            <a:custGeom>
              <a:avLst/>
              <a:gdLst/>
              <a:ahLst/>
              <a:cxnLst/>
              <a:rect l="l" t="t" r="r" b="b"/>
              <a:pathLst>
                <a:path w="3196" h="4155" extrusionOk="0">
                  <a:moveTo>
                    <a:pt x="1598" y="0"/>
                  </a:moveTo>
                  <a:cubicBezTo>
                    <a:pt x="708" y="0"/>
                    <a:pt x="0" y="1666"/>
                    <a:pt x="0" y="3789"/>
                  </a:cubicBezTo>
                  <a:lnTo>
                    <a:pt x="0" y="4154"/>
                  </a:lnTo>
                  <a:lnTo>
                    <a:pt x="3196" y="4154"/>
                  </a:lnTo>
                  <a:lnTo>
                    <a:pt x="3196" y="3789"/>
                  </a:lnTo>
                  <a:cubicBezTo>
                    <a:pt x="3196" y="1712"/>
                    <a:pt x="246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5"/>
            <p:cNvSpPr/>
            <p:nvPr/>
          </p:nvSpPr>
          <p:spPr>
            <a:xfrm>
              <a:off x="6301650" y="822325"/>
              <a:ext cx="38250" cy="103325"/>
            </a:xfrm>
            <a:custGeom>
              <a:avLst/>
              <a:gdLst/>
              <a:ahLst/>
              <a:cxnLst/>
              <a:rect l="l" t="t" r="r" b="b"/>
              <a:pathLst>
                <a:path w="1530" h="4133" extrusionOk="0">
                  <a:moveTo>
                    <a:pt x="1" y="1"/>
                  </a:moveTo>
                  <a:lnTo>
                    <a:pt x="1" y="1"/>
                  </a:lnTo>
                  <a:cubicBezTo>
                    <a:pt x="343" y="823"/>
                    <a:pt x="434" y="2215"/>
                    <a:pt x="275" y="3813"/>
                  </a:cubicBezTo>
                  <a:cubicBezTo>
                    <a:pt x="275" y="3927"/>
                    <a:pt x="229" y="4018"/>
                    <a:pt x="229" y="4132"/>
                  </a:cubicBezTo>
                  <a:lnTo>
                    <a:pt x="1530" y="4132"/>
                  </a:lnTo>
                  <a:lnTo>
                    <a:pt x="1530" y="3767"/>
                  </a:lnTo>
                  <a:cubicBezTo>
                    <a:pt x="1530" y="1759"/>
                    <a:pt x="868" y="1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5"/>
            <p:cNvSpPr/>
            <p:nvPr/>
          </p:nvSpPr>
          <p:spPr>
            <a:xfrm>
              <a:off x="5193475" y="821775"/>
              <a:ext cx="79925" cy="103875"/>
            </a:xfrm>
            <a:custGeom>
              <a:avLst/>
              <a:gdLst/>
              <a:ahLst/>
              <a:cxnLst/>
              <a:rect l="l" t="t" r="r" b="b"/>
              <a:pathLst>
                <a:path w="3197" h="4155" extrusionOk="0">
                  <a:moveTo>
                    <a:pt x="1599" y="0"/>
                  </a:moveTo>
                  <a:cubicBezTo>
                    <a:pt x="709" y="0"/>
                    <a:pt x="1" y="1666"/>
                    <a:pt x="1" y="3789"/>
                  </a:cubicBezTo>
                  <a:lnTo>
                    <a:pt x="1" y="4154"/>
                  </a:lnTo>
                  <a:lnTo>
                    <a:pt x="3197" y="4154"/>
                  </a:lnTo>
                  <a:lnTo>
                    <a:pt x="3197" y="3789"/>
                  </a:lnTo>
                  <a:cubicBezTo>
                    <a:pt x="3197" y="1712"/>
                    <a:pt x="2489" y="0"/>
                    <a:pt x="1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5"/>
            <p:cNvSpPr/>
            <p:nvPr/>
          </p:nvSpPr>
          <p:spPr>
            <a:xfrm>
              <a:off x="5236275" y="822325"/>
              <a:ext cx="37700" cy="103325"/>
            </a:xfrm>
            <a:custGeom>
              <a:avLst/>
              <a:gdLst/>
              <a:ahLst/>
              <a:cxnLst/>
              <a:rect l="l" t="t" r="r" b="b"/>
              <a:pathLst>
                <a:path w="1508" h="4133" extrusionOk="0">
                  <a:moveTo>
                    <a:pt x="1" y="1"/>
                  </a:moveTo>
                  <a:lnTo>
                    <a:pt x="1" y="1"/>
                  </a:lnTo>
                  <a:cubicBezTo>
                    <a:pt x="343" y="823"/>
                    <a:pt x="435" y="2215"/>
                    <a:pt x="252" y="3813"/>
                  </a:cubicBezTo>
                  <a:cubicBezTo>
                    <a:pt x="252" y="3927"/>
                    <a:pt x="229" y="4018"/>
                    <a:pt x="229" y="4132"/>
                  </a:cubicBezTo>
                  <a:lnTo>
                    <a:pt x="1507" y="4132"/>
                  </a:lnTo>
                  <a:lnTo>
                    <a:pt x="1507" y="3767"/>
                  </a:lnTo>
                  <a:cubicBezTo>
                    <a:pt x="1507" y="1759"/>
                    <a:pt x="845" y="1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5"/>
            <p:cNvSpPr/>
            <p:nvPr/>
          </p:nvSpPr>
          <p:spPr>
            <a:xfrm>
              <a:off x="6290250" y="290750"/>
              <a:ext cx="10850" cy="572734"/>
            </a:xfrm>
            <a:custGeom>
              <a:avLst/>
              <a:gdLst/>
              <a:ahLst/>
              <a:cxnLst/>
              <a:rect l="l" t="t" r="r" b="b"/>
              <a:pathLst>
                <a:path w="434" h="46907" extrusionOk="0">
                  <a:moveTo>
                    <a:pt x="0" y="1"/>
                  </a:moveTo>
                  <a:lnTo>
                    <a:pt x="0" y="46906"/>
                  </a:lnTo>
                  <a:lnTo>
                    <a:pt x="434" y="46906"/>
                  </a:lnTo>
                  <a:lnTo>
                    <a:pt x="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5"/>
            <p:cNvSpPr/>
            <p:nvPr/>
          </p:nvSpPr>
          <p:spPr>
            <a:xfrm>
              <a:off x="5228875" y="290750"/>
              <a:ext cx="10850" cy="572734"/>
            </a:xfrm>
            <a:custGeom>
              <a:avLst/>
              <a:gdLst/>
              <a:ahLst/>
              <a:cxnLst/>
              <a:rect l="l" t="t" r="r" b="b"/>
              <a:pathLst>
                <a:path w="434" h="46907" extrusionOk="0">
                  <a:moveTo>
                    <a:pt x="0" y="1"/>
                  </a:moveTo>
                  <a:lnTo>
                    <a:pt x="0" y="46906"/>
                  </a:lnTo>
                  <a:lnTo>
                    <a:pt x="434" y="46906"/>
                  </a:lnTo>
                  <a:lnTo>
                    <a:pt x="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5"/>
            <p:cNvSpPr/>
            <p:nvPr/>
          </p:nvSpPr>
          <p:spPr>
            <a:xfrm>
              <a:off x="5002325" y="931900"/>
              <a:ext cx="1497375" cy="62225"/>
            </a:xfrm>
            <a:custGeom>
              <a:avLst/>
              <a:gdLst/>
              <a:ahLst/>
              <a:cxnLst/>
              <a:rect l="l" t="t" r="r" b="b"/>
              <a:pathLst>
                <a:path w="59895" h="2489" extrusionOk="0">
                  <a:moveTo>
                    <a:pt x="0" y="0"/>
                  </a:moveTo>
                  <a:lnTo>
                    <a:pt x="1028" y="1370"/>
                  </a:lnTo>
                  <a:cubicBezTo>
                    <a:pt x="1530" y="2055"/>
                    <a:pt x="2420" y="2488"/>
                    <a:pt x="3356" y="2488"/>
                  </a:cubicBezTo>
                  <a:lnTo>
                    <a:pt x="56242" y="2488"/>
                  </a:lnTo>
                  <a:cubicBezTo>
                    <a:pt x="57109" y="2488"/>
                    <a:pt x="57954" y="2146"/>
                    <a:pt x="58479" y="1553"/>
                  </a:cubicBezTo>
                  <a:lnTo>
                    <a:pt x="59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5"/>
            <p:cNvSpPr/>
            <p:nvPr/>
          </p:nvSpPr>
          <p:spPr>
            <a:xfrm>
              <a:off x="4950975" y="899925"/>
              <a:ext cx="1594325" cy="73075"/>
            </a:xfrm>
            <a:custGeom>
              <a:avLst/>
              <a:gdLst/>
              <a:ahLst/>
              <a:cxnLst/>
              <a:rect l="l" t="t" r="r" b="b"/>
              <a:pathLst>
                <a:path w="63773" h="2923" extrusionOk="0">
                  <a:moveTo>
                    <a:pt x="61792" y="1"/>
                  </a:moveTo>
                  <a:cubicBezTo>
                    <a:pt x="61784" y="1"/>
                    <a:pt x="61775" y="1"/>
                    <a:pt x="61765" y="1"/>
                  </a:cubicBezTo>
                  <a:lnTo>
                    <a:pt x="2488" y="1"/>
                  </a:lnTo>
                  <a:cubicBezTo>
                    <a:pt x="731" y="1"/>
                    <a:pt x="0" y="1348"/>
                    <a:pt x="206" y="2923"/>
                  </a:cubicBezTo>
                  <a:lnTo>
                    <a:pt x="63569" y="2923"/>
                  </a:lnTo>
                  <a:cubicBezTo>
                    <a:pt x="63773" y="2015"/>
                    <a:pt x="63390" y="1"/>
                    <a:pt x="61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5"/>
            <p:cNvSpPr/>
            <p:nvPr/>
          </p:nvSpPr>
          <p:spPr>
            <a:xfrm>
              <a:off x="5177500" y="908500"/>
              <a:ext cx="1377550" cy="64500"/>
            </a:xfrm>
            <a:custGeom>
              <a:avLst/>
              <a:gdLst/>
              <a:ahLst/>
              <a:cxnLst/>
              <a:rect l="l" t="t" r="r" b="b"/>
              <a:pathLst>
                <a:path w="55102" h="2580" extrusionOk="0">
                  <a:moveTo>
                    <a:pt x="1" y="1"/>
                  </a:moveTo>
                  <a:lnTo>
                    <a:pt x="435" y="2580"/>
                  </a:lnTo>
                  <a:lnTo>
                    <a:pt x="54850" y="2580"/>
                  </a:lnTo>
                  <a:cubicBezTo>
                    <a:pt x="55101" y="1484"/>
                    <a:pt x="54599" y="1"/>
                    <a:pt x="52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5"/>
            <p:cNvSpPr/>
            <p:nvPr/>
          </p:nvSpPr>
          <p:spPr>
            <a:xfrm>
              <a:off x="4970375" y="919525"/>
              <a:ext cx="28550" cy="40200"/>
            </a:xfrm>
            <a:custGeom>
              <a:avLst/>
              <a:gdLst/>
              <a:ahLst/>
              <a:cxnLst/>
              <a:rect l="l" t="t" r="r" b="b"/>
              <a:pathLst>
                <a:path w="1142" h="1608" extrusionOk="0">
                  <a:moveTo>
                    <a:pt x="739" y="0"/>
                  </a:moveTo>
                  <a:cubicBezTo>
                    <a:pt x="522" y="0"/>
                    <a:pt x="258" y="295"/>
                    <a:pt x="137" y="678"/>
                  </a:cubicBezTo>
                  <a:cubicBezTo>
                    <a:pt x="0" y="1112"/>
                    <a:pt x="46" y="1523"/>
                    <a:pt x="297" y="1591"/>
                  </a:cubicBezTo>
                  <a:cubicBezTo>
                    <a:pt x="325" y="1602"/>
                    <a:pt x="354" y="1608"/>
                    <a:pt x="384" y="1608"/>
                  </a:cubicBezTo>
                  <a:cubicBezTo>
                    <a:pt x="601" y="1608"/>
                    <a:pt x="862" y="1330"/>
                    <a:pt x="982" y="929"/>
                  </a:cubicBezTo>
                  <a:cubicBezTo>
                    <a:pt x="1142" y="495"/>
                    <a:pt x="1073" y="85"/>
                    <a:pt x="822" y="16"/>
                  </a:cubicBezTo>
                  <a:cubicBezTo>
                    <a:pt x="796" y="5"/>
                    <a:pt x="768" y="0"/>
                    <a:pt x="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35"/>
          <p:cNvGrpSpPr/>
          <p:nvPr/>
        </p:nvGrpSpPr>
        <p:grpSpPr>
          <a:xfrm>
            <a:off x="396255" y="655118"/>
            <a:ext cx="8568824" cy="3948370"/>
            <a:chOff x="396255" y="655118"/>
            <a:chExt cx="8568824" cy="3948370"/>
          </a:xfrm>
        </p:grpSpPr>
        <p:grpSp>
          <p:nvGrpSpPr>
            <p:cNvPr id="1978" name="Google Shape;1978;p35"/>
            <p:cNvGrpSpPr/>
            <p:nvPr/>
          </p:nvGrpSpPr>
          <p:grpSpPr>
            <a:xfrm>
              <a:off x="7406623" y="1747835"/>
              <a:ext cx="1558456" cy="2855653"/>
              <a:chOff x="13359548" y="1806685"/>
              <a:chExt cx="1558456" cy="2855653"/>
            </a:xfrm>
          </p:grpSpPr>
          <p:sp>
            <p:nvSpPr>
              <p:cNvPr id="1979" name="Google Shape;1979;p35"/>
              <p:cNvSpPr/>
              <p:nvPr/>
            </p:nvSpPr>
            <p:spPr>
              <a:xfrm>
                <a:off x="13380219" y="1806685"/>
                <a:ext cx="1537785" cy="2855653"/>
              </a:xfrm>
              <a:custGeom>
                <a:avLst/>
                <a:gdLst/>
                <a:ahLst/>
                <a:cxnLst/>
                <a:rect l="l" t="t" r="r" b="b"/>
                <a:pathLst>
                  <a:path w="62045" h="115217" extrusionOk="0">
                    <a:moveTo>
                      <a:pt x="3936" y="115216"/>
                    </a:moveTo>
                    <a:lnTo>
                      <a:pt x="0" y="3469"/>
                    </a:lnTo>
                    <a:lnTo>
                      <a:pt x="62045" y="0"/>
                    </a:lnTo>
                    <a:lnTo>
                      <a:pt x="57475" y="1152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5"/>
              <p:cNvSpPr/>
              <p:nvPr/>
            </p:nvSpPr>
            <p:spPr>
              <a:xfrm>
                <a:off x="13471155" y="1892664"/>
                <a:ext cx="1374923" cy="2769674"/>
              </a:xfrm>
              <a:custGeom>
                <a:avLst/>
                <a:gdLst/>
                <a:ahLst/>
                <a:cxnLst/>
                <a:rect l="l" t="t" r="r" b="b"/>
                <a:pathLst>
                  <a:path w="55474" h="111748" extrusionOk="0">
                    <a:moveTo>
                      <a:pt x="55473" y="0"/>
                    </a:moveTo>
                    <a:lnTo>
                      <a:pt x="0" y="3336"/>
                    </a:lnTo>
                    <a:lnTo>
                      <a:pt x="2469" y="111747"/>
                    </a:lnTo>
                    <a:lnTo>
                      <a:pt x="50937" y="111747"/>
                    </a:lnTo>
                    <a:lnTo>
                      <a:pt x="55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5"/>
              <p:cNvSpPr/>
              <p:nvPr/>
            </p:nvSpPr>
            <p:spPr>
              <a:xfrm>
                <a:off x="13472816" y="1940623"/>
                <a:ext cx="1316207" cy="2721715"/>
              </a:xfrm>
              <a:custGeom>
                <a:avLst/>
                <a:gdLst/>
                <a:ahLst/>
                <a:cxnLst/>
                <a:rect l="l" t="t" r="r" b="b"/>
                <a:pathLst>
                  <a:path w="53105" h="109813" extrusionOk="0">
                    <a:moveTo>
                      <a:pt x="49802" y="109812"/>
                    </a:moveTo>
                    <a:lnTo>
                      <a:pt x="53105" y="0"/>
                    </a:lnTo>
                    <a:lnTo>
                      <a:pt x="0" y="2569"/>
                    </a:lnTo>
                    <a:lnTo>
                      <a:pt x="2402" y="109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5"/>
              <p:cNvSpPr/>
              <p:nvPr/>
            </p:nvSpPr>
            <p:spPr>
              <a:xfrm>
                <a:off x="14402898" y="2033220"/>
                <a:ext cx="307582" cy="1447667"/>
              </a:xfrm>
              <a:custGeom>
                <a:avLst/>
                <a:gdLst/>
                <a:ahLst/>
                <a:cxnLst/>
                <a:rect l="l" t="t" r="r" b="b"/>
                <a:pathLst>
                  <a:path w="12410" h="58409" extrusionOk="0">
                    <a:moveTo>
                      <a:pt x="1" y="58409"/>
                    </a:moveTo>
                    <a:lnTo>
                      <a:pt x="9741" y="58409"/>
                    </a:lnTo>
                    <a:lnTo>
                      <a:pt x="12410" y="0"/>
                    </a:lnTo>
                    <a:lnTo>
                      <a:pt x="1235" y="7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5"/>
              <p:cNvSpPr/>
              <p:nvPr/>
            </p:nvSpPr>
            <p:spPr>
              <a:xfrm>
                <a:off x="13696847" y="2610289"/>
                <a:ext cx="551491" cy="314199"/>
              </a:xfrm>
              <a:custGeom>
                <a:avLst/>
                <a:gdLst/>
                <a:ahLst/>
                <a:cxnLst/>
                <a:rect l="l" t="t" r="r" b="b"/>
                <a:pathLst>
                  <a:path w="22251" h="12677" extrusionOk="0">
                    <a:moveTo>
                      <a:pt x="22250" y="0"/>
                    </a:moveTo>
                    <a:lnTo>
                      <a:pt x="1" y="1335"/>
                    </a:lnTo>
                    <a:lnTo>
                      <a:pt x="1202" y="12676"/>
                    </a:lnTo>
                    <a:lnTo>
                      <a:pt x="20716" y="12676"/>
                    </a:lnTo>
                    <a:lnTo>
                      <a:pt x="22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5"/>
              <p:cNvSpPr/>
              <p:nvPr/>
            </p:nvSpPr>
            <p:spPr>
              <a:xfrm>
                <a:off x="14628615" y="2033220"/>
                <a:ext cx="81865" cy="1447667"/>
              </a:xfrm>
              <a:custGeom>
                <a:avLst/>
                <a:gdLst/>
                <a:ahLst/>
                <a:cxnLst/>
                <a:rect l="l" t="t" r="r" b="b"/>
                <a:pathLst>
                  <a:path w="3303" h="58409" extrusionOk="0">
                    <a:moveTo>
                      <a:pt x="3303" y="0"/>
                    </a:moveTo>
                    <a:lnTo>
                      <a:pt x="2602" y="33"/>
                    </a:lnTo>
                    <a:lnTo>
                      <a:pt x="0" y="58409"/>
                    </a:lnTo>
                    <a:lnTo>
                      <a:pt x="634" y="58409"/>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5"/>
              <p:cNvSpPr/>
              <p:nvPr/>
            </p:nvSpPr>
            <p:spPr>
              <a:xfrm>
                <a:off x="13359548" y="1892664"/>
                <a:ext cx="114928" cy="2708480"/>
              </a:xfrm>
              <a:custGeom>
                <a:avLst/>
                <a:gdLst/>
                <a:ahLst/>
                <a:cxnLst/>
                <a:rect l="l" t="t" r="r" b="b"/>
                <a:pathLst>
                  <a:path w="4637" h="109279" extrusionOk="0">
                    <a:moveTo>
                      <a:pt x="0" y="0"/>
                    </a:moveTo>
                    <a:lnTo>
                      <a:pt x="4070" y="109212"/>
                    </a:lnTo>
                    <a:lnTo>
                      <a:pt x="4637" y="109279"/>
                    </a:lnTo>
                    <a:lnTo>
                      <a:pt x="834"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5"/>
              <p:cNvSpPr/>
              <p:nvPr/>
            </p:nvSpPr>
            <p:spPr>
              <a:xfrm>
                <a:off x="13471155" y="1892664"/>
                <a:ext cx="1374923" cy="140581"/>
              </a:xfrm>
              <a:custGeom>
                <a:avLst/>
                <a:gdLst/>
                <a:ahLst/>
                <a:cxnLst/>
                <a:rect l="l" t="t" r="r" b="b"/>
                <a:pathLst>
                  <a:path w="55474" h="5672" extrusionOk="0">
                    <a:moveTo>
                      <a:pt x="55473" y="0"/>
                    </a:moveTo>
                    <a:lnTo>
                      <a:pt x="0" y="3336"/>
                    </a:lnTo>
                    <a:lnTo>
                      <a:pt x="100" y="5671"/>
                    </a:lnTo>
                    <a:lnTo>
                      <a:pt x="53138" y="3369"/>
                    </a:lnTo>
                    <a:lnTo>
                      <a:pt x="55473"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a:off x="13764659" y="2767376"/>
                <a:ext cx="218281" cy="38045"/>
              </a:xfrm>
              <a:custGeom>
                <a:avLst/>
                <a:gdLst/>
                <a:ahLst/>
                <a:cxnLst/>
                <a:rect l="l" t="t" r="r" b="b"/>
                <a:pathLst>
                  <a:path w="8807" h="1535" extrusionOk="0">
                    <a:moveTo>
                      <a:pt x="0" y="0"/>
                    </a:moveTo>
                    <a:lnTo>
                      <a:pt x="0" y="1535"/>
                    </a:lnTo>
                    <a:lnTo>
                      <a:pt x="8807" y="1535"/>
                    </a:lnTo>
                    <a:lnTo>
                      <a:pt x="8807" y="1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5"/>
              <p:cNvSpPr/>
              <p:nvPr/>
            </p:nvSpPr>
            <p:spPr>
              <a:xfrm>
                <a:off x="14029214" y="2769855"/>
                <a:ext cx="129824" cy="35566"/>
              </a:xfrm>
              <a:custGeom>
                <a:avLst/>
                <a:gdLst/>
                <a:ahLst/>
                <a:cxnLst/>
                <a:rect l="l" t="t" r="r" b="b"/>
                <a:pathLst>
                  <a:path w="5238" h="1435" extrusionOk="0">
                    <a:moveTo>
                      <a:pt x="1" y="0"/>
                    </a:moveTo>
                    <a:lnTo>
                      <a:pt x="5238" y="0"/>
                    </a:lnTo>
                    <a:lnTo>
                      <a:pt x="5238" y="1435"/>
                    </a:lnTo>
                    <a:lnTo>
                      <a:pt x="1" y="14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5"/>
              <p:cNvSpPr/>
              <p:nvPr/>
            </p:nvSpPr>
            <p:spPr>
              <a:xfrm>
                <a:off x="14644328" y="3431267"/>
                <a:ext cx="77726" cy="293504"/>
              </a:xfrm>
              <a:custGeom>
                <a:avLst/>
                <a:gdLst/>
                <a:ahLst/>
                <a:cxnLst/>
                <a:rect l="l" t="t" r="r" b="b"/>
                <a:pathLst>
                  <a:path w="3136" h="11842" extrusionOk="0">
                    <a:moveTo>
                      <a:pt x="3136" y="0"/>
                    </a:moveTo>
                    <a:lnTo>
                      <a:pt x="1034" y="367"/>
                    </a:lnTo>
                    <a:lnTo>
                      <a:pt x="0" y="11608"/>
                    </a:lnTo>
                    <a:lnTo>
                      <a:pt x="2836" y="11842"/>
                    </a:lnTo>
                    <a:lnTo>
                      <a:pt x="3136"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a:off x="13683637" y="2643352"/>
                <a:ext cx="43002" cy="281136"/>
              </a:xfrm>
              <a:custGeom>
                <a:avLst/>
                <a:gdLst/>
                <a:ahLst/>
                <a:cxnLst/>
                <a:rect l="l" t="t" r="r" b="b"/>
                <a:pathLst>
                  <a:path w="1735" h="11343" extrusionOk="0">
                    <a:moveTo>
                      <a:pt x="534" y="1"/>
                    </a:moveTo>
                    <a:lnTo>
                      <a:pt x="0" y="1"/>
                    </a:lnTo>
                    <a:lnTo>
                      <a:pt x="1034" y="11342"/>
                    </a:lnTo>
                    <a:lnTo>
                      <a:pt x="1735" y="113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5"/>
              <p:cNvSpPr/>
              <p:nvPr/>
            </p:nvSpPr>
            <p:spPr>
              <a:xfrm>
                <a:off x="14688966" y="1976165"/>
                <a:ext cx="99239" cy="2686174"/>
              </a:xfrm>
              <a:custGeom>
                <a:avLst/>
                <a:gdLst/>
                <a:ahLst/>
                <a:cxnLst/>
                <a:rect l="l" t="t" r="r" b="b"/>
                <a:pathLst>
                  <a:path w="4004" h="108379" extrusionOk="0">
                    <a:moveTo>
                      <a:pt x="4003" y="0"/>
                    </a:moveTo>
                    <a:lnTo>
                      <a:pt x="1" y="108378"/>
                    </a:lnTo>
                    <a:lnTo>
                      <a:pt x="1135" y="108378"/>
                    </a:lnTo>
                    <a:lnTo>
                      <a:pt x="4003"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5"/>
              <p:cNvSpPr/>
              <p:nvPr/>
            </p:nvSpPr>
            <p:spPr>
              <a:xfrm>
                <a:off x="14402898" y="3100561"/>
                <a:ext cx="241455" cy="380326"/>
              </a:xfrm>
              <a:custGeom>
                <a:avLst/>
                <a:gdLst/>
                <a:ahLst/>
                <a:cxnLst/>
                <a:rect l="l" t="t" r="r" b="b"/>
                <a:pathLst>
                  <a:path w="9742" h="15345" extrusionOk="0">
                    <a:moveTo>
                      <a:pt x="335" y="0"/>
                    </a:moveTo>
                    <a:lnTo>
                      <a:pt x="1" y="15345"/>
                    </a:lnTo>
                    <a:lnTo>
                      <a:pt x="9107" y="15345"/>
                    </a:lnTo>
                    <a:lnTo>
                      <a:pt x="9741" y="968"/>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5"/>
              <p:cNvSpPr/>
              <p:nvPr/>
            </p:nvSpPr>
            <p:spPr>
              <a:xfrm>
                <a:off x="14669956" y="3431267"/>
                <a:ext cx="80204" cy="264580"/>
              </a:xfrm>
              <a:custGeom>
                <a:avLst/>
                <a:gdLst/>
                <a:ahLst/>
                <a:cxnLst/>
                <a:rect l="l" t="t" r="r" b="b"/>
                <a:pathLst>
                  <a:path w="3236" h="10675" extrusionOk="0">
                    <a:moveTo>
                      <a:pt x="2102" y="0"/>
                    </a:moveTo>
                    <a:lnTo>
                      <a:pt x="0" y="367"/>
                    </a:lnTo>
                    <a:lnTo>
                      <a:pt x="0" y="801"/>
                    </a:lnTo>
                    <a:lnTo>
                      <a:pt x="1601" y="934"/>
                    </a:lnTo>
                    <a:lnTo>
                      <a:pt x="1335" y="9974"/>
                    </a:lnTo>
                    <a:lnTo>
                      <a:pt x="0" y="9907"/>
                    </a:lnTo>
                    <a:lnTo>
                      <a:pt x="0" y="10374"/>
                    </a:lnTo>
                    <a:lnTo>
                      <a:pt x="2636" y="10674"/>
                    </a:lnTo>
                    <a:lnTo>
                      <a:pt x="3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5"/>
              <p:cNvSpPr/>
              <p:nvPr/>
            </p:nvSpPr>
            <p:spPr>
              <a:xfrm>
                <a:off x="14714594" y="3431267"/>
                <a:ext cx="35566" cy="264580"/>
              </a:xfrm>
              <a:custGeom>
                <a:avLst/>
                <a:gdLst/>
                <a:ahLst/>
                <a:cxnLst/>
                <a:rect l="l" t="t" r="r" b="b"/>
                <a:pathLst>
                  <a:path w="1435" h="10675" extrusionOk="0">
                    <a:moveTo>
                      <a:pt x="301" y="0"/>
                    </a:moveTo>
                    <a:lnTo>
                      <a:pt x="1" y="10608"/>
                    </a:lnTo>
                    <a:lnTo>
                      <a:pt x="835" y="10674"/>
                    </a:lnTo>
                    <a:lnTo>
                      <a:pt x="1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5"/>
            <p:cNvGrpSpPr/>
            <p:nvPr/>
          </p:nvGrpSpPr>
          <p:grpSpPr>
            <a:xfrm>
              <a:off x="396255" y="1955480"/>
              <a:ext cx="991326" cy="1447667"/>
              <a:chOff x="-152245" y="1890880"/>
              <a:chExt cx="991326" cy="1447667"/>
            </a:xfrm>
          </p:grpSpPr>
          <p:sp>
            <p:nvSpPr>
              <p:cNvPr id="1996" name="Google Shape;1996;p35"/>
              <p:cNvSpPr/>
              <p:nvPr/>
            </p:nvSpPr>
            <p:spPr>
              <a:xfrm>
                <a:off x="-134053" y="1890880"/>
                <a:ext cx="973133" cy="1447667"/>
              </a:xfrm>
              <a:custGeom>
                <a:avLst/>
                <a:gdLst/>
                <a:ahLst/>
                <a:cxnLst/>
                <a:rect l="l" t="t" r="r" b="b"/>
                <a:pathLst>
                  <a:path w="39263" h="58409" extrusionOk="0">
                    <a:moveTo>
                      <a:pt x="2836" y="58409"/>
                    </a:moveTo>
                    <a:lnTo>
                      <a:pt x="1" y="0"/>
                    </a:lnTo>
                    <a:lnTo>
                      <a:pt x="39262" y="0"/>
                    </a:lnTo>
                    <a:lnTo>
                      <a:pt x="37061" y="584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5"/>
              <p:cNvSpPr/>
              <p:nvPr/>
            </p:nvSpPr>
            <p:spPr>
              <a:xfrm>
                <a:off x="-152245" y="1890880"/>
                <a:ext cx="88507" cy="1447667"/>
              </a:xfrm>
              <a:custGeom>
                <a:avLst/>
                <a:gdLst/>
                <a:ahLst/>
                <a:cxnLst/>
                <a:rect l="l" t="t" r="r" b="b"/>
                <a:pathLst>
                  <a:path w="3571" h="58409" extrusionOk="0">
                    <a:moveTo>
                      <a:pt x="735" y="0"/>
                    </a:moveTo>
                    <a:lnTo>
                      <a:pt x="1" y="1201"/>
                    </a:lnTo>
                    <a:lnTo>
                      <a:pt x="2903" y="58409"/>
                    </a:lnTo>
                    <a:lnTo>
                      <a:pt x="3570" y="584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5"/>
              <p:cNvSpPr/>
              <p:nvPr/>
            </p:nvSpPr>
            <p:spPr>
              <a:xfrm>
                <a:off x="-63762" y="2014879"/>
                <a:ext cx="391083" cy="766427"/>
              </a:xfrm>
              <a:custGeom>
                <a:avLst/>
                <a:gdLst/>
                <a:ahLst/>
                <a:cxnLst/>
                <a:rect l="l" t="t" r="r" b="b"/>
                <a:pathLst>
                  <a:path w="15779" h="30923" extrusionOk="0">
                    <a:moveTo>
                      <a:pt x="0" y="1"/>
                    </a:moveTo>
                    <a:lnTo>
                      <a:pt x="2435" y="30923"/>
                    </a:lnTo>
                    <a:lnTo>
                      <a:pt x="15778" y="30256"/>
                    </a:lnTo>
                    <a:lnTo>
                      <a:pt x="15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5"/>
              <p:cNvSpPr/>
              <p:nvPr/>
            </p:nvSpPr>
            <p:spPr>
              <a:xfrm>
                <a:off x="390125" y="2014879"/>
                <a:ext cx="391083" cy="734206"/>
              </a:xfrm>
              <a:custGeom>
                <a:avLst/>
                <a:gdLst/>
                <a:ahLst/>
                <a:cxnLst/>
                <a:rect l="l" t="t" r="r" b="b"/>
                <a:pathLst>
                  <a:path w="15779" h="29623" extrusionOk="0">
                    <a:moveTo>
                      <a:pt x="0" y="1"/>
                    </a:moveTo>
                    <a:lnTo>
                      <a:pt x="0" y="29622"/>
                    </a:lnTo>
                    <a:lnTo>
                      <a:pt x="12776" y="29622"/>
                    </a:lnTo>
                    <a:lnTo>
                      <a:pt x="15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5"/>
              <p:cNvSpPr/>
              <p:nvPr/>
            </p:nvSpPr>
            <p:spPr>
              <a:xfrm>
                <a:off x="-3411" y="2821804"/>
                <a:ext cx="686222" cy="269537"/>
              </a:xfrm>
              <a:custGeom>
                <a:avLst/>
                <a:gdLst/>
                <a:ahLst/>
                <a:cxnLst/>
                <a:rect l="l" t="t" r="r" b="b"/>
                <a:pathLst>
                  <a:path w="27687" h="10875" extrusionOk="0">
                    <a:moveTo>
                      <a:pt x="0" y="0"/>
                    </a:moveTo>
                    <a:lnTo>
                      <a:pt x="1068" y="10875"/>
                    </a:lnTo>
                    <a:lnTo>
                      <a:pt x="27687" y="10875"/>
                    </a:lnTo>
                    <a:lnTo>
                      <a:pt x="27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p:nvPr/>
            </p:nvSpPr>
            <p:spPr>
              <a:xfrm>
                <a:off x="31313" y="3227733"/>
                <a:ext cx="629192" cy="60376"/>
              </a:xfrm>
              <a:custGeom>
                <a:avLst/>
                <a:gdLst/>
                <a:ahLst/>
                <a:cxnLst/>
                <a:rect l="l" t="t" r="r" b="b"/>
                <a:pathLst>
                  <a:path w="25386" h="2436" extrusionOk="0">
                    <a:moveTo>
                      <a:pt x="25385" y="1"/>
                    </a:moveTo>
                    <a:lnTo>
                      <a:pt x="0" y="868"/>
                    </a:lnTo>
                    <a:lnTo>
                      <a:pt x="0" y="2436"/>
                    </a:lnTo>
                    <a:lnTo>
                      <a:pt x="25385" y="2436"/>
                    </a:lnTo>
                    <a:lnTo>
                      <a:pt x="25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5"/>
              <p:cNvSpPr/>
              <p:nvPr/>
            </p:nvSpPr>
            <p:spPr>
              <a:xfrm>
                <a:off x="18895" y="2044646"/>
                <a:ext cx="259648" cy="39706"/>
              </a:xfrm>
              <a:custGeom>
                <a:avLst/>
                <a:gdLst/>
                <a:ahLst/>
                <a:cxnLst/>
                <a:rect l="l" t="t" r="r" b="b"/>
                <a:pathLst>
                  <a:path w="10476" h="1602" extrusionOk="0">
                    <a:moveTo>
                      <a:pt x="1" y="1"/>
                    </a:moveTo>
                    <a:lnTo>
                      <a:pt x="1" y="1602"/>
                    </a:lnTo>
                    <a:lnTo>
                      <a:pt x="10475" y="1602"/>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5"/>
              <p:cNvSpPr/>
              <p:nvPr/>
            </p:nvSpPr>
            <p:spPr>
              <a:xfrm>
                <a:off x="18895" y="2843293"/>
                <a:ext cx="259648" cy="40548"/>
              </a:xfrm>
              <a:custGeom>
                <a:avLst/>
                <a:gdLst/>
                <a:ahLst/>
                <a:cxnLst/>
                <a:rect l="l" t="t" r="r" b="b"/>
                <a:pathLst>
                  <a:path w="10476" h="1636" extrusionOk="0">
                    <a:moveTo>
                      <a:pt x="1" y="1"/>
                    </a:moveTo>
                    <a:lnTo>
                      <a:pt x="1" y="1635"/>
                    </a:lnTo>
                    <a:lnTo>
                      <a:pt x="10475" y="1635"/>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5"/>
              <p:cNvSpPr/>
              <p:nvPr/>
            </p:nvSpPr>
            <p:spPr>
              <a:xfrm>
                <a:off x="456252" y="2044646"/>
                <a:ext cx="259648" cy="39706"/>
              </a:xfrm>
              <a:custGeom>
                <a:avLst/>
                <a:gdLst/>
                <a:ahLst/>
                <a:cxnLst/>
                <a:rect l="l" t="t" r="r" b="b"/>
                <a:pathLst>
                  <a:path w="10476" h="1602" extrusionOk="0">
                    <a:moveTo>
                      <a:pt x="1" y="1"/>
                    </a:moveTo>
                    <a:lnTo>
                      <a:pt x="1" y="1602"/>
                    </a:lnTo>
                    <a:lnTo>
                      <a:pt x="10475" y="1602"/>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5"/>
              <p:cNvSpPr/>
              <p:nvPr/>
            </p:nvSpPr>
            <p:spPr>
              <a:xfrm>
                <a:off x="524881" y="1890880"/>
                <a:ext cx="191018" cy="73884"/>
              </a:xfrm>
              <a:custGeom>
                <a:avLst/>
                <a:gdLst/>
                <a:ahLst/>
                <a:cxnLst/>
                <a:rect l="l" t="t" r="r" b="b"/>
                <a:pathLst>
                  <a:path w="7707" h="2981" extrusionOk="0">
                    <a:moveTo>
                      <a:pt x="0" y="0"/>
                    </a:moveTo>
                    <a:cubicBezTo>
                      <a:pt x="0" y="0"/>
                      <a:pt x="1142" y="2980"/>
                      <a:pt x="3425" y="2980"/>
                    </a:cubicBezTo>
                    <a:cubicBezTo>
                      <a:pt x="4567" y="2980"/>
                      <a:pt x="5994" y="2235"/>
                      <a:pt x="7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550509" y="2109954"/>
                <a:ext cx="69472" cy="233995"/>
              </a:xfrm>
              <a:custGeom>
                <a:avLst/>
                <a:gdLst/>
                <a:ahLst/>
                <a:cxnLst/>
                <a:rect l="l" t="t" r="r" b="b"/>
                <a:pathLst>
                  <a:path w="2803" h="9441" extrusionOk="0">
                    <a:moveTo>
                      <a:pt x="1402" y="1"/>
                    </a:moveTo>
                    <a:lnTo>
                      <a:pt x="1402" y="1"/>
                    </a:lnTo>
                    <a:cubicBezTo>
                      <a:pt x="1402" y="1"/>
                      <a:pt x="1" y="3437"/>
                      <a:pt x="1201" y="9441"/>
                    </a:cubicBezTo>
                    <a:cubicBezTo>
                      <a:pt x="1201" y="9441"/>
                      <a:pt x="2803" y="5338"/>
                      <a:pt x="1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101807" y="1913186"/>
                <a:ext cx="27313" cy="27313"/>
              </a:xfrm>
              <a:custGeom>
                <a:avLst/>
                <a:gdLst/>
                <a:ahLst/>
                <a:cxnLst/>
                <a:rect l="l" t="t" r="r" b="b"/>
                <a:pathLst>
                  <a:path w="1102" h="1102" extrusionOk="0">
                    <a:moveTo>
                      <a:pt x="568" y="1"/>
                    </a:moveTo>
                    <a:cubicBezTo>
                      <a:pt x="268" y="1"/>
                      <a:pt x="1" y="234"/>
                      <a:pt x="1" y="535"/>
                    </a:cubicBezTo>
                    <a:cubicBezTo>
                      <a:pt x="1" y="835"/>
                      <a:pt x="268" y="1102"/>
                      <a:pt x="568" y="1102"/>
                    </a:cubicBezTo>
                    <a:cubicBezTo>
                      <a:pt x="835" y="1102"/>
                      <a:pt x="1102" y="835"/>
                      <a:pt x="1102" y="535"/>
                    </a:cubicBezTo>
                    <a:cubicBezTo>
                      <a:pt x="1102" y="234"/>
                      <a:pt x="835"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780340" y="1913186"/>
                <a:ext cx="26495" cy="27313"/>
              </a:xfrm>
              <a:custGeom>
                <a:avLst/>
                <a:gdLst/>
                <a:ahLst/>
                <a:cxnLst/>
                <a:rect l="l" t="t" r="r" b="b"/>
                <a:pathLst>
                  <a:path w="1069" h="1102" extrusionOk="0">
                    <a:moveTo>
                      <a:pt x="535" y="1"/>
                    </a:moveTo>
                    <a:cubicBezTo>
                      <a:pt x="234" y="1"/>
                      <a:pt x="1" y="234"/>
                      <a:pt x="1" y="535"/>
                    </a:cubicBezTo>
                    <a:cubicBezTo>
                      <a:pt x="1" y="835"/>
                      <a:pt x="234" y="1102"/>
                      <a:pt x="535" y="1102"/>
                    </a:cubicBezTo>
                    <a:cubicBezTo>
                      <a:pt x="835" y="1102"/>
                      <a:pt x="1068" y="835"/>
                      <a:pt x="1068" y="535"/>
                    </a:cubicBezTo>
                    <a:cubicBezTo>
                      <a:pt x="1068" y="234"/>
                      <a:pt x="83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5"/>
              <p:cNvSpPr/>
              <p:nvPr/>
            </p:nvSpPr>
            <p:spPr>
              <a:xfrm>
                <a:off x="740659" y="3293884"/>
                <a:ext cx="26495" cy="26470"/>
              </a:xfrm>
              <a:custGeom>
                <a:avLst/>
                <a:gdLst/>
                <a:ahLst/>
                <a:cxnLst/>
                <a:rect l="l" t="t" r="r" b="b"/>
                <a:pathLst>
                  <a:path w="1069" h="1068" extrusionOk="0">
                    <a:moveTo>
                      <a:pt x="534" y="0"/>
                    </a:moveTo>
                    <a:cubicBezTo>
                      <a:pt x="234" y="0"/>
                      <a:pt x="1" y="234"/>
                      <a:pt x="1" y="534"/>
                    </a:cubicBezTo>
                    <a:cubicBezTo>
                      <a:pt x="1" y="834"/>
                      <a:pt x="234" y="1068"/>
                      <a:pt x="534" y="1068"/>
                    </a:cubicBezTo>
                    <a:cubicBezTo>
                      <a:pt x="835" y="1068"/>
                      <a:pt x="1068" y="834"/>
                      <a:pt x="1068" y="534"/>
                    </a:cubicBezTo>
                    <a:cubicBezTo>
                      <a:pt x="1068" y="234"/>
                      <a:pt x="835" y="0"/>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5"/>
              <p:cNvSpPr/>
              <p:nvPr/>
            </p:nvSpPr>
            <p:spPr>
              <a:xfrm>
                <a:off x="-41456" y="3300502"/>
                <a:ext cx="26495" cy="26470"/>
              </a:xfrm>
              <a:custGeom>
                <a:avLst/>
                <a:gdLst/>
                <a:ahLst/>
                <a:cxnLst/>
                <a:rect l="l" t="t" r="r" b="b"/>
                <a:pathLst>
                  <a:path w="1069" h="1068" extrusionOk="0">
                    <a:moveTo>
                      <a:pt x="535" y="0"/>
                    </a:moveTo>
                    <a:cubicBezTo>
                      <a:pt x="234" y="0"/>
                      <a:pt x="1" y="234"/>
                      <a:pt x="1" y="534"/>
                    </a:cubicBezTo>
                    <a:cubicBezTo>
                      <a:pt x="1" y="834"/>
                      <a:pt x="234" y="1068"/>
                      <a:pt x="535" y="1068"/>
                    </a:cubicBezTo>
                    <a:cubicBezTo>
                      <a:pt x="835" y="1068"/>
                      <a:pt x="1068" y="834"/>
                      <a:pt x="1068" y="534"/>
                    </a:cubicBezTo>
                    <a:cubicBezTo>
                      <a:pt x="1068" y="234"/>
                      <a:pt x="835"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35"/>
            <p:cNvGrpSpPr/>
            <p:nvPr/>
          </p:nvGrpSpPr>
          <p:grpSpPr>
            <a:xfrm>
              <a:off x="1163617" y="655118"/>
              <a:ext cx="855727" cy="903661"/>
              <a:chOff x="-1810708" y="897943"/>
              <a:chExt cx="855727" cy="903661"/>
            </a:xfrm>
          </p:grpSpPr>
          <p:sp>
            <p:nvSpPr>
              <p:cNvPr id="2012" name="Google Shape;2012;p35"/>
              <p:cNvSpPr/>
              <p:nvPr/>
            </p:nvSpPr>
            <p:spPr>
              <a:xfrm>
                <a:off x="-1810708" y="969027"/>
                <a:ext cx="832578" cy="832578"/>
              </a:xfrm>
              <a:custGeom>
                <a:avLst/>
                <a:gdLst/>
                <a:ahLst/>
                <a:cxnLst/>
                <a:rect l="l" t="t" r="r" b="b"/>
                <a:pathLst>
                  <a:path w="33592" h="33592" extrusionOk="0">
                    <a:moveTo>
                      <a:pt x="16779" y="1"/>
                    </a:moveTo>
                    <a:cubicBezTo>
                      <a:pt x="7506" y="1"/>
                      <a:pt x="0" y="7506"/>
                      <a:pt x="0" y="16780"/>
                    </a:cubicBezTo>
                    <a:cubicBezTo>
                      <a:pt x="0" y="26053"/>
                      <a:pt x="7506" y="33592"/>
                      <a:pt x="16779" y="33592"/>
                    </a:cubicBezTo>
                    <a:cubicBezTo>
                      <a:pt x="26086" y="33592"/>
                      <a:pt x="33591" y="26053"/>
                      <a:pt x="33591" y="16780"/>
                    </a:cubicBezTo>
                    <a:cubicBezTo>
                      <a:pt x="33591" y="7506"/>
                      <a:pt x="26086" y="1"/>
                      <a:pt x="16779"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1800794" y="899579"/>
                <a:ext cx="833396" cy="832578"/>
              </a:xfrm>
              <a:custGeom>
                <a:avLst/>
                <a:gdLst/>
                <a:ahLst/>
                <a:cxnLst/>
                <a:rect l="l" t="t" r="r" b="b"/>
                <a:pathLst>
                  <a:path w="33625" h="33592" extrusionOk="0">
                    <a:moveTo>
                      <a:pt x="16813" y="1"/>
                    </a:moveTo>
                    <a:cubicBezTo>
                      <a:pt x="7539" y="1"/>
                      <a:pt x="1" y="7506"/>
                      <a:pt x="1" y="16813"/>
                    </a:cubicBezTo>
                    <a:cubicBezTo>
                      <a:pt x="1" y="26086"/>
                      <a:pt x="7539" y="33592"/>
                      <a:pt x="16813" y="33592"/>
                    </a:cubicBezTo>
                    <a:cubicBezTo>
                      <a:pt x="26086" y="33592"/>
                      <a:pt x="33625" y="26086"/>
                      <a:pt x="33625" y="16813"/>
                    </a:cubicBezTo>
                    <a:cubicBezTo>
                      <a:pt x="33625" y="7506"/>
                      <a:pt x="26086" y="1"/>
                      <a:pt x="16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5"/>
              <p:cNvSpPr/>
              <p:nvPr/>
            </p:nvSpPr>
            <p:spPr>
              <a:xfrm>
                <a:off x="-1788377" y="897943"/>
                <a:ext cx="833396" cy="833396"/>
              </a:xfrm>
              <a:custGeom>
                <a:avLst/>
                <a:gdLst/>
                <a:ahLst/>
                <a:cxnLst/>
                <a:rect l="l" t="t" r="r" b="b"/>
                <a:pathLst>
                  <a:path w="33625" h="33625" extrusionOk="0">
                    <a:moveTo>
                      <a:pt x="16812" y="0"/>
                    </a:moveTo>
                    <a:cubicBezTo>
                      <a:pt x="7539" y="0"/>
                      <a:pt x="0" y="7539"/>
                      <a:pt x="0" y="16812"/>
                    </a:cubicBezTo>
                    <a:cubicBezTo>
                      <a:pt x="0" y="26086"/>
                      <a:pt x="7539" y="33624"/>
                      <a:pt x="16812" y="33624"/>
                    </a:cubicBezTo>
                    <a:cubicBezTo>
                      <a:pt x="26085" y="33624"/>
                      <a:pt x="33624" y="26086"/>
                      <a:pt x="33624" y="16812"/>
                    </a:cubicBezTo>
                    <a:cubicBezTo>
                      <a:pt x="33624" y="7539"/>
                      <a:pt x="26085" y="0"/>
                      <a:pt x="16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5"/>
              <p:cNvSpPr/>
              <p:nvPr/>
            </p:nvSpPr>
            <p:spPr>
              <a:xfrm>
                <a:off x="-1746218" y="940920"/>
                <a:ext cx="748234" cy="748259"/>
              </a:xfrm>
              <a:custGeom>
                <a:avLst/>
                <a:gdLst/>
                <a:ahLst/>
                <a:cxnLst/>
                <a:rect l="l" t="t" r="r" b="b"/>
                <a:pathLst>
                  <a:path w="30189" h="30190" extrusionOk="0">
                    <a:moveTo>
                      <a:pt x="15111" y="1"/>
                    </a:moveTo>
                    <a:cubicBezTo>
                      <a:pt x="6772" y="1"/>
                      <a:pt x="0" y="6739"/>
                      <a:pt x="0" y="15078"/>
                    </a:cubicBezTo>
                    <a:cubicBezTo>
                      <a:pt x="0" y="23418"/>
                      <a:pt x="6772" y="30189"/>
                      <a:pt x="15111" y="30189"/>
                    </a:cubicBezTo>
                    <a:cubicBezTo>
                      <a:pt x="23450" y="30189"/>
                      <a:pt x="30189" y="23418"/>
                      <a:pt x="30189" y="15078"/>
                    </a:cubicBezTo>
                    <a:cubicBezTo>
                      <a:pt x="30189" y="6739"/>
                      <a:pt x="23450" y="1"/>
                      <a:pt x="15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746218" y="964912"/>
                <a:ext cx="723425" cy="723425"/>
              </a:xfrm>
              <a:custGeom>
                <a:avLst/>
                <a:gdLst/>
                <a:ahLst/>
                <a:cxnLst/>
                <a:rect l="l" t="t" r="r" b="b"/>
                <a:pathLst>
                  <a:path w="29188" h="29188" extrusionOk="0">
                    <a:moveTo>
                      <a:pt x="29188" y="14577"/>
                    </a:moveTo>
                    <a:cubicBezTo>
                      <a:pt x="29188" y="22650"/>
                      <a:pt x="22683" y="29188"/>
                      <a:pt x="14611" y="29188"/>
                    </a:cubicBezTo>
                    <a:cubicBezTo>
                      <a:pt x="6538" y="29188"/>
                      <a:pt x="0" y="22650"/>
                      <a:pt x="0" y="14577"/>
                    </a:cubicBezTo>
                    <a:cubicBezTo>
                      <a:pt x="0" y="6505"/>
                      <a:pt x="6538" y="0"/>
                      <a:pt x="14611" y="0"/>
                    </a:cubicBezTo>
                    <a:cubicBezTo>
                      <a:pt x="22683" y="0"/>
                      <a:pt x="29188" y="6505"/>
                      <a:pt x="29188" y="145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1394841" y="974008"/>
                <a:ext cx="19853" cy="57898"/>
              </a:xfrm>
              <a:custGeom>
                <a:avLst/>
                <a:gdLst/>
                <a:ahLst/>
                <a:cxnLst/>
                <a:rect l="l" t="t" r="r" b="b"/>
                <a:pathLst>
                  <a:path w="801" h="2336" extrusionOk="0">
                    <a:moveTo>
                      <a:pt x="0" y="0"/>
                    </a:moveTo>
                    <a:lnTo>
                      <a:pt x="0" y="2335"/>
                    </a:lnTo>
                    <a:lnTo>
                      <a:pt x="801" y="2335"/>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394841" y="1616386"/>
                <a:ext cx="19853" cy="62037"/>
              </a:xfrm>
              <a:custGeom>
                <a:avLst/>
                <a:gdLst/>
                <a:ahLst/>
                <a:cxnLst/>
                <a:rect l="l" t="t" r="r" b="b"/>
                <a:pathLst>
                  <a:path w="801" h="2503" extrusionOk="0">
                    <a:moveTo>
                      <a:pt x="0" y="1"/>
                    </a:moveTo>
                    <a:lnTo>
                      <a:pt x="0" y="2502"/>
                    </a:lnTo>
                    <a:lnTo>
                      <a:pt x="801" y="2502"/>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1102998" y="1316264"/>
                <a:ext cx="71108" cy="19060"/>
              </a:xfrm>
              <a:custGeom>
                <a:avLst/>
                <a:gdLst/>
                <a:ahLst/>
                <a:cxnLst/>
                <a:rect l="l" t="t" r="r" b="b"/>
                <a:pathLst>
                  <a:path w="2869" h="769" extrusionOk="0">
                    <a:moveTo>
                      <a:pt x="0" y="1"/>
                    </a:moveTo>
                    <a:lnTo>
                      <a:pt x="0" y="768"/>
                    </a:lnTo>
                    <a:lnTo>
                      <a:pt x="2869" y="768"/>
                    </a:lnTo>
                    <a:lnTo>
                      <a:pt x="2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1736304" y="1316264"/>
                <a:ext cx="74429" cy="19060"/>
              </a:xfrm>
              <a:custGeom>
                <a:avLst/>
                <a:gdLst/>
                <a:ahLst/>
                <a:cxnLst/>
                <a:rect l="l" t="t" r="r" b="b"/>
                <a:pathLst>
                  <a:path w="3003" h="769" extrusionOk="0">
                    <a:moveTo>
                      <a:pt x="1" y="1"/>
                    </a:moveTo>
                    <a:lnTo>
                      <a:pt x="1" y="768"/>
                    </a:lnTo>
                    <a:lnTo>
                      <a:pt x="3003" y="768"/>
                    </a:lnTo>
                    <a:lnTo>
                      <a:pt x="3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1241075" y="1045092"/>
                <a:ext cx="29792" cy="42209"/>
              </a:xfrm>
              <a:custGeom>
                <a:avLst/>
                <a:gdLst/>
                <a:ahLst/>
                <a:cxnLst/>
                <a:rect l="l" t="t" r="r" b="b"/>
                <a:pathLst>
                  <a:path w="1202" h="1703" extrusionOk="0">
                    <a:moveTo>
                      <a:pt x="1001" y="1"/>
                    </a:moveTo>
                    <a:lnTo>
                      <a:pt x="0" y="1602"/>
                    </a:lnTo>
                    <a:lnTo>
                      <a:pt x="234" y="1702"/>
                    </a:lnTo>
                    <a:lnTo>
                      <a:pt x="1201" y="101"/>
                    </a:lnTo>
                    <a:lnTo>
                      <a:pt x="1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1558546" y="1569270"/>
                <a:ext cx="27313" cy="38045"/>
              </a:xfrm>
              <a:custGeom>
                <a:avLst/>
                <a:gdLst/>
                <a:ahLst/>
                <a:cxnLst/>
                <a:rect l="l" t="t" r="r" b="b"/>
                <a:pathLst>
                  <a:path w="1102" h="1535" extrusionOk="0">
                    <a:moveTo>
                      <a:pt x="868" y="0"/>
                    </a:moveTo>
                    <a:lnTo>
                      <a:pt x="0" y="1401"/>
                    </a:lnTo>
                    <a:lnTo>
                      <a:pt x="234" y="1535"/>
                    </a:lnTo>
                    <a:lnTo>
                      <a:pt x="1101" y="134"/>
                    </a:lnTo>
                    <a:lnTo>
                      <a:pt x="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1138564" y="1164977"/>
                <a:ext cx="43845" cy="28131"/>
              </a:xfrm>
              <a:custGeom>
                <a:avLst/>
                <a:gdLst/>
                <a:ahLst/>
                <a:cxnLst/>
                <a:rect l="l" t="t" r="r" b="b"/>
                <a:pathLst>
                  <a:path w="1769" h="1135" extrusionOk="0">
                    <a:moveTo>
                      <a:pt x="1635" y="1"/>
                    </a:moveTo>
                    <a:lnTo>
                      <a:pt x="1" y="935"/>
                    </a:lnTo>
                    <a:lnTo>
                      <a:pt x="101" y="1135"/>
                    </a:lnTo>
                    <a:lnTo>
                      <a:pt x="1769" y="234"/>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1672631" y="1460959"/>
                <a:ext cx="38863" cy="25652"/>
              </a:xfrm>
              <a:custGeom>
                <a:avLst/>
                <a:gdLst/>
                <a:ahLst/>
                <a:cxnLst/>
                <a:rect l="l" t="t" r="r" b="b"/>
                <a:pathLst>
                  <a:path w="1568" h="1035" extrusionOk="0">
                    <a:moveTo>
                      <a:pt x="1468" y="0"/>
                    </a:moveTo>
                    <a:lnTo>
                      <a:pt x="0" y="834"/>
                    </a:lnTo>
                    <a:lnTo>
                      <a:pt x="133" y="1035"/>
                    </a:lnTo>
                    <a:lnTo>
                      <a:pt x="1568" y="234"/>
                    </a:lnTo>
                    <a:lnTo>
                      <a:pt x="1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1136903" y="1456002"/>
                <a:ext cx="43845" cy="27313"/>
              </a:xfrm>
              <a:custGeom>
                <a:avLst/>
                <a:gdLst/>
                <a:ahLst/>
                <a:cxnLst/>
                <a:rect l="l" t="t" r="r" b="b"/>
                <a:pathLst>
                  <a:path w="1769" h="1102" extrusionOk="0">
                    <a:moveTo>
                      <a:pt x="134" y="0"/>
                    </a:moveTo>
                    <a:lnTo>
                      <a:pt x="1" y="200"/>
                    </a:lnTo>
                    <a:lnTo>
                      <a:pt x="1668" y="1101"/>
                    </a:lnTo>
                    <a:lnTo>
                      <a:pt x="1768" y="868"/>
                    </a:ln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1675134" y="1170776"/>
                <a:ext cx="38888" cy="24810"/>
              </a:xfrm>
              <a:custGeom>
                <a:avLst/>
                <a:gdLst/>
                <a:ahLst/>
                <a:cxnLst/>
                <a:rect l="l" t="t" r="r" b="b"/>
                <a:pathLst>
                  <a:path w="1569" h="1001" extrusionOk="0">
                    <a:moveTo>
                      <a:pt x="101" y="0"/>
                    </a:moveTo>
                    <a:lnTo>
                      <a:pt x="1" y="234"/>
                    </a:lnTo>
                    <a:lnTo>
                      <a:pt x="1469" y="1001"/>
                    </a:lnTo>
                    <a:lnTo>
                      <a:pt x="1569" y="767"/>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1236936" y="1563470"/>
                <a:ext cx="30609" cy="42209"/>
              </a:xfrm>
              <a:custGeom>
                <a:avLst/>
                <a:gdLst/>
                <a:ahLst/>
                <a:cxnLst/>
                <a:rect l="l" t="t" r="r" b="b"/>
                <a:pathLst>
                  <a:path w="1235" h="1703" extrusionOk="0">
                    <a:moveTo>
                      <a:pt x="234" y="1"/>
                    </a:moveTo>
                    <a:lnTo>
                      <a:pt x="0" y="134"/>
                    </a:lnTo>
                    <a:lnTo>
                      <a:pt x="1034" y="1702"/>
                    </a:lnTo>
                    <a:lnTo>
                      <a:pt x="1234" y="1569"/>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1561867" y="1047570"/>
                <a:ext cx="27313" cy="38888"/>
              </a:xfrm>
              <a:custGeom>
                <a:avLst/>
                <a:gdLst/>
                <a:ahLst/>
                <a:cxnLst/>
                <a:rect l="l" t="t" r="r" b="b"/>
                <a:pathLst>
                  <a:path w="1102" h="1569" extrusionOk="0">
                    <a:moveTo>
                      <a:pt x="201" y="1"/>
                    </a:moveTo>
                    <a:lnTo>
                      <a:pt x="1" y="134"/>
                    </a:lnTo>
                    <a:lnTo>
                      <a:pt x="902" y="1569"/>
                    </a:lnTo>
                    <a:lnTo>
                      <a:pt x="1102" y="1435"/>
                    </a:lnTo>
                    <a:lnTo>
                      <a:pt x="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1746218" y="964070"/>
                <a:ext cx="725903" cy="546509"/>
              </a:xfrm>
              <a:custGeom>
                <a:avLst/>
                <a:gdLst/>
                <a:ahLst/>
                <a:cxnLst/>
                <a:rect l="l" t="t" r="r" b="b"/>
                <a:pathLst>
                  <a:path w="29288" h="22050" extrusionOk="0">
                    <a:moveTo>
                      <a:pt x="29288" y="14645"/>
                    </a:moveTo>
                    <a:lnTo>
                      <a:pt x="29288" y="15312"/>
                    </a:lnTo>
                    <a:cubicBezTo>
                      <a:pt x="26753" y="10975"/>
                      <a:pt x="22016" y="8073"/>
                      <a:pt x="16645" y="8073"/>
                    </a:cubicBezTo>
                    <a:cubicBezTo>
                      <a:pt x="8773" y="8073"/>
                      <a:pt x="2335" y="14278"/>
                      <a:pt x="2002" y="22050"/>
                    </a:cubicBezTo>
                    <a:cubicBezTo>
                      <a:pt x="1501" y="21216"/>
                      <a:pt x="1101" y="20315"/>
                      <a:pt x="801" y="19348"/>
                    </a:cubicBezTo>
                    <a:cubicBezTo>
                      <a:pt x="300" y="17880"/>
                      <a:pt x="0" y="16279"/>
                      <a:pt x="0" y="14645"/>
                    </a:cubicBezTo>
                    <a:cubicBezTo>
                      <a:pt x="0" y="6572"/>
                      <a:pt x="6572" y="1"/>
                      <a:pt x="14644" y="1"/>
                    </a:cubicBezTo>
                    <a:cubicBezTo>
                      <a:pt x="22750" y="1"/>
                      <a:pt x="29288" y="6606"/>
                      <a:pt x="29288" y="14645"/>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1445278" y="1263373"/>
                <a:ext cx="123206" cy="121546"/>
              </a:xfrm>
              <a:custGeom>
                <a:avLst/>
                <a:gdLst/>
                <a:ahLst/>
                <a:cxnLst/>
                <a:rect l="l" t="t" r="r" b="b"/>
                <a:pathLst>
                  <a:path w="4971" h="4904" extrusionOk="0">
                    <a:moveTo>
                      <a:pt x="2469" y="734"/>
                    </a:moveTo>
                    <a:cubicBezTo>
                      <a:pt x="3369" y="734"/>
                      <a:pt x="4137" y="1501"/>
                      <a:pt x="4137" y="2402"/>
                    </a:cubicBezTo>
                    <a:cubicBezTo>
                      <a:pt x="4137" y="3336"/>
                      <a:pt x="3369" y="4070"/>
                      <a:pt x="2469" y="4070"/>
                    </a:cubicBezTo>
                    <a:cubicBezTo>
                      <a:pt x="1535" y="4070"/>
                      <a:pt x="801" y="3336"/>
                      <a:pt x="801" y="2402"/>
                    </a:cubicBezTo>
                    <a:cubicBezTo>
                      <a:pt x="801" y="1501"/>
                      <a:pt x="1535" y="734"/>
                      <a:pt x="2469" y="734"/>
                    </a:cubicBezTo>
                    <a:close/>
                    <a:moveTo>
                      <a:pt x="2469" y="0"/>
                    </a:moveTo>
                    <a:cubicBezTo>
                      <a:pt x="1134" y="0"/>
                      <a:pt x="0" y="1068"/>
                      <a:pt x="0" y="2469"/>
                    </a:cubicBezTo>
                    <a:cubicBezTo>
                      <a:pt x="0" y="3803"/>
                      <a:pt x="1101" y="4904"/>
                      <a:pt x="2469" y="4904"/>
                    </a:cubicBezTo>
                    <a:cubicBezTo>
                      <a:pt x="3836" y="4904"/>
                      <a:pt x="4970" y="3803"/>
                      <a:pt x="4937" y="2469"/>
                    </a:cubicBezTo>
                    <a:cubicBezTo>
                      <a:pt x="4937" y="1134"/>
                      <a:pt x="3836" y="0"/>
                      <a:pt x="2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1332854" y="1293958"/>
                <a:ext cx="124049" cy="59558"/>
              </a:xfrm>
              <a:custGeom>
                <a:avLst/>
                <a:gdLst/>
                <a:ahLst/>
                <a:cxnLst/>
                <a:rect l="l" t="t" r="r" b="b"/>
                <a:pathLst>
                  <a:path w="5005" h="2403" extrusionOk="0">
                    <a:moveTo>
                      <a:pt x="1" y="1168"/>
                    </a:moveTo>
                    <a:cubicBezTo>
                      <a:pt x="1" y="1168"/>
                      <a:pt x="2636" y="0"/>
                      <a:pt x="5004" y="1301"/>
                    </a:cubicBezTo>
                    <a:cubicBezTo>
                      <a:pt x="5004" y="1301"/>
                      <a:pt x="2636" y="2402"/>
                      <a:pt x="1" y="11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1423790" y="1049231"/>
                <a:ext cx="73611" cy="223263"/>
              </a:xfrm>
              <a:custGeom>
                <a:avLst/>
                <a:gdLst/>
                <a:ahLst/>
                <a:cxnLst/>
                <a:rect l="l" t="t" r="r" b="b"/>
                <a:pathLst>
                  <a:path w="2970" h="9008" extrusionOk="0">
                    <a:moveTo>
                      <a:pt x="1602" y="9007"/>
                    </a:moveTo>
                    <a:cubicBezTo>
                      <a:pt x="1602" y="9007"/>
                      <a:pt x="1" y="3870"/>
                      <a:pt x="1635" y="34"/>
                    </a:cubicBezTo>
                    <a:cubicBezTo>
                      <a:pt x="1635" y="1"/>
                      <a:pt x="2969" y="4804"/>
                      <a:pt x="1602" y="90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1677613" y="974008"/>
                <a:ext cx="648202" cy="596922"/>
              </a:xfrm>
              <a:custGeom>
                <a:avLst/>
                <a:gdLst/>
                <a:ahLst/>
                <a:cxnLst/>
                <a:rect l="l" t="t" r="r" b="b"/>
                <a:pathLst>
                  <a:path w="26153" h="24084" extrusionOk="0">
                    <a:moveTo>
                      <a:pt x="26153" y="14244"/>
                    </a:moveTo>
                    <a:cubicBezTo>
                      <a:pt x="26153" y="16879"/>
                      <a:pt x="25452" y="19347"/>
                      <a:pt x="24218" y="21415"/>
                    </a:cubicBezTo>
                    <a:cubicBezTo>
                      <a:pt x="23685" y="22383"/>
                      <a:pt x="22984" y="23317"/>
                      <a:pt x="22217" y="24084"/>
                    </a:cubicBezTo>
                    <a:cubicBezTo>
                      <a:pt x="22384" y="23851"/>
                      <a:pt x="22550" y="23584"/>
                      <a:pt x="22684" y="23350"/>
                    </a:cubicBezTo>
                    <a:cubicBezTo>
                      <a:pt x="23918" y="21215"/>
                      <a:pt x="24585" y="18814"/>
                      <a:pt x="24585" y="16178"/>
                    </a:cubicBezTo>
                    <a:cubicBezTo>
                      <a:pt x="24585" y="8306"/>
                      <a:pt x="18214" y="1901"/>
                      <a:pt x="10342" y="1901"/>
                    </a:cubicBezTo>
                    <a:cubicBezTo>
                      <a:pt x="6239" y="1901"/>
                      <a:pt x="2569" y="3636"/>
                      <a:pt x="1" y="6338"/>
                    </a:cubicBezTo>
                    <a:cubicBezTo>
                      <a:pt x="2536" y="2502"/>
                      <a:pt x="6906" y="0"/>
                      <a:pt x="11843" y="0"/>
                    </a:cubicBezTo>
                    <a:cubicBezTo>
                      <a:pt x="19748" y="0"/>
                      <a:pt x="26153" y="6371"/>
                      <a:pt x="26153" y="1424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1756975" y="1202179"/>
                <a:ext cx="47141" cy="198453"/>
              </a:xfrm>
              <a:custGeom>
                <a:avLst/>
                <a:gdLst/>
                <a:ahLst/>
                <a:cxnLst/>
                <a:rect l="l" t="t" r="r" b="b"/>
                <a:pathLst>
                  <a:path w="1902" h="8007" extrusionOk="0">
                    <a:moveTo>
                      <a:pt x="1902" y="1"/>
                    </a:moveTo>
                    <a:cubicBezTo>
                      <a:pt x="1902" y="1"/>
                      <a:pt x="1" y="2836"/>
                      <a:pt x="1268" y="8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5" name="Google Shape;2035;p35"/>
          <p:cNvGrpSpPr/>
          <p:nvPr/>
        </p:nvGrpSpPr>
        <p:grpSpPr>
          <a:xfrm flipH="1">
            <a:off x="720010" y="3395307"/>
            <a:ext cx="2809420" cy="1492809"/>
            <a:chOff x="-2190500" y="4910625"/>
            <a:chExt cx="2583850" cy="1372950"/>
          </a:xfrm>
        </p:grpSpPr>
        <p:sp>
          <p:nvSpPr>
            <p:cNvPr id="2036" name="Google Shape;2036;p35"/>
            <p:cNvSpPr/>
            <p:nvPr/>
          </p:nvSpPr>
          <p:spPr>
            <a:xfrm>
              <a:off x="-432950" y="6174000"/>
              <a:ext cx="38250" cy="109575"/>
            </a:xfrm>
            <a:custGeom>
              <a:avLst/>
              <a:gdLst/>
              <a:ahLst/>
              <a:cxnLst/>
              <a:rect l="l" t="t" r="r" b="b"/>
              <a:pathLst>
                <a:path w="1530" h="4383" extrusionOk="0">
                  <a:moveTo>
                    <a:pt x="274" y="0"/>
                  </a:moveTo>
                  <a:lnTo>
                    <a:pt x="1530" y="0"/>
                  </a:lnTo>
                  <a:lnTo>
                    <a:pt x="1484" y="4383"/>
                  </a:lnTo>
                  <a:lnTo>
                    <a:pt x="0"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472325" y="6174000"/>
              <a:ext cx="93050" cy="109575"/>
            </a:xfrm>
            <a:custGeom>
              <a:avLst/>
              <a:gdLst/>
              <a:ahLst/>
              <a:cxnLst/>
              <a:rect l="l" t="t" r="r" b="b"/>
              <a:pathLst>
                <a:path w="3722" h="4383" extrusionOk="0">
                  <a:moveTo>
                    <a:pt x="3721" y="2191"/>
                  </a:moveTo>
                  <a:cubicBezTo>
                    <a:pt x="3721" y="3401"/>
                    <a:pt x="2876" y="4383"/>
                    <a:pt x="1849" y="4383"/>
                  </a:cubicBezTo>
                  <a:cubicBezTo>
                    <a:pt x="822" y="4383"/>
                    <a:pt x="0" y="3401"/>
                    <a:pt x="0" y="2191"/>
                  </a:cubicBezTo>
                  <a:cubicBezTo>
                    <a:pt x="0" y="982"/>
                    <a:pt x="822" y="0"/>
                    <a:pt x="1849" y="0"/>
                  </a:cubicBezTo>
                  <a:cubicBezTo>
                    <a:pt x="2876" y="0"/>
                    <a:pt x="3721" y="982"/>
                    <a:pt x="3721"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42650" y="6174000"/>
              <a:ext cx="93025" cy="109575"/>
            </a:xfrm>
            <a:custGeom>
              <a:avLst/>
              <a:gdLst/>
              <a:ahLst/>
              <a:cxnLst/>
              <a:rect l="l" t="t" r="r" b="b"/>
              <a:pathLst>
                <a:path w="3721" h="4383" extrusionOk="0">
                  <a:moveTo>
                    <a:pt x="3721" y="2191"/>
                  </a:moveTo>
                  <a:cubicBezTo>
                    <a:pt x="3721" y="3401"/>
                    <a:pt x="2899" y="4383"/>
                    <a:pt x="1872" y="4383"/>
                  </a:cubicBezTo>
                  <a:cubicBezTo>
                    <a:pt x="845" y="4383"/>
                    <a:pt x="0" y="3401"/>
                    <a:pt x="0" y="2191"/>
                  </a:cubicBezTo>
                  <a:cubicBezTo>
                    <a:pt x="0" y="982"/>
                    <a:pt x="845" y="0"/>
                    <a:pt x="1872" y="0"/>
                  </a:cubicBezTo>
                  <a:cubicBezTo>
                    <a:pt x="2899" y="0"/>
                    <a:pt x="3721" y="982"/>
                    <a:pt x="3721"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434675" y="6181400"/>
              <a:ext cx="78775" cy="94200"/>
            </a:xfrm>
            <a:custGeom>
              <a:avLst/>
              <a:gdLst/>
              <a:ahLst/>
              <a:cxnLst/>
              <a:rect l="l" t="t" r="r" b="b"/>
              <a:pathLst>
                <a:path w="3151" h="3768" extrusionOk="0">
                  <a:moveTo>
                    <a:pt x="3151" y="1895"/>
                  </a:moveTo>
                  <a:cubicBezTo>
                    <a:pt x="3151" y="2923"/>
                    <a:pt x="2420" y="3767"/>
                    <a:pt x="1576" y="3767"/>
                  </a:cubicBezTo>
                  <a:cubicBezTo>
                    <a:pt x="686" y="3767"/>
                    <a:pt x="1" y="2945"/>
                    <a:pt x="1" y="1895"/>
                  </a:cubicBezTo>
                  <a:cubicBezTo>
                    <a:pt x="1" y="845"/>
                    <a:pt x="709" y="1"/>
                    <a:pt x="1576" y="1"/>
                  </a:cubicBezTo>
                  <a:cubicBezTo>
                    <a:pt x="2420" y="47"/>
                    <a:pt x="3151" y="868"/>
                    <a:pt x="3151" y="1895"/>
                  </a:cubicBez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68325" y="6172850"/>
              <a:ext cx="118700" cy="51375"/>
            </a:xfrm>
            <a:custGeom>
              <a:avLst/>
              <a:gdLst/>
              <a:ahLst/>
              <a:cxnLst/>
              <a:rect l="l" t="t" r="r" b="b"/>
              <a:pathLst>
                <a:path w="4748" h="2055" extrusionOk="0">
                  <a:moveTo>
                    <a:pt x="4748" y="2055"/>
                  </a:moveTo>
                  <a:lnTo>
                    <a:pt x="0" y="1324"/>
                  </a:lnTo>
                  <a:cubicBezTo>
                    <a:pt x="0" y="1324"/>
                    <a:pt x="297" y="1"/>
                    <a:pt x="2283" y="1"/>
                  </a:cubicBezTo>
                  <a:cubicBezTo>
                    <a:pt x="4291" y="1"/>
                    <a:pt x="4657" y="1256"/>
                    <a:pt x="4748"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6100" y="6174000"/>
              <a:ext cx="38825" cy="109575"/>
            </a:xfrm>
            <a:custGeom>
              <a:avLst/>
              <a:gdLst/>
              <a:ahLst/>
              <a:cxnLst/>
              <a:rect l="l" t="t" r="r" b="b"/>
              <a:pathLst>
                <a:path w="1553" h="4383" extrusionOk="0">
                  <a:moveTo>
                    <a:pt x="298" y="0"/>
                  </a:moveTo>
                  <a:lnTo>
                    <a:pt x="1553" y="0"/>
                  </a:lnTo>
                  <a:lnTo>
                    <a:pt x="1484" y="4383"/>
                  </a:lnTo>
                  <a:lnTo>
                    <a:pt x="1"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2700" y="6174000"/>
              <a:ext cx="92475" cy="109575"/>
            </a:xfrm>
            <a:custGeom>
              <a:avLst/>
              <a:gdLst/>
              <a:ahLst/>
              <a:cxnLst/>
              <a:rect l="l" t="t" r="r" b="b"/>
              <a:pathLst>
                <a:path w="3699" h="4383" extrusionOk="0">
                  <a:moveTo>
                    <a:pt x="3698" y="2191"/>
                  </a:moveTo>
                  <a:cubicBezTo>
                    <a:pt x="3698" y="3378"/>
                    <a:pt x="2877" y="4383"/>
                    <a:pt x="1850" y="4383"/>
                  </a:cubicBezTo>
                  <a:cubicBezTo>
                    <a:pt x="822" y="4383"/>
                    <a:pt x="1" y="3424"/>
                    <a:pt x="1" y="2191"/>
                  </a:cubicBezTo>
                  <a:cubicBezTo>
                    <a:pt x="1" y="982"/>
                    <a:pt x="822" y="0"/>
                    <a:pt x="1850" y="0"/>
                  </a:cubicBezTo>
                  <a:cubicBezTo>
                    <a:pt x="2877" y="0"/>
                    <a:pt x="3698" y="982"/>
                    <a:pt x="3698"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26975" y="6174000"/>
              <a:ext cx="92475" cy="109575"/>
            </a:xfrm>
            <a:custGeom>
              <a:avLst/>
              <a:gdLst/>
              <a:ahLst/>
              <a:cxnLst/>
              <a:rect l="l" t="t" r="r" b="b"/>
              <a:pathLst>
                <a:path w="3699" h="4383" extrusionOk="0">
                  <a:moveTo>
                    <a:pt x="3698" y="2191"/>
                  </a:moveTo>
                  <a:cubicBezTo>
                    <a:pt x="3698" y="3401"/>
                    <a:pt x="2877" y="4383"/>
                    <a:pt x="1849" y="4383"/>
                  </a:cubicBezTo>
                  <a:cubicBezTo>
                    <a:pt x="822" y="4383"/>
                    <a:pt x="1" y="3401"/>
                    <a:pt x="1" y="2191"/>
                  </a:cubicBezTo>
                  <a:cubicBezTo>
                    <a:pt x="1" y="982"/>
                    <a:pt x="822" y="0"/>
                    <a:pt x="1849" y="0"/>
                  </a:cubicBezTo>
                  <a:cubicBezTo>
                    <a:pt x="2877" y="0"/>
                    <a:pt x="3698" y="982"/>
                    <a:pt x="3698"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33825" y="6181400"/>
              <a:ext cx="78775" cy="94200"/>
            </a:xfrm>
            <a:custGeom>
              <a:avLst/>
              <a:gdLst/>
              <a:ahLst/>
              <a:cxnLst/>
              <a:rect l="l" t="t" r="r" b="b"/>
              <a:pathLst>
                <a:path w="3151" h="3768" extrusionOk="0">
                  <a:moveTo>
                    <a:pt x="3150" y="1895"/>
                  </a:moveTo>
                  <a:cubicBezTo>
                    <a:pt x="3150" y="2923"/>
                    <a:pt x="2443" y="3767"/>
                    <a:pt x="1575" y="3767"/>
                  </a:cubicBezTo>
                  <a:cubicBezTo>
                    <a:pt x="708" y="3767"/>
                    <a:pt x="1" y="2923"/>
                    <a:pt x="1" y="1895"/>
                  </a:cubicBezTo>
                  <a:cubicBezTo>
                    <a:pt x="1" y="845"/>
                    <a:pt x="708" y="1"/>
                    <a:pt x="1575" y="1"/>
                  </a:cubicBezTo>
                  <a:cubicBezTo>
                    <a:pt x="2443" y="1"/>
                    <a:pt x="3150" y="845"/>
                    <a:pt x="3150" y="1895"/>
                  </a:cubicBez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1300" y="6172850"/>
              <a:ext cx="118150" cy="51375"/>
            </a:xfrm>
            <a:custGeom>
              <a:avLst/>
              <a:gdLst/>
              <a:ahLst/>
              <a:cxnLst/>
              <a:rect l="l" t="t" r="r" b="b"/>
              <a:pathLst>
                <a:path w="4726" h="2055" extrusionOk="0">
                  <a:moveTo>
                    <a:pt x="4725" y="2055"/>
                  </a:moveTo>
                  <a:lnTo>
                    <a:pt x="0" y="1324"/>
                  </a:lnTo>
                  <a:cubicBezTo>
                    <a:pt x="0" y="1324"/>
                    <a:pt x="274" y="1"/>
                    <a:pt x="2283" y="1"/>
                  </a:cubicBezTo>
                  <a:cubicBezTo>
                    <a:pt x="4269" y="1"/>
                    <a:pt x="4680" y="1256"/>
                    <a:pt x="4725"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2177950" y="4911175"/>
              <a:ext cx="1990975" cy="67950"/>
            </a:xfrm>
            <a:custGeom>
              <a:avLst/>
              <a:gdLst/>
              <a:ahLst/>
              <a:cxnLst/>
              <a:rect l="l" t="t" r="r" b="b"/>
              <a:pathLst>
                <a:path w="79639" h="2718" extrusionOk="0">
                  <a:moveTo>
                    <a:pt x="79638" y="1"/>
                  </a:moveTo>
                  <a:lnTo>
                    <a:pt x="79387" y="2717"/>
                  </a:lnTo>
                  <a:lnTo>
                    <a:pt x="777" y="2717"/>
                  </a:lnTo>
                  <a:lnTo>
                    <a:pt x="1"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193275" y="4911175"/>
              <a:ext cx="511300" cy="67950"/>
            </a:xfrm>
            <a:custGeom>
              <a:avLst/>
              <a:gdLst/>
              <a:ahLst/>
              <a:cxnLst/>
              <a:rect l="l" t="t" r="r" b="b"/>
              <a:pathLst>
                <a:path w="20452" h="2718" extrusionOk="0">
                  <a:moveTo>
                    <a:pt x="19630" y="2717"/>
                  </a:moveTo>
                  <a:lnTo>
                    <a:pt x="0" y="2717"/>
                  </a:lnTo>
                  <a:lnTo>
                    <a:pt x="251" y="1"/>
                  </a:lnTo>
                  <a:lnTo>
                    <a:pt x="20452" y="1"/>
                  </a:ln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2058675" y="4979100"/>
              <a:ext cx="2254575" cy="76475"/>
            </a:xfrm>
            <a:custGeom>
              <a:avLst/>
              <a:gdLst/>
              <a:ahLst/>
              <a:cxnLst/>
              <a:rect l="l" t="t" r="r" b="b"/>
              <a:pathLst>
                <a:path w="90183" h="3059" extrusionOk="0">
                  <a:moveTo>
                    <a:pt x="90183" y="0"/>
                  </a:moveTo>
                  <a:lnTo>
                    <a:pt x="88791" y="2625"/>
                  </a:lnTo>
                  <a:lnTo>
                    <a:pt x="1986" y="3059"/>
                  </a:lnTo>
                  <a:lnTo>
                    <a:pt x="0" y="0"/>
                  </a:lnTo>
                  <a:close/>
                </a:path>
              </a:pathLst>
            </a:custGeom>
            <a:solidFill>
              <a:srgbClr val="98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2058675" y="4979100"/>
              <a:ext cx="2254575" cy="76475"/>
            </a:xfrm>
            <a:custGeom>
              <a:avLst/>
              <a:gdLst/>
              <a:ahLst/>
              <a:cxnLst/>
              <a:rect l="l" t="t" r="r" b="b"/>
              <a:pathLst>
                <a:path w="90183" h="3059" extrusionOk="0">
                  <a:moveTo>
                    <a:pt x="89863" y="594"/>
                  </a:moveTo>
                  <a:lnTo>
                    <a:pt x="71557" y="1141"/>
                  </a:lnTo>
                  <a:lnTo>
                    <a:pt x="70599" y="2625"/>
                  </a:lnTo>
                  <a:lnTo>
                    <a:pt x="1986" y="3059"/>
                  </a:lnTo>
                  <a:lnTo>
                    <a:pt x="0" y="0"/>
                  </a:lnTo>
                  <a:lnTo>
                    <a:pt x="90183" y="0"/>
                  </a:lnTo>
                  <a:close/>
                </a:path>
              </a:pathLst>
            </a:custGeom>
            <a:solidFill>
              <a:srgbClr val="6351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138500" y="5047000"/>
              <a:ext cx="99875" cy="1116175"/>
            </a:xfrm>
            <a:custGeom>
              <a:avLst/>
              <a:gdLst/>
              <a:ahLst/>
              <a:cxnLst/>
              <a:rect l="l" t="t" r="r" b="b"/>
              <a:pathLst>
                <a:path w="3995" h="44647" extrusionOk="0">
                  <a:moveTo>
                    <a:pt x="3995" y="0"/>
                  </a:moveTo>
                  <a:lnTo>
                    <a:pt x="1027" y="44646"/>
                  </a:lnTo>
                  <a:lnTo>
                    <a:pt x="0" y="44646"/>
                  </a:lnTo>
                  <a:lnTo>
                    <a:pt x="1689" y="0"/>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138500" y="5044725"/>
              <a:ext cx="76475" cy="1118450"/>
            </a:xfrm>
            <a:custGeom>
              <a:avLst/>
              <a:gdLst/>
              <a:ahLst/>
              <a:cxnLst/>
              <a:rect l="l" t="t" r="r" b="b"/>
              <a:pathLst>
                <a:path w="3059" h="44738" extrusionOk="0">
                  <a:moveTo>
                    <a:pt x="434" y="44737"/>
                  </a:moveTo>
                  <a:lnTo>
                    <a:pt x="3059" y="0"/>
                  </a:lnTo>
                  <a:lnTo>
                    <a:pt x="1689" y="91"/>
                  </a:lnTo>
                  <a:lnTo>
                    <a:pt x="0" y="447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411275" y="6152875"/>
              <a:ext cx="536425" cy="42825"/>
            </a:xfrm>
            <a:custGeom>
              <a:avLst/>
              <a:gdLst/>
              <a:ahLst/>
              <a:cxnLst/>
              <a:rect l="l" t="t" r="r" b="b"/>
              <a:pathLst>
                <a:path w="21457" h="1713" extrusionOk="0">
                  <a:moveTo>
                    <a:pt x="21457" y="457"/>
                  </a:moveTo>
                  <a:lnTo>
                    <a:pt x="1" y="1"/>
                  </a:lnTo>
                  <a:lnTo>
                    <a:pt x="1" y="1416"/>
                  </a:lnTo>
                  <a:lnTo>
                    <a:pt x="21457" y="17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485450" y="6152875"/>
              <a:ext cx="74200" cy="35400"/>
            </a:xfrm>
            <a:custGeom>
              <a:avLst/>
              <a:gdLst/>
              <a:ahLst/>
              <a:cxnLst/>
              <a:rect l="l" t="t" r="r" b="b"/>
              <a:pathLst>
                <a:path w="2968" h="1416" extrusionOk="0">
                  <a:moveTo>
                    <a:pt x="2968" y="1"/>
                  </a:moveTo>
                  <a:lnTo>
                    <a:pt x="1" y="1"/>
                  </a:lnTo>
                  <a:lnTo>
                    <a:pt x="1" y="1302"/>
                  </a:lnTo>
                  <a:lnTo>
                    <a:pt x="2968" y="14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2112900" y="6174000"/>
              <a:ext cx="38275" cy="109575"/>
            </a:xfrm>
            <a:custGeom>
              <a:avLst/>
              <a:gdLst/>
              <a:ahLst/>
              <a:cxnLst/>
              <a:rect l="l" t="t" r="r" b="b"/>
              <a:pathLst>
                <a:path w="1531" h="4383" extrusionOk="0">
                  <a:moveTo>
                    <a:pt x="275" y="0"/>
                  </a:moveTo>
                  <a:lnTo>
                    <a:pt x="1530" y="0"/>
                  </a:lnTo>
                  <a:lnTo>
                    <a:pt x="1484" y="4383"/>
                  </a:lnTo>
                  <a:lnTo>
                    <a:pt x="1"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2152275" y="6174000"/>
              <a:ext cx="93050" cy="109575"/>
            </a:xfrm>
            <a:custGeom>
              <a:avLst/>
              <a:gdLst/>
              <a:ahLst/>
              <a:cxnLst/>
              <a:rect l="l" t="t" r="r" b="b"/>
              <a:pathLst>
                <a:path w="3722" h="4383" extrusionOk="0">
                  <a:moveTo>
                    <a:pt x="3721" y="2191"/>
                  </a:moveTo>
                  <a:cubicBezTo>
                    <a:pt x="3721" y="3378"/>
                    <a:pt x="2877" y="4383"/>
                    <a:pt x="1850" y="4383"/>
                  </a:cubicBezTo>
                  <a:cubicBezTo>
                    <a:pt x="823" y="4383"/>
                    <a:pt x="1" y="3424"/>
                    <a:pt x="1" y="2191"/>
                  </a:cubicBezTo>
                  <a:cubicBezTo>
                    <a:pt x="1" y="982"/>
                    <a:pt x="823" y="0"/>
                    <a:pt x="1850" y="0"/>
                  </a:cubicBezTo>
                  <a:cubicBezTo>
                    <a:pt x="2877" y="0"/>
                    <a:pt x="3721" y="982"/>
                    <a:pt x="3721"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2122025" y="6174000"/>
              <a:ext cx="92475" cy="109575"/>
            </a:xfrm>
            <a:custGeom>
              <a:avLst/>
              <a:gdLst/>
              <a:ahLst/>
              <a:cxnLst/>
              <a:rect l="l" t="t" r="r" b="b"/>
              <a:pathLst>
                <a:path w="3699" h="4383" extrusionOk="0">
                  <a:moveTo>
                    <a:pt x="3698" y="2191"/>
                  </a:moveTo>
                  <a:cubicBezTo>
                    <a:pt x="3698" y="3401"/>
                    <a:pt x="2877" y="4383"/>
                    <a:pt x="1849" y="4383"/>
                  </a:cubicBezTo>
                  <a:cubicBezTo>
                    <a:pt x="822" y="4383"/>
                    <a:pt x="1" y="3401"/>
                    <a:pt x="1" y="2191"/>
                  </a:cubicBezTo>
                  <a:cubicBezTo>
                    <a:pt x="1" y="982"/>
                    <a:pt x="822" y="0"/>
                    <a:pt x="1849" y="0"/>
                  </a:cubicBezTo>
                  <a:cubicBezTo>
                    <a:pt x="2877" y="0"/>
                    <a:pt x="3698" y="982"/>
                    <a:pt x="3698"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2115175" y="6181400"/>
              <a:ext cx="78775" cy="94200"/>
            </a:xfrm>
            <a:custGeom>
              <a:avLst/>
              <a:gdLst/>
              <a:ahLst/>
              <a:cxnLst/>
              <a:rect l="l" t="t" r="r" b="b"/>
              <a:pathLst>
                <a:path w="3151" h="3768" extrusionOk="0">
                  <a:moveTo>
                    <a:pt x="3150" y="1895"/>
                  </a:moveTo>
                  <a:cubicBezTo>
                    <a:pt x="3150" y="2923"/>
                    <a:pt x="2443" y="3767"/>
                    <a:pt x="1575" y="3767"/>
                  </a:cubicBezTo>
                  <a:cubicBezTo>
                    <a:pt x="708" y="3767"/>
                    <a:pt x="0" y="2923"/>
                    <a:pt x="0" y="1895"/>
                  </a:cubicBezTo>
                  <a:cubicBezTo>
                    <a:pt x="0" y="845"/>
                    <a:pt x="708" y="1"/>
                    <a:pt x="1575" y="1"/>
                  </a:cubicBezTo>
                  <a:cubicBezTo>
                    <a:pt x="2443" y="1"/>
                    <a:pt x="3150" y="845"/>
                    <a:pt x="3150" y="1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2147700" y="6172850"/>
              <a:ext cx="118150" cy="51375"/>
            </a:xfrm>
            <a:custGeom>
              <a:avLst/>
              <a:gdLst/>
              <a:ahLst/>
              <a:cxnLst/>
              <a:rect l="l" t="t" r="r" b="b"/>
              <a:pathLst>
                <a:path w="4726" h="2055" extrusionOk="0">
                  <a:moveTo>
                    <a:pt x="4725" y="2055"/>
                  </a:moveTo>
                  <a:lnTo>
                    <a:pt x="0" y="1324"/>
                  </a:lnTo>
                  <a:cubicBezTo>
                    <a:pt x="0" y="1324"/>
                    <a:pt x="274" y="1"/>
                    <a:pt x="2283" y="1"/>
                  </a:cubicBezTo>
                  <a:cubicBezTo>
                    <a:pt x="4269" y="1"/>
                    <a:pt x="4680" y="1256"/>
                    <a:pt x="4725"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1643825" y="6174000"/>
              <a:ext cx="38825" cy="109575"/>
            </a:xfrm>
            <a:custGeom>
              <a:avLst/>
              <a:gdLst/>
              <a:ahLst/>
              <a:cxnLst/>
              <a:rect l="l" t="t" r="r" b="b"/>
              <a:pathLst>
                <a:path w="1553" h="4383" extrusionOk="0">
                  <a:moveTo>
                    <a:pt x="297" y="0"/>
                  </a:moveTo>
                  <a:lnTo>
                    <a:pt x="1552" y="0"/>
                  </a:lnTo>
                  <a:lnTo>
                    <a:pt x="1484" y="4383"/>
                  </a:lnTo>
                  <a:lnTo>
                    <a:pt x="0"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1682625" y="6174000"/>
              <a:ext cx="92450" cy="109575"/>
            </a:xfrm>
            <a:custGeom>
              <a:avLst/>
              <a:gdLst/>
              <a:ahLst/>
              <a:cxnLst/>
              <a:rect l="l" t="t" r="r" b="b"/>
              <a:pathLst>
                <a:path w="3698" h="4383" extrusionOk="0">
                  <a:moveTo>
                    <a:pt x="3698" y="2191"/>
                  </a:moveTo>
                  <a:cubicBezTo>
                    <a:pt x="3698" y="3401"/>
                    <a:pt x="2876" y="4383"/>
                    <a:pt x="1849" y="4383"/>
                  </a:cubicBezTo>
                  <a:cubicBezTo>
                    <a:pt x="822" y="4383"/>
                    <a:pt x="0" y="3401"/>
                    <a:pt x="0" y="2191"/>
                  </a:cubicBezTo>
                  <a:cubicBezTo>
                    <a:pt x="0" y="982"/>
                    <a:pt x="822" y="0"/>
                    <a:pt x="1849" y="0"/>
                  </a:cubicBezTo>
                  <a:cubicBezTo>
                    <a:pt x="2876" y="0"/>
                    <a:pt x="3698" y="982"/>
                    <a:pt x="3698"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1652975" y="6174000"/>
              <a:ext cx="93050" cy="109575"/>
            </a:xfrm>
            <a:custGeom>
              <a:avLst/>
              <a:gdLst/>
              <a:ahLst/>
              <a:cxnLst/>
              <a:rect l="l" t="t" r="r" b="b"/>
              <a:pathLst>
                <a:path w="3722" h="4383" extrusionOk="0">
                  <a:moveTo>
                    <a:pt x="3721" y="2191"/>
                  </a:moveTo>
                  <a:cubicBezTo>
                    <a:pt x="3721" y="3378"/>
                    <a:pt x="2877" y="4383"/>
                    <a:pt x="1850" y="4383"/>
                  </a:cubicBezTo>
                  <a:cubicBezTo>
                    <a:pt x="823" y="4383"/>
                    <a:pt x="1" y="3424"/>
                    <a:pt x="1" y="2191"/>
                  </a:cubicBezTo>
                  <a:cubicBezTo>
                    <a:pt x="1" y="982"/>
                    <a:pt x="823" y="0"/>
                    <a:pt x="1850" y="0"/>
                  </a:cubicBezTo>
                  <a:cubicBezTo>
                    <a:pt x="2877" y="0"/>
                    <a:pt x="3721" y="982"/>
                    <a:pt x="3721"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1644975" y="6181400"/>
              <a:ext cx="78200" cy="94200"/>
            </a:xfrm>
            <a:custGeom>
              <a:avLst/>
              <a:gdLst/>
              <a:ahLst/>
              <a:cxnLst/>
              <a:rect l="l" t="t" r="r" b="b"/>
              <a:pathLst>
                <a:path w="3128" h="3768" extrusionOk="0">
                  <a:moveTo>
                    <a:pt x="3128" y="1895"/>
                  </a:moveTo>
                  <a:cubicBezTo>
                    <a:pt x="3128" y="2923"/>
                    <a:pt x="2420" y="3767"/>
                    <a:pt x="1575" y="3767"/>
                  </a:cubicBezTo>
                  <a:cubicBezTo>
                    <a:pt x="685" y="3767"/>
                    <a:pt x="0" y="2945"/>
                    <a:pt x="0" y="1895"/>
                  </a:cubicBezTo>
                  <a:cubicBezTo>
                    <a:pt x="0" y="845"/>
                    <a:pt x="708" y="1"/>
                    <a:pt x="1575" y="1"/>
                  </a:cubicBezTo>
                  <a:cubicBezTo>
                    <a:pt x="2420" y="47"/>
                    <a:pt x="3128" y="868"/>
                    <a:pt x="3128" y="1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1678650" y="6172850"/>
              <a:ext cx="118725" cy="51375"/>
            </a:xfrm>
            <a:custGeom>
              <a:avLst/>
              <a:gdLst/>
              <a:ahLst/>
              <a:cxnLst/>
              <a:rect l="l" t="t" r="r" b="b"/>
              <a:pathLst>
                <a:path w="4749" h="2055" extrusionOk="0">
                  <a:moveTo>
                    <a:pt x="4748" y="2055"/>
                  </a:moveTo>
                  <a:lnTo>
                    <a:pt x="1" y="1324"/>
                  </a:lnTo>
                  <a:cubicBezTo>
                    <a:pt x="1" y="1324"/>
                    <a:pt x="298" y="1"/>
                    <a:pt x="2283" y="1"/>
                  </a:cubicBezTo>
                  <a:cubicBezTo>
                    <a:pt x="4292" y="1"/>
                    <a:pt x="4680" y="1256"/>
                    <a:pt x="4748"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1918875" y="5047000"/>
              <a:ext cx="126125" cy="1116175"/>
            </a:xfrm>
            <a:custGeom>
              <a:avLst/>
              <a:gdLst/>
              <a:ahLst/>
              <a:cxnLst/>
              <a:rect l="l" t="t" r="r" b="b"/>
              <a:pathLst>
                <a:path w="5045" h="44647" extrusionOk="0">
                  <a:moveTo>
                    <a:pt x="2306" y="0"/>
                  </a:moveTo>
                  <a:lnTo>
                    <a:pt x="5045" y="44646"/>
                  </a:lnTo>
                  <a:lnTo>
                    <a:pt x="4018" y="44646"/>
                  </a:lnTo>
                  <a:lnTo>
                    <a:pt x="0" y="0"/>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1918875" y="5044725"/>
              <a:ext cx="111300" cy="1118450"/>
            </a:xfrm>
            <a:custGeom>
              <a:avLst/>
              <a:gdLst/>
              <a:ahLst/>
              <a:cxnLst/>
              <a:rect l="l" t="t" r="r" b="b"/>
              <a:pathLst>
                <a:path w="4452" h="44738" extrusionOk="0">
                  <a:moveTo>
                    <a:pt x="4451" y="44737"/>
                  </a:moveTo>
                  <a:lnTo>
                    <a:pt x="1370" y="0"/>
                  </a:lnTo>
                  <a:lnTo>
                    <a:pt x="0" y="91"/>
                  </a:lnTo>
                  <a:lnTo>
                    <a:pt x="4018" y="447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2090650" y="6152875"/>
              <a:ext cx="536425" cy="42825"/>
            </a:xfrm>
            <a:custGeom>
              <a:avLst/>
              <a:gdLst/>
              <a:ahLst/>
              <a:cxnLst/>
              <a:rect l="l" t="t" r="r" b="b"/>
              <a:pathLst>
                <a:path w="21457" h="1713" extrusionOk="0">
                  <a:moveTo>
                    <a:pt x="21457" y="457"/>
                  </a:moveTo>
                  <a:lnTo>
                    <a:pt x="1" y="1"/>
                  </a:lnTo>
                  <a:lnTo>
                    <a:pt x="1" y="1416"/>
                  </a:lnTo>
                  <a:lnTo>
                    <a:pt x="21457" y="17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2164825" y="6152875"/>
              <a:ext cx="74200" cy="35400"/>
            </a:xfrm>
            <a:custGeom>
              <a:avLst/>
              <a:gdLst/>
              <a:ahLst/>
              <a:cxnLst/>
              <a:rect l="l" t="t" r="r" b="b"/>
              <a:pathLst>
                <a:path w="2968" h="1416" extrusionOk="0">
                  <a:moveTo>
                    <a:pt x="2968" y="1"/>
                  </a:moveTo>
                  <a:lnTo>
                    <a:pt x="1" y="1"/>
                  </a:lnTo>
                  <a:lnTo>
                    <a:pt x="1" y="1302"/>
                  </a:lnTo>
                  <a:lnTo>
                    <a:pt x="2968" y="14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1836125" y="5827625"/>
              <a:ext cx="1728450" cy="33125"/>
            </a:xfrm>
            <a:custGeom>
              <a:avLst/>
              <a:gdLst/>
              <a:ahLst/>
              <a:cxnLst/>
              <a:rect l="l" t="t" r="r" b="b"/>
              <a:pathLst>
                <a:path w="69138" h="1325" extrusionOk="0">
                  <a:moveTo>
                    <a:pt x="69138" y="1324"/>
                  </a:moveTo>
                  <a:lnTo>
                    <a:pt x="548" y="1324"/>
                  </a:lnTo>
                  <a:lnTo>
                    <a:pt x="0" y="0"/>
                  </a:lnTo>
                  <a:lnTo>
                    <a:pt x="69138" y="548"/>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2190500" y="4911175"/>
              <a:ext cx="2583850" cy="1135025"/>
            </a:xfrm>
            <a:custGeom>
              <a:avLst/>
              <a:gdLst/>
              <a:ahLst/>
              <a:cxnLst/>
              <a:rect l="l" t="t" r="r" b="b"/>
              <a:pathLst>
                <a:path w="103354" h="45401" extrusionOk="0">
                  <a:moveTo>
                    <a:pt x="100341" y="1"/>
                  </a:moveTo>
                  <a:lnTo>
                    <a:pt x="103353" y="43825"/>
                  </a:lnTo>
                  <a:cubicBezTo>
                    <a:pt x="103353" y="43825"/>
                    <a:pt x="99017" y="41337"/>
                    <a:pt x="98172" y="38005"/>
                  </a:cubicBezTo>
                  <a:lnTo>
                    <a:pt x="90046" y="37343"/>
                  </a:lnTo>
                  <a:lnTo>
                    <a:pt x="86075" y="36978"/>
                  </a:lnTo>
                  <a:cubicBezTo>
                    <a:pt x="86075" y="36978"/>
                    <a:pt x="85436" y="41383"/>
                    <a:pt x="79364" y="45400"/>
                  </a:cubicBezTo>
                  <a:cubicBezTo>
                    <a:pt x="79364" y="45400"/>
                    <a:pt x="76351" y="42091"/>
                    <a:pt x="74708" y="38484"/>
                  </a:cubicBezTo>
                  <a:lnTo>
                    <a:pt x="69914" y="38256"/>
                  </a:lnTo>
                  <a:lnTo>
                    <a:pt x="7533" y="38256"/>
                  </a:lnTo>
                  <a:cubicBezTo>
                    <a:pt x="7533" y="38256"/>
                    <a:pt x="4269" y="42433"/>
                    <a:pt x="1" y="44487"/>
                  </a:cubicBezTo>
                  <a:lnTo>
                    <a:pt x="503" y="24"/>
                  </a:lnTo>
                  <a:lnTo>
                    <a:pt x="100341" y="2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163625" y="4911175"/>
              <a:ext cx="481650" cy="949575"/>
            </a:xfrm>
            <a:custGeom>
              <a:avLst/>
              <a:gdLst/>
              <a:ahLst/>
              <a:cxnLst/>
              <a:rect l="l" t="t" r="r" b="b"/>
              <a:pathLst>
                <a:path w="19266" h="37983" extrusionOk="0">
                  <a:moveTo>
                    <a:pt x="5000" y="36955"/>
                  </a:moveTo>
                  <a:lnTo>
                    <a:pt x="1" y="480"/>
                  </a:lnTo>
                  <a:lnTo>
                    <a:pt x="19266" y="1"/>
                  </a:lnTo>
                  <a:lnTo>
                    <a:pt x="17097" y="37982"/>
                  </a:lnTo>
                  <a:lnTo>
                    <a:pt x="18238" y="1348"/>
                  </a:lnTo>
                  <a:lnTo>
                    <a:pt x="15636" y="37868"/>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349650" y="4911175"/>
              <a:ext cx="162675" cy="960975"/>
            </a:xfrm>
            <a:custGeom>
              <a:avLst/>
              <a:gdLst/>
              <a:ahLst/>
              <a:cxnLst/>
              <a:rect l="l" t="t" r="r" b="b"/>
              <a:pathLst>
                <a:path w="6507" h="38439" extrusionOk="0">
                  <a:moveTo>
                    <a:pt x="1119" y="38439"/>
                  </a:moveTo>
                  <a:lnTo>
                    <a:pt x="6506" y="1"/>
                  </a:lnTo>
                  <a:lnTo>
                    <a:pt x="1" y="38256"/>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2161975" y="4911175"/>
              <a:ext cx="191200" cy="955275"/>
            </a:xfrm>
            <a:custGeom>
              <a:avLst/>
              <a:gdLst/>
              <a:ahLst/>
              <a:cxnLst/>
              <a:rect l="l" t="t" r="r" b="b"/>
              <a:pathLst>
                <a:path w="7648" h="38211" extrusionOk="0">
                  <a:moveTo>
                    <a:pt x="6392" y="38210"/>
                  </a:moveTo>
                  <a:lnTo>
                    <a:pt x="1" y="1"/>
                  </a:lnTo>
                  <a:lnTo>
                    <a:pt x="7647" y="3821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1886350" y="4910625"/>
              <a:ext cx="806325" cy="955825"/>
            </a:xfrm>
            <a:custGeom>
              <a:avLst/>
              <a:gdLst/>
              <a:ahLst/>
              <a:cxnLst/>
              <a:rect l="l" t="t" r="r" b="b"/>
              <a:pathLst>
                <a:path w="32253" h="38233" extrusionOk="0">
                  <a:moveTo>
                    <a:pt x="0" y="38232"/>
                  </a:moveTo>
                  <a:cubicBezTo>
                    <a:pt x="0" y="38232"/>
                    <a:pt x="20840" y="23989"/>
                    <a:pt x="32253" y="0"/>
                  </a:cubicBezTo>
                  <a:cubicBezTo>
                    <a:pt x="32253" y="0"/>
                    <a:pt x="25405" y="27893"/>
                    <a:pt x="8879" y="38232"/>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1193025" y="4911175"/>
              <a:ext cx="252800" cy="955850"/>
            </a:xfrm>
            <a:custGeom>
              <a:avLst/>
              <a:gdLst/>
              <a:ahLst/>
              <a:cxnLst/>
              <a:rect l="l" t="t" r="r" b="b"/>
              <a:pathLst>
                <a:path w="10112" h="38234" extrusionOk="0">
                  <a:moveTo>
                    <a:pt x="8742" y="1"/>
                  </a:moveTo>
                  <a:cubicBezTo>
                    <a:pt x="8742" y="1"/>
                    <a:pt x="10112" y="28715"/>
                    <a:pt x="2009" y="38096"/>
                  </a:cubicBezTo>
                  <a:lnTo>
                    <a:pt x="0" y="38233"/>
                  </a:lnTo>
                  <a:cubicBezTo>
                    <a:pt x="0" y="38210"/>
                    <a:pt x="8445" y="21206"/>
                    <a:pt x="874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263800" y="4911175"/>
              <a:ext cx="54225" cy="949575"/>
            </a:xfrm>
            <a:custGeom>
              <a:avLst/>
              <a:gdLst/>
              <a:ahLst/>
              <a:cxnLst/>
              <a:rect l="l" t="t" r="r" b="b"/>
              <a:pathLst>
                <a:path w="2169" h="37983" extrusionOk="0">
                  <a:moveTo>
                    <a:pt x="0" y="37982"/>
                  </a:moveTo>
                  <a:lnTo>
                    <a:pt x="2169" y="1"/>
                  </a:lnTo>
                  <a:lnTo>
                    <a:pt x="1096" y="11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482600" y="5692950"/>
              <a:ext cx="73650" cy="175775"/>
            </a:xfrm>
            <a:custGeom>
              <a:avLst/>
              <a:gdLst/>
              <a:ahLst/>
              <a:cxnLst/>
              <a:rect l="l" t="t" r="r" b="b"/>
              <a:pathLst>
                <a:path w="2946" h="7031" extrusionOk="0">
                  <a:moveTo>
                    <a:pt x="2945" y="7031"/>
                  </a:moveTo>
                  <a:lnTo>
                    <a:pt x="2032" y="1"/>
                  </a:lnTo>
                  <a:lnTo>
                    <a:pt x="1" y="6939"/>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751375" y="5760850"/>
              <a:ext cx="129000" cy="107875"/>
            </a:xfrm>
            <a:custGeom>
              <a:avLst/>
              <a:gdLst/>
              <a:ahLst/>
              <a:cxnLst/>
              <a:rect l="l" t="t" r="r" b="b"/>
              <a:pathLst>
                <a:path w="5160" h="4315" extrusionOk="0">
                  <a:moveTo>
                    <a:pt x="5159" y="4315"/>
                  </a:moveTo>
                  <a:lnTo>
                    <a:pt x="3425" y="1"/>
                  </a:lnTo>
                  <a:lnTo>
                    <a:pt x="1" y="4223"/>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1597625" y="4911175"/>
              <a:ext cx="47975" cy="106175"/>
            </a:xfrm>
            <a:custGeom>
              <a:avLst/>
              <a:gdLst/>
              <a:ahLst/>
              <a:cxnLst/>
              <a:rect l="l" t="t" r="r" b="b"/>
              <a:pathLst>
                <a:path w="1919" h="4247" extrusionOk="0">
                  <a:moveTo>
                    <a:pt x="1918" y="1"/>
                  </a:moveTo>
                  <a:lnTo>
                    <a:pt x="1" y="4246"/>
                  </a:lnTo>
                  <a:lnTo>
                    <a:pt x="9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1881800" y="4911175"/>
              <a:ext cx="109025" cy="658550"/>
            </a:xfrm>
            <a:custGeom>
              <a:avLst/>
              <a:gdLst/>
              <a:ahLst/>
              <a:cxnLst/>
              <a:rect l="l" t="t" r="r" b="b"/>
              <a:pathLst>
                <a:path w="4361" h="26342" extrusionOk="0">
                  <a:moveTo>
                    <a:pt x="4361" y="1"/>
                  </a:moveTo>
                  <a:cubicBezTo>
                    <a:pt x="4361" y="1"/>
                    <a:pt x="2284" y="20430"/>
                    <a:pt x="1" y="26341"/>
                  </a:cubicBezTo>
                  <a:cubicBezTo>
                    <a:pt x="1" y="26341"/>
                    <a:pt x="2717" y="8469"/>
                    <a:pt x="2557" y="115"/>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132225" y="5945750"/>
              <a:ext cx="37125" cy="81625"/>
            </a:xfrm>
            <a:custGeom>
              <a:avLst/>
              <a:gdLst/>
              <a:ahLst/>
              <a:cxnLst/>
              <a:rect l="l" t="t" r="r" b="b"/>
              <a:pathLst>
                <a:path w="1485" h="3265" extrusionOk="0">
                  <a:moveTo>
                    <a:pt x="1256" y="2648"/>
                  </a:moveTo>
                  <a:lnTo>
                    <a:pt x="0" y="3264"/>
                  </a:lnTo>
                  <a:lnTo>
                    <a:pt x="92" y="1529"/>
                  </a:lnTo>
                  <a:lnTo>
                    <a:pt x="1484" y="0"/>
                  </a:lnTo>
                  <a:close/>
                </a:path>
              </a:pathLst>
            </a:custGeom>
            <a:solidFill>
              <a:srgbClr val="5388E8">
                <a:alpha val="25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1844700" y="5866425"/>
              <a:ext cx="38250" cy="79350"/>
            </a:xfrm>
            <a:custGeom>
              <a:avLst/>
              <a:gdLst/>
              <a:ahLst/>
              <a:cxnLst/>
              <a:rect l="l" t="t" r="r" b="b"/>
              <a:pathLst>
                <a:path w="1530" h="3174" extrusionOk="0">
                  <a:moveTo>
                    <a:pt x="1530" y="2648"/>
                  </a:moveTo>
                  <a:lnTo>
                    <a:pt x="252" y="3173"/>
                  </a:lnTo>
                  <a:lnTo>
                    <a:pt x="1" y="0"/>
                  </a:lnTo>
                  <a:lnTo>
                    <a:pt x="1347" y="0"/>
                  </a:lnTo>
                  <a:close/>
                </a:path>
              </a:pathLst>
            </a:custGeom>
            <a:solidFill>
              <a:srgbClr val="5388E8">
                <a:alpha val="25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377025" y="4916900"/>
              <a:ext cx="190050" cy="668225"/>
            </a:xfrm>
            <a:custGeom>
              <a:avLst/>
              <a:gdLst/>
              <a:ahLst/>
              <a:cxnLst/>
              <a:rect l="l" t="t" r="r" b="b"/>
              <a:pathLst>
                <a:path w="7602" h="26729" extrusionOk="0">
                  <a:moveTo>
                    <a:pt x="7601" y="0"/>
                  </a:moveTo>
                  <a:cubicBezTo>
                    <a:pt x="7601" y="0"/>
                    <a:pt x="2557" y="19584"/>
                    <a:pt x="0" y="26729"/>
                  </a:cubicBezTo>
                  <a:lnTo>
                    <a:pt x="0" y="1107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1918875" y="5171400"/>
              <a:ext cx="479350" cy="463950"/>
            </a:xfrm>
            <a:custGeom>
              <a:avLst/>
              <a:gdLst/>
              <a:ahLst/>
              <a:cxnLst/>
              <a:rect l="l" t="t" r="r" b="b"/>
              <a:pathLst>
                <a:path w="19174" h="18558" extrusionOk="0">
                  <a:moveTo>
                    <a:pt x="19174" y="0"/>
                  </a:moveTo>
                  <a:cubicBezTo>
                    <a:pt x="19174" y="0"/>
                    <a:pt x="13604" y="15795"/>
                    <a:pt x="7419" y="18557"/>
                  </a:cubicBezTo>
                  <a:lnTo>
                    <a:pt x="0" y="17758"/>
                  </a:lnTo>
                  <a:cubicBezTo>
                    <a:pt x="0" y="17758"/>
                    <a:pt x="11002" y="6574"/>
                    <a:pt x="19174"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972200" y="4911175"/>
              <a:ext cx="349825" cy="813750"/>
            </a:xfrm>
            <a:custGeom>
              <a:avLst/>
              <a:gdLst/>
              <a:ahLst/>
              <a:cxnLst/>
              <a:rect l="l" t="t" r="r" b="b"/>
              <a:pathLst>
                <a:path w="13993" h="32550" extrusionOk="0">
                  <a:moveTo>
                    <a:pt x="13992" y="1"/>
                  </a:moveTo>
                  <a:lnTo>
                    <a:pt x="5205" y="1"/>
                  </a:lnTo>
                  <a:cubicBezTo>
                    <a:pt x="5205" y="1"/>
                    <a:pt x="3150" y="24219"/>
                    <a:pt x="1" y="3255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2177950" y="4911175"/>
              <a:ext cx="41675" cy="116450"/>
            </a:xfrm>
            <a:custGeom>
              <a:avLst/>
              <a:gdLst/>
              <a:ahLst/>
              <a:cxnLst/>
              <a:rect l="l" t="t" r="r" b="b"/>
              <a:pathLst>
                <a:path w="1667" h="4658" extrusionOk="0">
                  <a:moveTo>
                    <a:pt x="1210" y="229"/>
                  </a:moveTo>
                  <a:lnTo>
                    <a:pt x="1667" y="465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132225" y="5085800"/>
              <a:ext cx="122125" cy="752125"/>
            </a:xfrm>
            <a:custGeom>
              <a:avLst/>
              <a:gdLst/>
              <a:ahLst/>
              <a:cxnLst/>
              <a:rect l="l" t="t" r="r" b="b"/>
              <a:pathLst>
                <a:path w="4885" h="30085" extrusionOk="0">
                  <a:moveTo>
                    <a:pt x="3744" y="29970"/>
                  </a:moveTo>
                  <a:lnTo>
                    <a:pt x="0" y="0"/>
                  </a:lnTo>
                  <a:lnTo>
                    <a:pt x="4885" y="3008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7" name="Google Shape;2087;p35"/>
          <p:cNvGrpSpPr/>
          <p:nvPr/>
        </p:nvGrpSpPr>
        <p:grpSpPr>
          <a:xfrm>
            <a:off x="2815679" y="3182079"/>
            <a:ext cx="479745" cy="213232"/>
            <a:chOff x="6017675" y="4294850"/>
            <a:chExt cx="665850" cy="295950"/>
          </a:xfrm>
        </p:grpSpPr>
        <p:sp>
          <p:nvSpPr>
            <p:cNvPr id="2088" name="Google Shape;2088;p35"/>
            <p:cNvSpPr/>
            <p:nvPr/>
          </p:nvSpPr>
          <p:spPr>
            <a:xfrm>
              <a:off x="6084325" y="4295675"/>
              <a:ext cx="504075" cy="295125"/>
            </a:xfrm>
            <a:custGeom>
              <a:avLst/>
              <a:gdLst/>
              <a:ahLst/>
              <a:cxnLst/>
              <a:rect l="l" t="t" r="r" b="b"/>
              <a:pathLst>
                <a:path w="20163" h="11805" extrusionOk="0">
                  <a:moveTo>
                    <a:pt x="2927" y="11805"/>
                  </a:moveTo>
                  <a:lnTo>
                    <a:pt x="1" y="520"/>
                  </a:lnTo>
                  <a:lnTo>
                    <a:pt x="20163" y="0"/>
                  </a:lnTo>
                  <a:lnTo>
                    <a:pt x="17171" y="118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269700" y="4294850"/>
              <a:ext cx="413825" cy="57750"/>
            </a:xfrm>
            <a:custGeom>
              <a:avLst/>
              <a:gdLst/>
              <a:ahLst/>
              <a:cxnLst/>
              <a:rect l="l" t="t" r="r" b="b"/>
              <a:pathLst>
                <a:path w="16553" h="2310" extrusionOk="0">
                  <a:moveTo>
                    <a:pt x="16553" y="1"/>
                  </a:moveTo>
                  <a:lnTo>
                    <a:pt x="16553" y="781"/>
                  </a:lnTo>
                  <a:cubicBezTo>
                    <a:pt x="16553" y="781"/>
                    <a:pt x="8260" y="2310"/>
                    <a:pt x="0" y="3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291650" y="4294850"/>
              <a:ext cx="391875" cy="29300"/>
            </a:xfrm>
            <a:custGeom>
              <a:avLst/>
              <a:gdLst/>
              <a:ahLst/>
              <a:cxnLst/>
              <a:rect l="l" t="t" r="r" b="b"/>
              <a:pathLst>
                <a:path w="15675" h="1172" extrusionOk="0">
                  <a:moveTo>
                    <a:pt x="0" y="358"/>
                  </a:moveTo>
                  <a:cubicBezTo>
                    <a:pt x="0" y="358"/>
                    <a:pt x="8358" y="1171"/>
                    <a:pt x="15675" y="1"/>
                  </a:cubicBezTo>
                  <a:lnTo>
                    <a:pt x="11870" y="3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017675" y="4308675"/>
              <a:ext cx="71550" cy="19525"/>
            </a:xfrm>
            <a:custGeom>
              <a:avLst/>
              <a:gdLst/>
              <a:ahLst/>
              <a:cxnLst/>
              <a:rect l="l" t="t" r="r" b="b"/>
              <a:pathLst>
                <a:path w="2862" h="781" extrusionOk="0">
                  <a:moveTo>
                    <a:pt x="2667" y="0"/>
                  </a:moveTo>
                  <a:lnTo>
                    <a:pt x="0" y="131"/>
                  </a:lnTo>
                  <a:lnTo>
                    <a:pt x="0" y="781"/>
                  </a:lnTo>
                  <a:lnTo>
                    <a:pt x="2862" y="7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323350" y="4315175"/>
              <a:ext cx="258550" cy="72375"/>
            </a:xfrm>
            <a:custGeom>
              <a:avLst/>
              <a:gdLst/>
              <a:ahLst/>
              <a:cxnLst/>
              <a:rect l="l" t="t" r="r" b="b"/>
              <a:pathLst>
                <a:path w="10342" h="2895" extrusionOk="0">
                  <a:moveTo>
                    <a:pt x="0" y="1"/>
                  </a:moveTo>
                  <a:cubicBezTo>
                    <a:pt x="0" y="1"/>
                    <a:pt x="2992" y="2895"/>
                    <a:pt x="9724" y="2765"/>
                  </a:cubicBezTo>
                  <a:lnTo>
                    <a:pt x="10309" y="391"/>
                  </a:lnTo>
                  <a:cubicBezTo>
                    <a:pt x="10342" y="391"/>
                    <a:pt x="5236" y="1041"/>
                    <a:pt x="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9_1_1_1">
    <p:spTree>
      <p:nvGrpSpPr>
        <p:cNvPr id="1" name="Shape 2093"/>
        <p:cNvGrpSpPr/>
        <p:nvPr/>
      </p:nvGrpSpPr>
      <p:grpSpPr>
        <a:xfrm>
          <a:off x="0" y="0"/>
          <a:ext cx="0" cy="0"/>
          <a:chOff x="0" y="0"/>
          <a:chExt cx="0" cy="0"/>
        </a:xfrm>
      </p:grpSpPr>
      <p:sp>
        <p:nvSpPr>
          <p:cNvPr id="2094" name="Google Shape;2094;p36"/>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5" name="Google Shape;2095;p36"/>
          <p:cNvGrpSpPr/>
          <p:nvPr/>
        </p:nvGrpSpPr>
        <p:grpSpPr>
          <a:xfrm>
            <a:off x="424125" y="-37425"/>
            <a:ext cx="1604075" cy="703375"/>
            <a:chOff x="4950975" y="290750"/>
            <a:chExt cx="1604075" cy="703375"/>
          </a:xfrm>
        </p:grpSpPr>
        <p:sp>
          <p:nvSpPr>
            <p:cNvPr id="2096" name="Google Shape;2096;p36"/>
            <p:cNvSpPr/>
            <p:nvPr/>
          </p:nvSpPr>
          <p:spPr>
            <a:xfrm>
              <a:off x="6260000" y="821775"/>
              <a:ext cx="79900" cy="103875"/>
            </a:xfrm>
            <a:custGeom>
              <a:avLst/>
              <a:gdLst/>
              <a:ahLst/>
              <a:cxnLst/>
              <a:rect l="l" t="t" r="r" b="b"/>
              <a:pathLst>
                <a:path w="3196" h="4155" extrusionOk="0">
                  <a:moveTo>
                    <a:pt x="1598" y="0"/>
                  </a:moveTo>
                  <a:cubicBezTo>
                    <a:pt x="708" y="0"/>
                    <a:pt x="0" y="1666"/>
                    <a:pt x="0" y="3789"/>
                  </a:cubicBezTo>
                  <a:lnTo>
                    <a:pt x="0" y="4154"/>
                  </a:lnTo>
                  <a:lnTo>
                    <a:pt x="3196" y="4154"/>
                  </a:lnTo>
                  <a:lnTo>
                    <a:pt x="3196" y="3789"/>
                  </a:lnTo>
                  <a:cubicBezTo>
                    <a:pt x="3196" y="1712"/>
                    <a:pt x="246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6301650" y="822325"/>
              <a:ext cx="38250" cy="103325"/>
            </a:xfrm>
            <a:custGeom>
              <a:avLst/>
              <a:gdLst/>
              <a:ahLst/>
              <a:cxnLst/>
              <a:rect l="l" t="t" r="r" b="b"/>
              <a:pathLst>
                <a:path w="1530" h="4133" extrusionOk="0">
                  <a:moveTo>
                    <a:pt x="1" y="1"/>
                  </a:moveTo>
                  <a:lnTo>
                    <a:pt x="1" y="1"/>
                  </a:lnTo>
                  <a:cubicBezTo>
                    <a:pt x="343" y="823"/>
                    <a:pt x="434" y="2215"/>
                    <a:pt x="275" y="3813"/>
                  </a:cubicBezTo>
                  <a:cubicBezTo>
                    <a:pt x="275" y="3927"/>
                    <a:pt x="229" y="4018"/>
                    <a:pt x="229" y="4132"/>
                  </a:cubicBezTo>
                  <a:lnTo>
                    <a:pt x="1530" y="4132"/>
                  </a:lnTo>
                  <a:lnTo>
                    <a:pt x="1530" y="3767"/>
                  </a:lnTo>
                  <a:cubicBezTo>
                    <a:pt x="1530" y="1759"/>
                    <a:pt x="868" y="1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5193475" y="821775"/>
              <a:ext cx="79925" cy="103875"/>
            </a:xfrm>
            <a:custGeom>
              <a:avLst/>
              <a:gdLst/>
              <a:ahLst/>
              <a:cxnLst/>
              <a:rect l="l" t="t" r="r" b="b"/>
              <a:pathLst>
                <a:path w="3197" h="4155" extrusionOk="0">
                  <a:moveTo>
                    <a:pt x="1599" y="0"/>
                  </a:moveTo>
                  <a:cubicBezTo>
                    <a:pt x="709" y="0"/>
                    <a:pt x="1" y="1666"/>
                    <a:pt x="1" y="3789"/>
                  </a:cubicBezTo>
                  <a:lnTo>
                    <a:pt x="1" y="4154"/>
                  </a:lnTo>
                  <a:lnTo>
                    <a:pt x="3197" y="4154"/>
                  </a:lnTo>
                  <a:lnTo>
                    <a:pt x="3197" y="3789"/>
                  </a:lnTo>
                  <a:cubicBezTo>
                    <a:pt x="3197" y="1712"/>
                    <a:pt x="2489" y="0"/>
                    <a:pt x="1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5236275" y="822325"/>
              <a:ext cx="37700" cy="103325"/>
            </a:xfrm>
            <a:custGeom>
              <a:avLst/>
              <a:gdLst/>
              <a:ahLst/>
              <a:cxnLst/>
              <a:rect l="l" t="t" r="r" b="b"/>
              <a:pathLst>
                <a:path w="1508" h="4133" extrusionOk="0">
                  <a:moveTo>
                    <a:pt x="1" y="1"/>
                  </a:moveTo>
                  <a:lnTo>
                    <a:pt x="1" y="1"/>
                  </a:lnTo>
                  <a:cubicBezTo>
                    <a:pt x="343" y="823"/>
                    <a:pt x="435" y="2215"/>
                    <a:pt x="252" y="3813"/>
                  </a:cubicBezTo>
                  <a:cubicBezTo>
                    <a:pt x="252" y="3927"/>
                    <a:pt x="229" y="4018"/>
                    <a:pt x="229" y="4132"/>
                  </a:cubicBezTo>
                  <a:lnTo>
                    <a:pt x="1507" y="4132"/>
                  </a:lnTo>
                  <a:lnTo>
                    <a:pt x="1507" y="3767"/>
                  </a:lnTo>
                  <a:cubicBezTo>
                    <a:pt x="1507" y="1759"/>
                    <a:pt x="845" y="1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6290250" y="290750"/>
              <a:ext cx="10850" cy="572734"/>
            </a:xfrm>
            <a:custGeom>
              <a:avLst/>
              <a:gdLst/>
              <a:ahLst/>
              <a:cxnLst/>
              <a:rect l="l" t="t" r="r" b="b"/>
              <a:pathLst>
                <a:path w="434" h="46907" extrusionOk="0">
                  <a:moveTo>
                    <a:pt x="0" y="1"/>
                  </a:moveTo>
                  <a:lnTo>
                    <a:pt x="0" y="46906"/>
                  </a:lnTo>
                  <a:lnTo>
                    <a:pt x="434" y="46906"/>
                  </a:lnTo>
                  <a:lnTo>
                    <a:pt x="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5228875" y="290750"/>
              <a:ext cx="10850" cy="572734"/>
            </a:xfrm>
            <a:custGeom>
              <a:avLst/>
              <a:gdLst/>
              <a:ahLst/>
              <a:cxnLst/>
              <a:rect l="l" t="t" r="r" b="b"/>
              <a:pathLst>
                <a:path w="434" h="46907" extrusionOk="0">
                  <a:moveTo>
                    <a:pt x="0" y="1"/>
                  </a:moveTo>
                  <a:lnTo>
                    <a:pt x="0" y="46906"/>
                  </a:lnTo>
                  <a:lnTo>
                    <a:pt x="434" y="46906"/>
                  </a:lnTo>
                  <a:lnTo>
                    <a:pt x="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5002325" y="931900"/>
              <a:ext cx="1497375" cy="62225"/>
            </a:xfrm>
            <a:custGeom>
              <a:avLst/>
              <a:gdLst/>
              <a:ahLst/>
              <a:cxnLst/>
              <a:rect l="l" t="t" r="r" b="b"/>
              <a:pathLst>
                <a:path w="59895" h="2489" extrusionOk="0">
                  <a:moveTo>
                    <a:pt x="0" y="0"/>
                  </a:moveTo>
                  <a:lnTo>
                    <a:pt x="1028" y="1370"/>
                  </a:lnTo>
                  <a:cubicBezTo>
                    <a:pt x="1530" y="2055"/>
                    <a:pt x="2420" y="2488"/>
                    <a:pt x="3356" y="2488"/>
                  </a:cubicBezTo>
                  <a:lnTo>
                    <a:pt x="56242" y="2488"/>
                  </a:lnTo>
                  <a:cubicBezTo>
                    <a:pt x="57109" y="2488"/>
                    <a:pt x="57954" y="2146"/>
                    <a:pt x="58479" y="1553"/>
                  </a:cubicBezTo>
                  <a:lnTo>
                    <a:pt x="59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4950975" y="899925"/>
              <a:ext cx="1594325" cy="73075"/>
            </a:xfrm>
            <a:custGeom>
              <a:avLst/>
              <a:gdLst/>
              <a:ahLst/>
              <a:cxnLst/>
              <a:rect l="l" t="t" r="r" b="b"/>
              <a:pathLst>
                <a:path w="63773" h="2923" extrusionOk="0">
                  <a:moveTo>
                    <a:pt x="61792" y="1"/>
                  </a:moveTo>
                  <a:cubicBezTo>
                    <a:pt x="61784" y="1"/>
                    <a:pt x="61775" y="1"/>
                    <a:pt x="61765" y="1"/>
                  </a:cubicBezTo>
                  <a:lnTo>
                    <a:pt x="2488" y="1"/>
                  </a:lnTo>
                  <a:cubicBezTo>
                    <a:pt x="731" y="1"/>
                    <a:pt x="0" y="1348"/>
                    <a:pt x="206" y="2923"/>
                  </a:cubicBezTo>
                  <a:lnTo>
                    <a:pt x="63569" y="2923"/>
                  </a:lnTo>
                  <a:cubicBezTo>
                    <a:pt x="63773" y="2015"/>
                    <a:pt x="63390" y="1"/>
                    <a:pt x="61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5177500" y="908500"/>
              <a:ext cx="1377550" cy="64500"/>
            </a:xfrm>
            <a:custGeom>
              <a:avLst/>
              <a:gdLst/>
              <a:ahLst/>
              <a:cxnLst/>
              <a:rect l="l" t="t" r="r" b="b"/>
              <a:pathLst>
                <a:path w="55102" h="2580" extrusionOk="0">
                  <a:moveTo>
                    <a:pt x="1" y="1"/>
                  </a:moveTo>
                  <a:lnTo>
                    <a:pt x="435" y="2580"/>
                  </a:lnTo>
                  <a:lnTo>
                    <a:pt x="54850" y="2580"/>
                  </a:lnTo>
                  <a:cubicBezTo>
                    <a:pt x="55101" y="1484"/>
                    <a:pt x="54599" y="1"/>
                    <a:pt x="52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4970375" y="919525"/>
              <a:ext cx="28550" cy="40200"/>
            </a:xfrm>
            <a:custGeom>
              <a:avLst/>
              <a:gdLst/>
              <a:ahLst/>
              <a:cxnLst/>
              <a:rect l="l" t="t" r="r" b="b"/>
              <a:pathLst>
                <a:path w="1142" h="1608" extrusionOk="0">
                  <a:moveTo>
                    <a:pt x="739" y="0"/>
                  </a:moveTo>
                  <a:cubicBezTo>
                    <a:pt x="522" y="0"/>
                    <a:pt x="258" y="295"/>
                    <a:pt x="137" y="678"/>
                  </a:cubicBezTo>
                  <a:cubicBezTo>
                    <a:pt x="0" y="1112"/>
                    <a:pt x="46" y="1523"/>
                    <a:pt x="297" y="1591"/>
                  </a:cubicBezTo>
                  <a:cubicBezTo>
                    <a:pt x="325" y="1602"/>
                    <a:pt x="354" y="1608"/>
                    <a:pt x="384" y="1608"/>
                  </a:cubicBezTo>
                  <a:cubicBezTo>
                    <a:pt x="601" y="1608"/>
                    <a:pt x="862" y="1330"/>
                    <a:pt x="982" y="929"/>
                  </a:cubicBezTo>
                  <a:cubicBezTo>
                    <a:pt x="1142" y="495"/>
                    <a:pt x="1073" y="85"/>
                    <a:pt x="822" y="16"/>
                  </a:cubicBezTo>
                  <a:cubicBezTo>
                    <a:pt x="796" y="5"/>
                    <a:pt x="768" y="0"/>
                    <a:pt x="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2216250" y="2302150"/>
            <a:ext cx="4711500" cy="855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3910950" y="1357000"/>
            <a:ext cx="1322100" cy="950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 name="Google Shape;33;p3"/>
          <p:cNvSpPr txBox="1">
            <a:spLocks noGrp="1"/>
          </p:cNvSpPr>
          <p:nvPr>
            <p:ph type="subTitle" idx="1"/>
          </p:nvPr>
        </p:nvSpPr>
        <p:spPr>
          <a:xfrm>
            <a:off x="2216250" y="3294942"/>
            <a:ext cx="4711500" cy="47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 name="Google Shape;34;p3"/>
          <p:cNvGrpSpPr/>
          <p:nvPr/>
        </p:nvGrpSpPr>
        <p:grpSpPr>
          <a:xfrm>
            <a:off x="7040226" y="-75901"/>
            <a:ext cx="1517387" cy="1563360"/>
            <a:chOff x="8206425" y="2431800"/>
            <a:chExt cx="1788950" cy="1843150"/>
          </a:xfrm>
        </p:grpSpPr>
        <p:sp>
          <p:nvSpPr>
            <p:cNvPr id="35" name="Google Shape;35;p3"/>
            <p:cNvSpPr/>
            <p:nvPr/>
          </p:nvSpPr>
          <p:spPr>
            <a:xfrm>
              <a:off x="8645825" y="2431800"/>
              <a:ext cx="944975" cy="348100"/>
            </a:xfrm>
            <a:custGeom>
              <a:avLst/>
              <a:gdLst/>
              <a:ahLst/>
              <a:cxnLst/>
              <a:rect l="l" t="t" r="r" b="b"/>
              <a:pathLst>
                <a:path w="37799" h="13924" extrusionOk="0">
                  <a:moveTo>
                    <a:pt x="37799" y="5684"/>
                  </a:moveTo>
                  <a:lnTo>
                    <a:pt x="35516" y="13924"/>
                  </a:lnTo>
                  <a:cubicBezTo>
                    <a:pt x="35516" y="13924"/>
                    <a:pt x="35493" y="13901"/>
                    <a:pt x="35402" y="13878"/>
                  </a:cubicBezTo>
                  <a:cubicBezTo>
                    <a:pt x="34580" y="13559"/>
                    <a:pt x="33667" y="13307"/>
                    <a:pt x="32686" y="13079"/>
                  </a:cubicBezTo>
                  <a:cubicBezTo>
                    <a:pt x="32663" y="13079"/>
                    <a:pt x="32663" y="13079"/>
                    <a:pt x="32640" y="13034"/>
                  </a:cubicBezTo>
                  <a:cubicBezTo>
                    <a:pt x="29376" y="12303"/>
                    <a:pt x="25336" y="12052"/>
                    <a:pt x="21273" y="12075"/>
                  </a:cubicBezTo>
                  <a:cubicBezTo>
                    <a:pt x="19516" y="12075"/>
                    <a:pt x="17735" y="12121"/>
                    <a:pt x="16023" y="12212"/>
                  </a:cubicBezTo>
                  <a:cubicBezTo>
                    <a:pt x="8468" y="12577"/>
                    <a:pt x="1940" y="13559"/>
                    <a:pt x="1598" y="13604"/>
                  </a:cubicBezTo>
                  <a:lnTo>
                    <a:pt x="1598" y="13604"/>
                  </a:lnTo>
                  <a:lnTo>
                    <a:pt x="0" y="6232"/>
                  </a:lnTo>
                  <a:cubicBezTo>
                    <a:pt x="20703" y="0"/>
                    <a:pt x="37799" y="5684"/>
                    <a:pt x="37799" y="5684"/>
                  </a:cubicBez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685200" y="2710275"/>
              <a:ext cx="848550" cy="85600"/>
            </a:xfrm>
            <a:custGeom>
              <a:avLst/>
              <a:gdLst/>
              <a:ahLst/>
              <a:cxnLst/>
              <a:rect l="l" t="t" r="r" b="b"/>
              <a:pathLst>
                <a:path w="33942" h="3424" extrusionOk="0">
                  <a:moveTo>
                    <a:pt x="33941" y="2808"/>
                  </a:moveTo>
                  <a:cubicBezTo>
                    <a:pt x="30152" y="3241"/>
                    <a:pt x="25747" y="3424"/>
                    <a:pt x="21387" y="3424"/>
                  </a:cubicBezTo>
                  <a:lnTo>
                    <a:pt x="21136" y="3424"/>
                  </a:lnTo>
                  <a:lnTo>
                    <a:pt x="19630" y="3424"/>
                  </a:lnTo>
                  <a:lnTo>
                    <a:pt x="19584" y="3424"/>
                  </a:lnTo>
                  <a:cubicBezTo>
                    <a:pt x="17986" y="3424"/>
                    <a:pt x="16434" y="3378"/>
                    <a:pt x="14882" y="3333"/>
                  </a:cubicBezTo>
                  <a:lnTo>
                    <a:pt x="14791" y="3333"/>
                  </a:lnTo>
                  <a:cubicBezTo>
                    <a:pt x="14426" y="3333"/>
                    <a:pt x="14060" y="3310"/>
                    <a:pt x="13695" y="3310"/>
                  </a:cubicBezTo>
                  <a:lnTo>
                    <a:pt x="13398" y="3310"/>
                  </a:lnTo>
                  <a:cubicBezTo>
                    <a:pt x="13170" y="3310"/>
                    <a:pt x="12942" y="3264"/>
                    <a:pt x="12714" y="3264"/>
                  </a:cubicBezTo>
                  <a:cubicBezTo>
                    <a:pt x="5524" y="3013"/>
                    <a:pt x="0" y="2534"/>
                    <a:pt x="0" y="2534"/>
                  </a:cubicBezTo>
                  <a:lnTo>
                    <a:pt x="0" y="2534"/>
                  </a:lnTo>
                  <a:cubicBezTo>
                    <a:pt x="9427" y="0"/>
                    <a:pt x="17690" y="0"/>
                    <a:pt x="23693" y="685"/>
                  </a:cubicBezTo>
                  <a:cubicBezTo>
                    <a:pt x="26318" y="959"/>
                    <a:pt x="28532" y="1392"/>
                    <a:pt x="30198" y="1780"/>
                  </a:cubicBezTo>
                  <a:cubicBezTo>
                    <a:pt x="30495" y="1849"/>
                    <a:pt x="30769" y="1940"/>
                    <a:pt x="31042" y="1986"/>
                  </a:cubicBezTo>
                  <a:cubicBezTo>
                    <a:pt x="31065" y="1986"/>
                    <a:pt x="31065" y="1986"/>
                    <a:pt x="31088" y="2009"/>
                  </a:cubicBezTo>
                  <a:cubicBezTo>
                    <a:pt x="32549" y="2397"/>
                    <a:pt x="33485" y="2693"/>
                    <a:pt x="33804" y="2808"/>
                  </a:cubicBezTo>
                  <a:cubicBezTo>
                    <a:pt x="33918" y="2785"/>
                    <a:pt x="33941" y="2808"/>
                    <a:pt x="33941" y="2808"/>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004750" y="2723400"/>
              <a:ext cx="223700" cy="73625"/>
            </a:xfrm>
            <a:custGeom>
              <a:avLst/>
              <a:gdLst/>
              <a:ahLst/>
              <a:cxnLst/>
              <a:rect l="l" t="t" r="r" b="b"/>
              <a:pathLst>
                <a:path w="8948" h="2945" extrusionOk="0">
                  <a:moveTo>
                    <a:pt x="8948" y="1119"/>
                  </a:moveTo>
                  <a:lnTo>
                    <a:pt x="8605" y="2899"/>
                  </a:lnTo>
                  <a:lnTo>
                    <a:pt x="8605" y="2945"/>
                  </a:lnTo>
                  <a:lnTo>
                    <a:pt x="8605" y="2945"/>
                  </a:lnTo>
                  <a:cubicBezTo>
                    <a:pt x="8582" y="2945"/>
                    <a:pt x="8514" y="2922"/>
                    <a:pt x="8377" y="2899"/>
                  </a:cubicBezTo>
                  <a:cubicBezTo>
                    <a:pt x="7555" y="2693"/>
                    <a:pt x="4634" y="2146"/>
                    <a:pt x="959" y="2785"/>
                  </a:cubicBezTo>
                  <a:cubicBezTo>
                    <a:pt x="639" y="2830"/>
                    <a:pt x="343" y="2899"/>
                    <a:pt x="0" y="2945"/>
                  </a:cubicBezTo>
                  <a:lnTo>
                    <a:pt x="0" y="2716"/>
                  </a:lnTo>
                  <a:lnTo>
                    <a:pt x="0" y="1119"/>
                  </a:lnTo>
                  <a:cubicBezTo>
                    <a:pt x="0" y="1119"/>
                    <a:pt x="639" y="822"/>
                    <a:pt x="1712" y="571"/>
                  </a:cubicBezTo>
                  <a:cubicBezTo>
                    <a:pt x="3013" y="251"/>
                    <a:pt x="4930" y="0"/>
                    <a:pt x="6962" y="434"/>
                  </a:cubicBezTo>
                  <a:cubicBezTo>
                    <a:pt x="7578" y="571"/>
                    <a:pt x="8263" y="776"/>
                    <a:pt x="8948" y="1119"/>
                  </a:cubicBezTo>
                  <a:close/>
                </a:path>
              </a:pathLst>
            </a:custGeom>
            <a:solidFill>
              <a:srgbClr val="BAC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005325" y="2762200"/>
              <a:ext cx="214575" cy="46250"/>
            </a:xfrm>
            <a:custGeom>
              <a:avLst/>
              <a:gdLst/>
              <a:ahLst/>
              <a:cxnLst/>
              <a:rect l="l" t="t" r="r" b="b"/>
              <a:pathLst>
                <a:path w="8583" h="1850" extrusionOk="0">
                  <a:moveTo>
                    <a:pt x="8582" y="1370"/>
                  </a:moveTo>
                  <a:cubicBezTo>
                    <a:pt x="8240" y="1461"/>
                    <a:pt x="7875" y="1529"/>
                    <a:pt x="7532" y="1598"/>
                  </a:cubicBezTo>
                  <a:cubicBezTo>
                    <a:pt x="6962" y="1689"/>
                    <a:pt x="6391" y="1758"/>
                    <a:pt x="5820" y="1803"/>
                  </a:cubicBezTo>
                  <a:cubicBezTo>
                    <a:pt x="4816" y="1849"/>
                    <a:pt x="3835" y="1849"/>
                    <a:pt x="3013" y="1803"/>
                  </a:cubicBezTo>
                  <a:cubicBezTo>
                    <a:pt x="2260" y="1735"/>
                    <a:pt x="1598" y="1644"/>
                    <a:pt x="1073" y="1552"/>
                  </a:cubicBezTo>
                  <a:cubicBezTo>
                    <a:pt x="388" y="1438"/>
                    <a:pt x="0" y="1370"/>
                    <a:pt x="0" y="1370"/>
                  </a:cubicBezTo>
                  <a:cubicBezTo>
                    <a:pt x="228" y="1301"/>
                    <a:pt x="457" y="1233"/>
                    <a:pt x="685" y="1164"/>
                  </a:cubicBezTo>
                  <a:cubicBezTo>
                    <a:pt x="5067" y="0"/>
                    <a:pt x="7875" y="1050"/>
                    <a:pt x="8491" y="1301"/>
                  </a:cubicBezTo>
                  <a:cubicBezTo>
                    <a:pt x="8537" y="1347"/>
                    <a:pt x="8559" y="1370"/>
                    <a:pt x="8582" y="1370"/>
                  </a:cubicBezTo>
                  <a:close/>
                </a:path>
              </a:pathLst>
            </a:custGeom>
            <a:solidFill>
              <a:srgbClr val="737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9031000" y="2785025"/>
              <a:ext cx="162075" cy="533550"/>
            </a:xfrm>
            <a:custGeom>
              <a:avLst/>
              <a:gdLst/>
              <a:ahLst/>
              <a:cxnLst/>
              <a:rect l="l" t="t" r="r" b="b"/>
              <a:pathLst>
                <a:path w="6483" h="21342" extrusionOk="0">
                  <a:moveTo>
                    <a:pt x="6483" y="616"/>
                  </a:moveTo>
                  <a:lnTo>
                    <a:pt x="6483" y="685"/>
                  </a:lnTo>
                  <a:lnTo>
                    <a:pt x="6414" y="1598"/>
                  </a:lnTo>
                  <a:lnTo>
                    <a:pt x="6300" y="3470"/>
                  </a:lnTo>
                  <a:lnTo>
                    <a:pt x="5227" y="21342"/>
                  </a:lnTo>
                  <a:lnTo>
                    <a:pt x="1347" y="21342"/>
                  </a:lnTo>
                  <a:lnTo>
                    <a:pt x="206" y="3561"/>
                  </a:lnTo>
                  <a:lnTo>
                    <a:pt x="91" y="1826"/>
                  </a:lnTo>
                  <a:lnTo>
                    <a:pt x="0" y="639"/>
                  </a:lnTo>
                  <a:lnTo>
                    <a:pt x="0" y="639"/>
                  </a:lnTo>
                  <a:cubicBezTo>
                    <a:pt x="46" y="616"/>
                    <a:pt x="91" y="616"/>
                    <a:pt x="137" y="594"/>
                  </a:cubicBezTo>
                  <a:cubicBezTo>
                    <a:pt x="320" y="548"/>
                    <a:pt x="616" y="434"/>
                    <a:pt x="1050" y="320"/>
                  </a:cubicBezTo>
                  <a:cubicBezTo>
                    <a:pt x="1712" y="137"/>
                    <a:pt x="2648" y="0"/>
                    <a:pt x="3766" y="46"/>
                  </a:cubicBezTo>
                  <a:lnTo>
                    <a:pt x="3812" y="46"/>
                  </a:lnTo>
                  <a:cubicBezTo>
                    <a:pt x="4451" y="69"/>
                    <a:pt x="5113" y="206"/>
                    <a:pt x="5798" y="388"/>
                  </a:cubicBezTo>
                  <a:lnTo>
                    <a:pt x="6049" y="480"/>
                  </a:lnTo>
                  <a:cubicBezTo>
                    <a:pt x="6140" y="502"/>
                    <a:pt x="6186" y="525"/>
                    <a:pt x="6277" y="525"/>
                  </a:cubicBezTo>
                  <a:cubicBezTo>
                    <a:pt x="6414" y="594"/>
                    <a:pt x="6483" y="616"/>
                    <a:pt x="6483" y="6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031000" y="2785025"/>
              <a:ext cx="162075" cy="46250"/>
            </a:xfrm>
            <a:custGeom>
              <a:avLst/>
              <a:gdLst/>
              <a:ahLst/>
              <a:cxnLst/>
              <a:rect l="l" t="t" r="r" b="b"/>
              <a:pathLst>
                <a:path w="6483" h="1850" extrusionOk="0">
                  <a:moveTo>
                    <a:pt x="6483" y="616"/>
                  </a:moveTo>
                  <a:lnTo>
                    <a:pt x="6483" y="685"/>
                  </a:lnTo>
                  <a:lnTo>
                    <a:pt x="6414" y="1598"/>
                  </a:lnTo>
                  <a:lnTo>
                    <a:pt x="6414" y="1598"/>
                  </a:lnTo>
                  <a:cubicBezTo>
                    <a:pt x="5843" y="1256"/>
                    <a:pt x="5273" y="1027"/>
                    <a:pt x="4771" y="890"/>
                  </a:cubicBezTo>
                  <a:cubicBezTo>
                    <a:pt x="3675" y="594"/>
                    <a:pt x="2716" y="639"/>
                    <a:pt x="1963" y="890"/>
                  </a:cubicBezTo>
                  <a:cubicBezTo>
                    <a:pt x="913" y="1164"/>
                    <a:pt x="228" y="1712"/>
                    <a:pt x="91" y="1826"/>
                  </a:cubicBezTo>
                  <a:lnTo>
                    <a:pt x="46" y="1849"/>
                  </a:lnTo>
                  <a:lnTo>
                    <a:pt x="0" y="662"/>
                  </a:lnTo>
                  <a:lnTo>
                    <a:pt x="0" y="662"/>
                  </a:lnTo>
                  <a:cubicBezTo>
                    <a:pt x="46" y="616"/>
                    <a:pt x="91" y="616"/>
                    <a:pt x="137" y="594"/>
                  </a:cubicBezTo>
                  <a:cubicBezTo>
                    <a:pt x="434" y="480"/>
                    <a:pt x="708" y="388"/>
                    <a:pt x="1004" y="320"/>
                  </a:cubicBezTo>
                  <a:cubicBezTo>
                    <a:pt x="1963" y="46"/>
                    <a:pt x="2945" y="0"/>
                    <a:pt x="3766" y="46"/>
                  </a:cubicBezTo>
                  <a:lnTo>
                    <a:pt x="3812" y="46"/>
                  </a:lnTo>
                  <a:cubicBezTo>
                    <a:pt x="4611" y="114"/>
                    <a:pt x="5296" y="251"/>
                    <a:pt x="5752" y="388"/>
                  </a:cubicBezTo>
                  <a:cubicBezTo>
                    <a:pt x="5958" y="457"/>
                    <a:pt x="6140" y="502"/>
                    <a:pt x="6254" y="548"/>
                  </a:cubicBezTo>
                  <a:cubicBezTo>
                    <a:pt x="6414" y="594"/>
                    <a:pt x="6483" y="616"/>
                    <a:pt x="6483" y="616"/>
                  </a:cubicBezTo>
                  <a:close/>
                </a:path>
              </a:pathLst>
            </a:custGeom>
            <a:solidFill>
              <a:srgbClr val="8A8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9064650" y="3302000"/>
              <a:ext cx="97050" cy="30850"/>
            </a:xfrm>
            <a:custGeom>
              <a:avLst/>
              <a:gdLst/>
              <a:ahLst/>
              <a:cxnLst/>
              <a:rect l="l" t="t" r="r" b="b"/>
              <a:pathLst>
                <a:path w="3882" h="1234" extrusionOk="0">
                  <a:moveTo>
                    <a:pt x="1" y="708"/>
                  </a:moveTo>
                  <a:cubicBezTo>
                    <a:pt x="1" y="708"/>
                    <a:pt x="1941" y="1"/>
                    <a:pt x="3881" y="708"/>
                  </a:cubicBezTo>
                  <a:cubicBezTo>
                    <a:pt x="3881" y="708"/>
                    <a:pt x="2352" y="1233"/>
                    <a:pt x="1" y="7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990475" y="2899150"/>
              <a:ext cx="74200" cy="150675"/>
            </a:xfrm>
            <a:custGeom>
              <a:avLst/>
              <a:gdLst/>
              <a:ahLst/>
              <a:cxnLst/>
              <a:rect l="l" t="t" r="r" b="b"/>
              <a:pathLst>
                <a:path w="2968" h="6027" extrusionOk="0">
                  <a:moveTo>
                    <a:pt x="1667" y="0"/>
                  </a:moveTo>
                  <a:cubicBezTo>
                    <a:pt x="1667" y="0"/>
                    <a:pt x="1" y="1370"/>
                    <a:pt x="708" y="6026"/>
                  </a:cubicBezTo>
                  <a:cubicBezTo>
                    <a:pt x="708" y="6026"/>
                    <a:pt x="2968" y="2968"/>
                    <a:pt x="1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252650" y="2948225"/>
              <a:ext cx="119850" cy="128400"/>
            </a:xfrm>
            <a:custGeom>
              <a:avLst/>
              <a:gdLst/>
              <a:ahLst/>
              <a:cxnLst/>
              <a:rect l="l" t="t" r="r" b="b"/>
              <a:pathLst>
                <a:path w="4794" h="5136" extrusionOk="0">
                  <a:moveTo>
                    <a:pt x="0" y="662"/>
                  </a:moveTo>
                  <a:lnTo>
                    <a:pt x="1370" y="0"/>
                  </a:lnTo>
                  <a:cubicBezTo>
                    <a:pt x="1370" y="0"/>
                    <a:pt x="4474" y="1096"/>
                    <a:pt x="4794" y="4542"/>
                  </a:cubicBezTo>
                  <a:lnTo>
                    <a:pt x="4223" y="5136"/>
                  </a:lnTo>
                  <a:cubicBezTo>
                    <a:pt x="4223" y="5113"/>
                    <a:pt x="4109" y="1940"/>
                    <a:pt x="0" y="6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247525" y="2964775"/>
              <a:ext cx="110725" cy="111300"/>
            </a:xfrm>
            <a:custGeom>
              <a:avLst/>
              <a:gdLst/>
              <a:ahLst/>
              <a:cxnLst/>
              <a:rect l="l" t="t" r="r" b="b"/>
              <a:pathLst>
                <a:path w="4429" h="4452" extrusionOk="0">
                  <a:moveTo>
                    <a:pt x="205" y="0"/>
                  </a:moveTo>
                  <a:cubicBezTo>
                    <a:pt x="205" y="0"/>
                    <a:pt x="0" y="2830"/>
                    <a:pt x="4428" y="4451"/>
                  </a:cubicBezTo>
                  <a:cubicBezTo>
                    <a:pt x="4428" y="4451"/>
                    <a:pt x="4200" y="662"/>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212125" y="3084600"/>
              <a:ext cx="155250" cy="78200"/>
            </a:xfrm>
            <a:custGeom>
              <a:avLst/>
              <a:gdLst/>
              <a:ahLst/>
              <a:cxnLst/>
              <a:rect l="l" t="t" r="r" b="b"/>
              <a:pathLst>
                <a:path w="6210" h="3128" extrusionOk="0">
                  <a:moveTo>
                    <a:pt x="183" y="3127"/>
                  </a:moveTo>
                  <a:lnTo>
                    <a:pt x="1" y="1644"/>
                  </a:lnTo>
                  <a:cubicBezTo>
                    <a:pt x="1" y="1644"/>
                    <a:pt x="2854" y="0"/>
                    <a:pt x="6072" y="1644"/>
                  </a:cubicBezTo>
                  <a:lnTo>
                    <a:pt x="6209" y="3127"/>
                  </a:lnTo>
                  <a:cubicBezTo>
                    <a:pt x="6209" y="3127"/>
                    <a:pt x="3470" y="2283"/>
                    <a:pt x="183" y="3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216700" y="3129100"/>
              <a:ext cx="151800" cy="55375"/>
            </a:xfrm>
            <a:custGeom>
              <a:avLst/>
              <a:gdLst/>
              <a:ahLst/>
              <a:cxnLst/>
              <a:rect l="l" t="t" r="r" b="b"/>
              <a:pathLst>
                <a:path w="6072" h="2215" extrusionOk="0">
                  <a:moveTo>
                    <a:pt x="0" y="1347"/>
                  </a:moveTo>
                  <a:cubicBezTo>
                    <a:pt x="0" y="1347"/>
                    <a:pt x="3219" y="2215"/>
                    <a:pt x="6072" y="1347"/>
                  </a:cubicBezTo>
                  <a:cubicBezTo>
                    <a:pt x="6026" y="1347"/>
                    <a:pt x="3607" y="1"/>
                    <a:pt x="0" y="13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236100" y="3139950"/>
              <a:ext cx="164925" cy="706475"/>
            </a:xfrm>
            <a:custGeom>
              <a:avLst/>
              <a:gdLst/>
              <a:ahLst/>
              <a:cxnLst/>
              <a:rect l="l" t="t" r="r" b="b"/>
              <a:pathLst>
                <a:path w="6597" h="28259" extrusionOk="0">
                  <a:moveTo>
                    <a:pt x="3196" y="28258"/>
                  </a:moveTo>
                  <a:lnTo>
                    <a:pt x="0" y="1050"/>
                  </a:lnTo>
                  <a:cubicBezTo>
                    <a:pt x="0" y="1050"/>
                    <a:pt x="1667" y="0"/>
                    <a:pt x="4543" y="1028"/>
                  </a:cubicBezTo>
                  <a:lnTo>
                    <a:pt x="6597" y="28144"/>
                  </a:lnTo>
                  <a:cubicBezTo>
                    <a:pt x="6597" y="28167"/>
                    <a:pt x="4976" y="27893"/>
                    <a:pt x="3196" y="282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236100" y="3122250"/>
              <a:ext cx="114725" cy="69075"/>
            </a:xfrm>
            <a:custGeom>
              <a:avLst/>
              <a:gdLst/>
              <a:ahLst/>
              <a:cxnLst/>
              <a:rect l="l" t="t" r="r" b="b"/>
              <a:pathLst>
                <a:path w="4589" h="2763" extrusionOk="0">
                  <a:moveTo>
                    <a:pt x="160" y="2763"/>
                  </a:moveTo>
                  <a:cubicBezTo>
                    <a:pt x="160" y="2763"/>
                    <a:pt x="1370" y="1"/>
                    <a:pt x="4588" y="2580"/>
                  </a:cubicBezTo>
                  <a:lnTo>
                    <a:pt x="4543" y="1781"/>
                  </a:lnTo>
                  <a:cubicBezTo>
                    <a:pt x="4543" y="1781"/>
                    <a:pt x="2078" y="686"/>
                    <a:pt x="0" y="180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206425" y="2979600"/>
              <a:ext cx="144975" cy="138700"/>
            </a:xfrm>
            <a:custGeom>
              <a:avLst/>
              <a:gdLst/>
              <a:ahLst/>
              <a:cxnLst/>
              <a:rect l="l" t="t" r="r" b="b"/>
              <a:pathLst>
                <a:path w="5799" h="5548" extrusionOk="0">
                  <a:moveTo>
                    <a:pt x="936" y="5547"/>
                  </a:moveTo>
                  <a:cubicBezTo>
                    <a:pt x="936" y="5547"/>
                    <a:pt x="1" y="777"/>
                    <a:pt x="2557" y="1"/>
                  </a:cubicBezTo>
                  <a:cubicBezTo>
                    <a:pt x="2557" y="1"/>
                    <a:pt x="5045" y="366"/>
                    <a:pt x="5798" y="3333"/>
                  </a:cubicBezTo>
                  <a:cubicBezTo>
                    <a:pt x="5798" y="3333"/>
                    <a:pt x="5045" y="3493"/>
                    <a:pt x="5501" y="5547"/>
                  </a:cubicBezTo>
                  <a:cubicBezTo>
                    <a:pt x="5501" y="5547"/>
                    <a:pt x="3082" y="4703"/>
                    <a:pt x="936" y="55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246375" y="2979600"/>
              <a:ext cx="103875" cy="91325"/>
            </a:xfrm>
            <a:custGeom>
              <a:avLst/>
              <a:gdLst/>
              <a:ahLst/>
              <a:cxnLst/>
              <a:rect l="l" t="t" r="r" b="b"/>
              <a:pathLst>
                <a:path w="4155" h="3653" extrusionOk="0">
                  <a:moveTo>
                    <a:pt x="0" y="663"/>
                  </a:moveTo>
                  <a:cubicBezTo>
                    <a:pt x="0" y="663"/>
                    <a:pt x="3675" y="275"/>
                    <a:pt x="3881" y="3653"/>
                  </a:cubicBezTo>
                  <a:lnTo>
                    <a:pt x="4155" y="3379"/>
                  </a:lnTo>
                  <a:cubicBezTo>
                    <a:pt x="4155" y="3379"/>
                    <a:pt x="3881" y="571"/>
                    <a:pt x="936" y="23"/>
                  </a:cubicBezTo>
                  <a:cubicBezTo>
                    <a:pt x="959" y="23"/>
                    <a:pt x="525" y="1"/>
                    <a:pt x="0" y="66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306850" y="2927675"/>
              <a:ext cx="736725" cy="111875"/>
            </a:xfrm>
            <a:custGeom>
              <a:avLst/>
              <a:gdLst/>
              <a:ahLst/>
              <a:cxnLst/>
              <a:rect l="l" t="t" r="r" b="b"/>
              <a:pathLst>
                <a:path w="29469" h="4475" extrusionOk="0">
                  <a:moveTo>
                    <a:pt x="2489" y="4474"/>
                  </a:moveTo>
                  <a:lnTo>
                    <a:pt x="28167" y="4474"/>
                  </a:lnTo>
                  <a:cubicBezTo>
                    <a:pt x="28167" y="4474"/>
                    <a:pt x="29468" y="2740"/>
                    <a:pt x="28966" y="1"/>
                  </a:cubicBezTo>
                  <a:lnTo>
                    <a:pt x="1" y="1233"/>
                  </a:lnTo>
                  <a:cubicBezTo>
                    <a:pt x="1" y="1210"/>
                    <a:pt x="1964" y="2192"/>
                    <a:pt x="2489" y="44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999600" y="2927675"/>
              <a:ext cx="51950" cy="111875"/>
            </a:xfrm>
            <a:custGeom>
              <a:avLst/>
              <a:gdLst/>
              <a:ahLst/>
              <a:cxnLst/>
              <a:rect l="l" t="t" r="r" b="b"/>
              <a:pathLst>
                <a:path w="2078" h="4475" extrusionOk="0">
                  <a:moveTo>
                    <a:pt x="320" y="23"/>
                  </a:moveTo>
                  <a:cubicBezTo>
                    <a:pt x="320" y="23"/>
                    <a:pt x="2078" y="2032"/>
                    <a:pt x="1" y="4474"/>
                  </a:cubicBezTo>
                  <a:lnTo>
                    <a:pt x="457" y="4474"/>
                  </a:lnTo>
                  <a:cubicBezTo>
                    <a:pt x="457" y="4474"/>
                    <a:pt x="1850" y="3013"/>
                    <a:pt x="125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212125" y="3729400"/>
              <a:ext cx="597475" cy="436575"/>
            </a:xfrm>
            <a:custGeom>
              <a:avLst/>
              <a:gdLst/>
              <a:ahLst/>
              <a:cxnLst/>
              <a:rect l="l" t="t" r="r" b="b"/>
              <a:pathLst>
                <a:path w="23899" h="17463" extrusionOk="0">
                  <a:moveTo>
                    <a:pt x="1" y="13582"/>
                  </a:moveTo>
                  <a:cubicBezTo>
                    <a:pt x="1" y="13582"/>
                    <a:pt x="1188" y="1"/>
                    <a:pt x="20064" y="800"/>
                  </a:cubicBezTo>
                  <a:lnTo>
                    <a:pt x="23899" y="3219"/>
                  </a:lnTo>
                  <a:cubicBezTo>
                    <a:pt x="23899" y="3219"/>
                    <a:pt x="13011" y="7237"/>
                    <a:pt x="2329" y="17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270350" y="3810450"/>
              <a:ext cx="539250" cy="356100"/>
            </a:xfrm>
            <a:custGeom>
              <a:avLst/>
              <a:gdLst/>
              <a:ahLst/>
              <a:cxnLst/>
              <a:rect l="l" t="t" r="r" b="b"/>
              <a:pathLst>
                <a:path w="21570" h="14244" extrusionOk="0">
                  <a:moveTo>
                    <a:pt x="0" y="14243"/>
                  </a:moveTo>
                  <a:cubicBezTo>
                    <a:pt x="0" y="14243"/>
                    <a:pt x="12280" y="11527"/>
                    <a:pt x="21570" y="0"/>
                  </a:cubicBezTo>
                  <a:cubicBezTo>
                    <a:pt x="21570" y="0"/>
                    <a:pt x="8696" y="3812"/>
                    <a:pt x="0" y="14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303425" y="3833275"/>
              <a:ext cx="471375" cy="313300"/>
            </a:xfrm>
            <a:custGeom>
              <a:avLst/>
              <a:gdLst/>
              <a:ahLst/>
              <a:cxnLst/>
              <a:rect l="l" t="t" r="r" b="b"/>
              <a:pathLst>
                <a:path w="18855" h="12532" extrusionOk="0">
                  <a:moveTo>
                    <a:pt x="18855" y="0"/>
                  </a:moveTo>
                  <a:cubicBezTo>
                    <a:pt x="10752" y="10089"/>
                    <a:pt x="1" y="12531"/>
                    <a:pt x="1" y="12531"/>
                  </a:cubicBezTo>
                  <a:cubicBezTo>
                    <a:pt x="138" y="12371"/>
                    <a:pt x="275" y="12212"/>
                    <a:pt x="435" y="12052"/>
                  </a:cubicBezTo>
                  <a:cubicBezTo>
                    <a:pt x="6780" y="4748"/>
                    <a:pt x="15385" y="1096"/>
                    <a:pt x="18056" y="274"/>
                  </a:cubicBezTo>
                  <a:cubicBezTo>
                    <a:pt x="18581" y="91"/>
                    <a:pt x="18855" y="0"/>
                    <a:pt x="18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313125" y="3840125"/>
              <a:ext cx="441125" cy="294450"/>
            </a:xfrm>
            <a:custGeom>
              <a:avLst/>
              <a:gdLst/>
              <a:ahLst/>
              <a:cxnLst/>
              <a:rect l="l" t="t" r="r" b="b"/>
              <a:pathLst>
                <a:path w="17645" h="11778" extrusionOk="0">
                  <a:moveTo>
                    <a:pt x="17645" y="0"/>
                  </a:moveTo>
                  <a:cubicBezTo>
                    <a:pt x="10889" y="8057"/>
                    <a:pt x="2512" y="11139"/>
                    <a:pt x="1" y="11778"/>
                  </a:cubicBezTo>
                  <a:cubicBezTo>
                    <a:pt x="6369" y="4474"/>
                    <a:pt x="14951" y="822"/>
                    <a:pt x="17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2125" y="3749375"/>
              <a:ext cx="501625" cy="319575"/>
            </a:xfrm>
            <a:custGeom>
              <a:avLst/>
              <a:gdLst/>
              <a:ahLst/>
              <a:cxnLst/>
              <a:rect l="l" t="t" r="r" b="b"/>
              <a:pathLst>
                <a:path w="20065" h="12783" extrusionOk="0">
                  <a:moveTo>
                    <a:pt x="1" y="12783"/>
                  </a:moveTo>
                  <a:cubicBezTo>
                    <a:pt x="1" y="12783"/>
                    <a:pt x="5137" y="2968"/>
                    <a:pt x="20064" y="1"/>
                  </a:cubicBezTo>
                  <a:cubicBezTo>
                    <a:pt x="20064" y="24"/>
                    <a:pt x="7008" y="2078"/>
                    <a:pt x="1" y="127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450075" y="3926850"/>
              <a:ext cx="151250" cy="96450"/>
            </a:xfrm>
            <a:custGeom>
              <a:avLst/>
              <a:gdLst/>
              <a:ahLst/>
              <a:cxnLst/>
              <a:rect l="l" t="t" r="r" b="b"/>
              <a:pathLst>
                <a:path w="6050" h="3858" extrusionOk="0">
                  <a:moveTo>
                    <a:pt x="1" y="3858"/>
                  </a:moveTo>
                  <a:cubicBezTo>
                    <a:pt x="1" y="3858"/>
                    <a:pt x="1690" y="1028"/>
                    <a:pt x="6027" y="0"/>
                  </a:cubicBezTo>
                  <a:cubicBezTo>
                    <a:pt x="6050" y="0"/>
                    <a:pt x="3836" y="3036"/>
                    <a:pt x="1" y="38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3175" y="3962800"/>
              <a:ext cx="125575" cy="79900"/>
            </a:xfrm>
            <a:custGeom>
              <a:avLst/>
              <a:gdLst/>
              <a:ahLst/>
              <a:cxnLst/>
              <a:rect l="l" t="t" r="r" b="b"/>
              <a:pathLst>
                <a:path w="5023" h="3196" extrusionOk="0">
                  <a:moveTo>
                    <a:pt x="1" y="3196"/>
                  </a:moveTo>
                  <a:cubicBezTo>
                    <a:pt x="1" y="3196"/>
                    <a:pt x="1621" y="1050"/>
                    <a:pt x="5022" y="0"/>
                  </a:cubicBezTo>
                  <a:cubicBezTo>
                    <a:pt x="5022" y="0"/>
                    <a:pt x="3311" y="2420"/>
                    <a:pt x="1" y="31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596750" y="3871500"/>
              <a:ext cx="115850" cy="74200"/>
            </a:xfrm>
            <a:custGeom>
              <a:avLst/>
              <a:gdLst/>
              <a:ahLst/>
              <a:cxnLst/>
              <a:rect l="l" t="t" r="r" b="b"/>
              <a:pathLst>
                <a:path w="4634" h="2968" extrusionOk="0">
                  <a:moveTo>
                    <a:pt x="0" y="2968"/>
                  </a:moveTo>
                  <a:cubicBezTo>
                    <a:pt x="0" y="2968"/>
                    <a:pt x="1392" y="845"/>
                    <a:pt x="4634" y="0"/>
                  </a:cubicBezTo>
                  <a:cubicBezTo>
                    <a:pt x="4611" y="0"/>
                    <a:pt x="3150" y="2397"/>
                    <a:pt x="0" y="2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358775" y="4031850"/>
              <a:ext cx="110175" cy="69625"/>
            </a:xfrm>
            <a:custGeom>
              <a:avLst/>
              <a:gdLst/>
              <a:ahLst/>
              <a:cxnLst/>
              <a:rect l="l" t="t" r="r" b="b"/>
              <a:pathLst>
                <a:path w="4407" h="2785" extrusionOk="0">
                  <a:moveTo>
                    <a:pt x="1" y="2785"/>
                  </a:moveTo>
                  <a:cubicBezTo>
                    <a:pt x="1" y="2785"/>
                    <a:pt x="1256" y="799"/>
                    <a:pt x="4406" y="0"/>
                  </a:cubicBezTo>
                  <a:cubicBezTo>
                    <a:pt x="4406" y="0"/>
                    <a:pt x="3082" y="2283"/>
                    <a:pt x="1" y="27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297725" y="3770500"/>
              <a:ext cx="129000" cy="94175"/>
            </a:xfrm>
            <a:custGeom>
              <a:avLst/>
              <a:gdLst/>
              <a:ahLst/>
              <a:cxnLst/>
              <a:rect l="l" t="t" r="r" b="b"/>
              <a:pathLst>
                <a:path w="5160" h="3767" extrusionOk="0">
                  <a:moveTo>
                    <a:pt x="1073" y="3767"/>
                  </a:moveTo>
                  <a:lnTo>
                    <a:pt x="1" y="2717"/>
                  </a:lnTo>
                  <a:cubicBezTo>
                    <a:pt x="1" y="2717"/>
                    <a:pt x="1302" y="229"/>
                    <a:pt x="4018" y="0"/>
                  </a:cubicBezTo>
                  <a:lnTo>
                    <a:pt x="5136" y="1119"/>
                  </a:lnTo>
                  <a:cubicBezTo>
                    <a:pt x="5159" y="1142"/>
                    <a:pt x="2740" y="2055"/>
                    <a:pt x="1073" y="37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542525" y="3798450"/>
              <a:ext cx="137550" cy="91900"/>
            </a:xfrm>
            <a:custGeom>
              <a:avLst/>
              <a:gdLst/>
              <a:ahLst/>
              <a:cxnLst/>
              <a:rect l="l" t="t" r="r" b="b"/>
              <a:pathLst>
                <a:path w="5502" h="3676" extrusionOk="0">
                  <a:moveTo>
                    <a:pt x="2740" y="3676"/>
                  </a:moveTo>
                  <a:lnTo>
                    <a:pt x="5502" y="2375"/>
                  </a:lnTo>
                  <a:cubicBezTo>
                    <a:pt x="5502" y="2375"/>
                    <a:pt x="2511" y="1"/>
                    <a:pt x="1233" y="777"/>
                  </a:cubicBezTo>
                  <a:cubicBezTo>
                    <a:pt x="1" y="1576"/>
                    <a:pt x="2740" y="3676"/>
                    <a:pt x="2740" y="367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498025" y="3761925"/>
              <a:ext cx="71350" cy="41125"/>
            </a:xfrm>
            <a:custGeom>
              <a:avLst/>
              <a:gdLst/>
              <a:ahLst/>
              <a:cxnLst/>
              <a:rect l="l" t="t" r="r" b="b"/>
              <a:pathLst>
                <a:path w="2854" h="1645" extrusionOk="0">
                  <a:moveTo>
                    <a:pt x="982" y="1644"/>
                  </a:moveTo>
                  <a:cubicBezTo>
                    <a:pt x="982" y="1644"/>
                    <a:pt x="0" y="1"/>
                    <a:pt x="2853" y="84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008175" y="2899150"/>
              <a:ext cx="91875" cy="158075"/>
            </a:xfrm>
            <a:custGeom>
              <a:avLst/>
              <a:gdLst/>
              <a:ahLst/>
              <a:cxnLst/>
              <a:rect l="l" t="t" r="r" b="b"/>
              <a:pathLst>
                <a:path w="3675" h="6323" extrusionOk="0">
                  <a:moveTo>
                    <a:pt x="959" y="0"/>
                  </a:moveTo>
                  <a:cubicBezTo>
                    <a:pt x="959" y="0"/>
                    <a:pt x="2191" y="2511"/>
                    <a:pt x="0" y="6026"/>
                  </a:cubicBezTo>
                  <a:lnTo>
                    <a:pt x="1735" y="6323"/>
                  </a:lnTo>
                  <a:cubicBezTo>
                    <a:pt x="1735" y="6323"/>
                    <a:pt x="3675" y="3652"/>
                    <a:pt x="2465" y="0"/>
                  </a:cubicBezTo>
                  <a:lnTo>
                    <a:pt x="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52100" y="2899150"/>
              <a:ext cx="52525" cy="176925"/>
            </a:xfrm>
            <a:custGeom>
              <a:avLst/>
              <a:gdLst/>
              <a:ahLst/>
              <a:cxnLst/>
              <a:rect l="l" t="t" r="r" b="b"/>
              <a:pathLst>
                <a:path w="2101" h="7077" extrusionOk="0">
                  <a:moveTo>
                    <a:pt x="92" y="7076"/>
                  </a:moveTo>
                  <a:cubicBezTo>
                    <a:pt x="92" y="7076"/>
                    <a:pt x="2101" y="3584"/>
                    <a:pt x="754" y="0"/>
                  </a:cubicBezTo>
                  <a:cubicBezTo>
                    <a:pt x="754" y="0"/>
                    <a:pt x="1895" y="3584"/>
                    <a:pt x="1" y="632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159375" y="3062925"/>
              <a:ext cx="71925" cy="143825"/>
            </a:xfrm>
            <a:custGeom>
              <a:avLst/>
              <a:gdLst/>
              <a:ahLst/>
              <a:cxnLst/>
              <a:rect l="l" t="t" r="r" b="b"/>
              <a:pathLst>
                <a:path w="2877" h="5753" extrusionOk="0">
                  <a:moveTo>
                    <a:pt x="1279" y="0"/>
                  </a:moveTo>
                  <a:cubicBezTo>
                    <a:pt x="1279" y="0"/>
                    <a:pt x="2877" y="1301"/>
                    <a:pt x="2101" y="5752"/>
                  </a:cubicBezTo>
                  <a:cubicBezTo>
                    <a:pt x="2146" y="5752"/>
                    <a:pt x="1" y="2808"/>
                    <a:pt x="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832725" y="3110275"/>
              <a:ext cx="119300" cy="122150"/>
            </a:xfrm>
            <a:custGeom>
              <a:avLst/>
              <a:gdLst/>
              <a:ahLst/>
              <a:cxnLst/>
              <a:rect l="l" t="t" r="r" b="b"/>
              <a:pathLst>
                <a:path w="4772" h="4886" extrusionOk="0">
                  <a:moveTo>
                    <a:pt x="4771" y="617"/>
                  </a:moveTo>
                  <a:lnTo>
                    <a:pt x="3424" y="1"/>
                  </a:lnTo>
                  <a:cubicBezTo>
                    <a:pt x="3424" y="1"/>
                    <a:pt x="366" y="1028"/>
                    <a:pt x="1" y="4315"/>
                  </a:cubicBezTo>
                  <a:lnTo>
                    <a:pt x="549" y="4885"/>
                  </a:lnTo>
                  <a:cubicBezTo>
                    <a:pt x="571" y="4885"/>
                    <a:pt x="731" y="1827"/>
                    <a:pt x="4771" y="6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847000" y="3125675"/>
              <a:ext cx="108450" cy="106750"/>
            </a:xfrm>
            <a:custGeom>
              <a:avLst/>
              <a:gdLst/>
              <a:ahLst/>
              <a:cxnLst/>
              <a:rect l="l" t="t" r="r" b="b"/>
              <a:pathLst>
                <a:path w="4338" h="4270" extrusionOk="0">
                  <a:moveTo>
                    <a:pt x="4200" y="1"/>
                  </a:moveTo>
                  <a:cubicBezTo>
                    <a:pt x="4200" y="1"/>
                    <a:pt x="4337" y="2694"/>
                    <a:pt x="0" y="4246"/>
                  </a:cubicBezTo>
                  <a:cubicBezTo>
                    <a:pt x="0" y="4269"/>
                    <a:pt x="274" y="640"/>
                    <a:pt x="4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836150" y="3240950"/>
              <a:ext cx="152950" cy="73625"/>
            </a:xfrm>
            <a:custGeom>
              <a:avLst/>
              <a:gdLst/>
              <a:ahLst/>
              <a:cxnLst/>
              <a:rect l="l" t="t" r="r" b="b"/>
              <a:pathLst>
                <a:path w="6118" h="2945" extrusionOk="0">
                  <a:moveTo>
                    <a:pt x="5912" y="2945"/>
                  </a:moveTo>
                  <a:lnTo>
                    <a:pt x="6118" y="1553"/>
                  </a:lnTo>
                  <a:cubicBezTo>
                    <a:pt x="6118" y="1553"/>
                    <a:pt x="3379" y="1"/>
                    <a:pt x="183" y="1553"/>
                  </a:cubicBezTo>
                  <a:lnTo>
                    <a:pt x="1" y="2945"/>
                  </a:lnTo>
                  <a:cubicBezTo>
                    <a:pt x="1" y="2945"/>
                    <a:pt x="2694" y="2123"/>
                    <a:pt x="5912" y="29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836150" y="3282600"/>
              <a:ext cx="147825" cy="53100"/>
            </a:xfrm>
            <a:custGeom>
              <a:avLst/>
              <a:gdLst/>
              <a:ahLst/>
              <a:cxnLst/>
              <a:rect l="l" t="t" r="r" b="b"/>
              <a:pathLst>
                <a:path w="5913" h="2124" extrusionOk="0">
                  <a:moveTo>
                    <a:pt x="5912" y="1279"/>
                  </a:moveTo>
                  <a:cubicBezTo>
                    <a:pt x="5912" y="1279"/>
                    <a:pt x="2763" y="2124"/>
                    <a:pt x="1" y="1279"/>
                  </a:cubicBezTo>
                  <a:cubicBezTo>
                    <a:pt x="1" y="1279"/>
                    <a:pt x="2397" y="1"/>
                    <a:pt x="5912" y="1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792225" y="3293450"/>
              <a:ext cx="172350" cy="716175"/>
            </a:xfrm>
            <a:custGeom>
              <a:avLst/>
              <a:gdLst/>
              <a:ahLst/>
              <a:cxnLst/>
              <a:rect l="l" t="t" r="r" b="b"/>
              <a:pathLst>
                <a:path w="6894" h="28647" extrusionOk="0">
                  <a:moveTo>
                    <a:pt x="3447" y="27185"/>
                  </a:moveTo>
                  <a:lnTo>
                    <a:pt x="6893" y="1005"/>
                  </a:lnTo>
                  <a:cubicBezTo>
                    <a:pt x="6893" y="1005"/>
                    <a:pt x="5296" y="0"/>
                    <a:pt x="2465" y="959"/>
                  </a:cubicBezTo>
                  <a:lnTo>
                    <a:pt x="0" y="28075"/>
                  </a:lnTo>
                  <a:cubicBezTo>
                    <a:pt x="0" y="28075"/>
                    <a:pt x="2123" y="28646"/>
                    <a:pt x="3447" y="27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852125" y="3275750"/>
              <a:ext cx="112450" cy="65650"/>
            </a:xfrm>
            <a:custGeom>
              <a:avLst/>
              <a:gdLst/>
              <a:ahLst/>
              <a:cxnLst/>
              <a:rect l="l" t="t" r="r" b="b"/>
              <a:pathLst>
                <a:path w="4498" h="2626" extrusionOk="0">
                  <a:moveTo>
                    <a:pt x="4338" y="2626"/>
                  </a:moveTo>
                  <a:cubicBezTo>
                    <a:pt x="4338" y="2626"/>
                    <a:pt x="3151" y="1"/>
                    <a:pt x="1" y="2420"/>
                  </a:cubicBezTo>
                  <a:lnTo>
                    <a:pt x="69" y="1690"/>
                  </a:lnTo>
                  <a:cubicBezTo>
                    <a:pt x="69" y="1690"/>
                    <a:pt x="2466" y="617"/>
                    <a:pt x="4497" y="171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853275" y="3139950"/>
              <a:ext cx="142100" cy="131850"/>
            </a:xfrm>
            <a:custGeom>
              <a:avLst/>
              <a:gdLst/>
              <a:ahLst/>
              <a:cxnLst/>
              <a:rect l="l" t="t" r="r" b="b"/>
              <a:pathLst>
                <a:path w="5684" h="5274" extrusionOk="0">
                  <a:moveTo>
                    <a:pt x="4702" y="5273"/>
                  </a:moveTo>
                  <a:cubicBezTo>
                    <a:pt x="4702" y="5273"/>
                    <a:pt x="5684" y="754"/>
                    <a:pt x="3196" y="0"/>
                  </a:cubicBezTo>
                  <a:cubicBezTo>
                    <a:pt x="3196" y="0"/>
                    <a:pt x="776" y="343"/>
                    <a:pt x="0" y="3173"/>
                  </a:cubicBezTo>
                  <a:cubicBezTo>
                    <a:pt x="0" y="3173"/>
                    <a:pt x="708" y="3310"/>
                    <a:pt x="229" y="5250"/>
                  </a:cubicBezTo>
                  <a:cubicBezTo>
                    <a:pt x="251" y="5273"/>
                    <a:pt x="2648" y="4497"/>
                    <a:pt x="4702" y="52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853275" y="3139375"/>
              <a:ext cx="103300" cy="87325"/>
            </a:xfrm>
            <a:custGeom>
              <a:avLst/>
              <a:gdLst/>
              <a:ahLst/>
              <a:cxnLst/>
              <a:rect l="l" t="t" r="r" b="b"/>
              <a:pathLst>
                <a:path w="4132" h="3493" extrusionOk="0">
                  <a:moveTo>
                    <a:pt x="4132" y="640"/>
                  </a:moveTo>
                  <a:cubicBezTo>
                    <a:pt x="4132" y="640"/>
                    <a:pt x="571" y="252"/>
                    <a:pt x="297" y="3493"/>
                  </a:cubicBezTo>
                  <a:lnTo>
                    <a:pt x="0" y="3196"/>
                  </a:lnTo>
                  <a:cubicBezTo>
                    <a:pt x="0" y="3196"/>
                    <a:pt x="343" y="526"/>
                    <a:pt x="3196" y="23"/>
                  </a:cubicBezTo>
                  <a:cubicBezTo>
                    <a:pt x="3219" y="23"/>
                    <a:pt x="3652" y="1"/>
                    <a:pt x="4132" y="64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179350" y="3089725"/>
              <a:ext cx="719600" cy="106750"/>
            </a:xfrm>
            <a:custGeom>
              <a:avLst/>
              <a:gdLst/>
              <a:ahLst/>
              <a:cxnLst/>
              <a:rect l="l" t="t" r="r" b="b"/>
              <a:pathLst>
                <a:path w="28784" h="4270" extrusionOk="0">
                  <a:moveTo>
                    <a:pt x="26295" y="4269"/>
                  </a:moveTo>
                  <a:lnTo>
                    <a:pt x="1233" y="4269"/>
                  </a:lnTo>
                  <a:cubicBezTo>
                    <a:pt x="1233" y="4269"/>
                    <a:pt x="1" y="2626"/>
                    <a:pt x="503" y="1"/>
                  </a:cubicBezTo>
                  <a:lnTo>
                    <a:pt x="28761" y="1165"/>
                  </a:lnTo>
                  <a:cubicBezTo>
                    <a:pt x="28783" y="1165"/>
                    <a:pt x="26843" y="2101"/>
                    <a:pt x="26295" y="4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171375" y="3089725"/>
              <a:ext cx="49650" cy="106750"/>
            </a:xfrm>
            <a:custGeom>
              <a:avLst/>
              <a:gdLst/>
              <a:ahLst/>
              <a:cxnLst/>
              <a:rect l="l" t="t" r="r" b="b"/>
              <a:pathLst>
                <a:path w="1986" h="4270" extrusionOk="0">
                  <a:moveTo>
                    <a:pt x="1758" y="47"/>
                  </a:moveTo>
                  <a:cubicBezTo>
                    <a:pt x="1758" y="47"/>
                    <a:pt x="0" y="1964"/>
                    <a:pt x="1986" y="4269"/>
                  </a:cubicBezTo>
                  <a:lnTo>
                    <a:pt x="1552" y="4269"/>
                  </a:lnTo>
                  <a:cubicBezTo>
                    <a:pt x="1552" y="4269"/>
                    <a:pt x="206" y="2877"/>
                    <a:pt x="82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9482925" y="3708875"/>
              <a:ext cx="434850" cy="566075"/>
            </a:xfrm>
            <a:custGeom>
              <a:avLst/>
              <a:gdLst/>
              <a:ahLst/>
              <a:cxnLst/>
              <a:rect l="l" t="t" r="r" b="b"/>
              <a:pathLst>
                <a:path w="17394" h="22643" extrusionOk="0">
                  <a:moveTo>
                    <a:pt x="7031" y="21296"/>
                  </a:moveTo>
                  <a:cubicBezTo>
                    <a:pt x="7031" y="21296"/>
                    <a:pt x="17394" y="10568"/>
                    <a:pt x="4726" y="457"/>
                  </a:cubicBezTo>
                  <a:lnTo>
                    <a:pt x="1" y="0"/>
                  </a:lnTo>
                  <a:cubicBezTo>
                    <a:pt x="1" y="0"/>
                    <a:pt x="4292" y="9062"/>
                    <a:pt x="2671" y="22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391625" y="3707725"/>
              <a:ext cx="236275" cy="566675"/>
            </a:xfrm>
            <a:custGeom>
              <a:avLst/>
              <a:gdLst/>
              <a:ahLst/>
              <a:cxnLst/>
              <a:rect l="l" t="t" r="r" b="b"/>
              <a:pathLst>
                <a:path w="9451" h="22667" extrusionOk="0">
                  <a:moveTo>
                    <a:pt x="6323" y="22666"/>
                  </a:moveTo>
                  <a:cubicBezTo>
                    <a:pt x="6323" y="22666"/>
                    <a:pt x="1" y="14312"/>
                    <a:pt x="3653" y="1"/>
                  </a:cubicBezTo>
                  <a:cubicBezTo>
                    <a:pt x="3653" y="46"/>
                    <a:pt x="9450" y="10021"/>
                    <a:pt x="6323" y="226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407050" y="3747100"/>
              <a:ext cx="191750" cy="495325"/>
            </a:xfrm>
            <a:custGeom>
              <a:avLst/>
              <a:gdLst/>
              <a:ahLst/>
              <a:cxnLst/>
              <a:rect l="l" t="t" r="r" b="b"/>
              <a:pathLst>
                <a:path w="7670" h="19813" extrusionOk="0">
                  <a:moveTo>
                    <a:pt x="3218" y="1"/>
                  </a:moveTo>
                  <a:cubicBezTo>
                    <a:pt x="0" y="12440"/>
                    <a:pt x="5524" y="19813"/>
                    <a:pt x="5524" y="19813"/>
                  </a:cubicBezTo>
                  <a:cubicBezTo>
                    <a:pt x="5592" y="19607"/>
                    <a:pt x="5615" y="19402"/>
                    <a:pt x="5661" y="19197"/>
                  </a:cubicBezTo>
                  <a:cubicBezTo>
                    <a:pt x="7669" y="10203"/>
                    <a:pt x="4634" y="2876"/>
                    <a:pt x="3561" y="662"/>
                  </a:cubicBezTo>
                  <a:cubicBezTo>
                    <a:pt x="3355" y="229"/>
                    <a:pt x="3218" y="1"/>
                    <a:pt x="3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436150" y="3764225"/>
              <a:ext cx="162650" cy="463950"/>
            </a:xfrm>
            <a:custGeom>
              <a:avLst/>
              <a:gdLst/>
              <a:ahLst/>
              <a:cxnLst/>
              <a:rect l="l" t="t" r="r" b="b"/>
              <a:pathLst>
                <a:path w="6506" h="18558" extrusionOk="0">
                  <a:moveTo>
                    <a:pt x="2397" y="0"/>
                  </a:moveTo>
                  <a:cubicBezTo>
                    <a:pt x="0" y="10135"/>
                    <a:pt x="3401" y="16731"/>
                    <a:pt x="4497" y="18557"/>
                  </a:cubicBezTo>
                  <a:cubicBezTo>
                    <a:pt x="6505" y="9541"/>
                    <a:pt x="3470" y="2237"/>
                    <a:pt x="2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601050" y="3720275"/>
              <a:ext cx="178625" cy="521025"/>
            </a:xfrm>
            <a:custGeom>
              <a:avLst/>
              <a:gdLst/>
              <a:ahLst/>
              <a:cxnLst/>
              <a:rect l="l" t="t" r="r" b="b"/>
              <a:pathLst>
                <a:path w="7145" h="20841" extrusionOk="0">
                  <a:moveTo>
                    <a:pt x="2306" y="20840"/>
                  </a:moveTo>
                  <a:cubicBezTo>
                    <a:pt x="2306" y="20840"/>
                    <a:pt x="7145" y="10774"/>
                    <a:pt x="1" y="1"/>
                  </a:cubicBezTo>
                  <a:cubicBezTo>
                    <a:pt x="1" y="1"/>
                    <a:pt x="6688" y="9040"/>
                    <a:pt x="2306" y="208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9476650" y="3941125"/>
              <a:ext cx="78775" cy="156950"/>
            </a:xfrm>
            <a:custGeom>
              <a:avLst/>
              <a:gdLst/>
              <a:ahLst/>
              <a:cxnLst/>
              <a:rect l="l" t="t" r="r" b="b"/>
              <a:pathLst>
                <a:path w="3151" h="6278" extrusionOk="0">
                  <a:moveTo>
                    <a:pt x="1850" y="6277"/>
                  </a:moveTo>
                  <a:cubicBezTo>
                    <a:pt x="1850" y="6277"/>
                    <a:pt x="3151" y="3218"/>
                    <a:pt x="1119" y="0"/>
                  </a:cubicBezTo>
                  <a:cubicBezTo>
                    <a:pt x="1119" y="0"/>
                    <a:pt x="1" y="3538"/>
                    <a:pt x="1850" y="6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9746575" y="3917725"/>
              <a:ext cx="78200" cy="110725"/>
            </a:xfrm>
            <a:custGeom>
              <a:avLst/>
              <a:gdLst/>
              <a:ahLst/>
              <a:cxnLst/>
              <a:rect l="l" t="t" r="r" b="b"/>
              <a:pathLst>
                <a:path w="3128" h="4429" extrusionOk="0">
                  <a:moveTo>
                    <a:pt x="365" y="4428"/>
                  </a:moveTo>
                  <a:lnTo>
                    <a:pt x="1895" y="4223"/>
                  </a:lnTo>
                  <a:cubicBezTo>
                    <a:pt x="1895" y="4223"/>
                    <a:pt x="3127" y="1644"/>
                    <a:pt x="1621" y="0"/>
                  </a:cubicBezTo>
                  <a:lnTo>
                    <a:pt x="0" y="206"/>
                  </a:lnTo>
                  <a:cubicBezTo>
                    <a:pt x="0" y="206"/>
                    <a:pt x="730" y="2214"/>
                    <a:pt x="365" y="4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530300" y="3820150"/>
              <a:ext cx="109000" cy="66775"/>
            </a:xfrm>
            <a:custGeom>
              <a:avLst/>
              <a:gdLst/>
              <a:ahLst/>
              <a:cxnLst/>
              <a:rect l="l" t="t" r="r" b="b"/>
              <a:pathLst>
                <a:path w="4360" h="2671" extrusionOk="0">
                  <a:moveTo>
                    <a:pt x="731" y="2671"/>
                  </a:moveTo>
                  <a:lnTo>
                    <a:pt x="0" y="46"/>
                  </a:lnTo>
                  <a:cubicBezTo>
                    <a:pt x="0" y="46"/>
                    <a:pt x="4018" y="0"/>
                    <a:pt x="4200" y="1301"/>
                  </a:cubicBezTo>
                  <a:cubicBezTo>
                    <a:pt x="4360" y="2625"/>
                    <a:pt x="731" y="2671"/>
                    <a:pt x="731" y="267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667825" y="3829850"/>
              <a:ext cx="63350" cy="41675"/>
            </a:xfrm>
            <a:custGeom>
              <a:avLst/>
              <a:gdLst/>
              <a:ahLst/>
              <a:cxnLst/>
              <a:rect l="l" t="t" r="r" b="b"/>
              <a:pathLst>
                <a:path w="2534" h="1667" extrusionOk="0">
                  <a:moveTo>
                    <a:pt x="548" y="1666"/>
                  </a:moveTo>
                  <a:cubicBezTo>
                    <a:pt x="548" y="1666"/>
                    <a:pt x="2534" y="982"/>
                    <a:pt x="0"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9122875" y="3062925"/>
              <a:ext cx="89025" cy="150650"/>
            </a:xfrm>
            <a:custGeom>
              <a:avLst/>
              <a:gdLst/>
              <a:ahLst/>
              <a:cxnLst/>
              <a:rect l="l" t="t" r="r" b="b"/>
              <a:pathLst>
                <a:path w="3561" h="6026" extrusionOk="0">
                  <a:moveTo>
                    <a:pt x="2739" y="0"/>
                  </a:moveTo>
                  <a:cubicBezTo>
                    <a:pt x="2739" y="0"/>
                    <a:pt x="1506" y="2374"/>
                    <a:pt x="3561" y="5752"/>
                  </a:cubicBezTo>
                  <a:lnTo>
                    <a:pt x="1849" y="6026"/>
                  </a:lnTo>
                  <a:cubicBezTo>
                    <a:pt x="1849" y="6026"/>
                    <a:pt x="0" y="3492"/>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9119450" y="3064050"/>
              <a:ext cx="49650" cy="168375"/>
            </a:xfrm>
            <a:custGeom>
              <a:avLst/>
              <a:gdLst/>
              <a:ahLst/>
              <a:cxnLst/>
              <a:rect l="l" t="t" r="r" b="b"/>
              <a:pathLst>
                <a:path w="1986" h="6735" extrusionOk="0">
                  <a:moveTo>
                    <a:pt x="1917" y="6734"/>
                  </a:moveTo>
                  <a:cubicBezTo>
                    <a:pt x="1917" y="6734"/>
                    <a:pt x="0" y="3379"/>
                    <a:pt x="1392" y="1"/>
                  </a:cubicBezTo>
                  <a:cubicBezTo>
                    <a:pt x="1392" y="1"/>
                    <a:pt x="228" y="3425"/>
                    <a:pt x="1986" y="60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9339125" y="3108575"/>
              <a:ext cx="150675" cy="27400"/>
            </a:xfrm>
            <a:custGeom>
              <a:avLst/>
              <a:gdLst/>
              <a:ahLst/>
              <a:cxnLst/>
              <a:rect l="l" t="t" r="r" b="b"/>
              <a:pathLst>
                <a:path w="6027" h="1096" extrusionOk="0">
                  <a:moveTo>
                    <a:pt x="1" y="685"/>
                  </a:moveTo>
                  <a:cubicBezTo>
                    <a:pt x="1" y="685"/>
                    <a:pt x="4201" y="0"/>
                    <a:pt x="6027" y="109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918325" y="3171325"/>
              <a:ext cx="45100" cy="50250"/>
            </a:xfrm>
            <a:custGeom>
              <a:avLst/>
              <a:gdLst/>
              <a:ahLst/>
              <a:cxnLst/>
              <a:rect l="l" t="t" r="r" b="b"/>
              <a:pathLst>
                <a:path w="1804" h="2010" extrusionOk="0">
                  <a:moveTo>
                    <a:pt x="1302" y="1"/>
                  </a:moveTo>
                  <a:cubicBezTo>
                    <a:pt x="1302" y="1"/>
                    <a:pt x="0" y="1188"/>
                    <a:pt x="1416" y="2009"/>
                  </a:cubicBezTo>
                  <a:cubicBezTo>
                    <a:pt x="1416" y="1987"/>
                    <a:pt x="1804" y="640"/>
                    <a:pt x="1302"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9933150" y="3264350"/>
              <a:ext cx="25725" cy="46250"/>
            </a:xfrm>
            <a:custGeom>
              <a:avLst/>
              <a:gdLst/>
              <a:ahLst/>
              <a:cxnLst/>
              <a:rect l="l" t="t" r="r" b="b"/>
              <a:pathLst>
                <a:path w="1029" h="1850" extrusionOk="0">
                  <a:moveTo>
                    <a:pt x="206" y="0"/>
                  </a:moveTo>
                  <a:cubicBezTo>
                    <a:pt x="206" y="0"/>
                    <a:pt x="1" y="1849"/>
                    <a:pt x="1028" y="16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221275" y="3008125"/>
              <a:ext cx="42250" cy="62225"/>
            </a:xfrm>
            <a:custGeom>
              <a:avLst/>
              <a:gdLst/>
              <a:ahLst/>
              <a:cxnLst/>
              <a:rect l="l" t="t" r="r" b="b"/>
              <a:pathLst>
                <a:path w="1690" h="2489" extrusionOk="0">
                  <a:moveTo>
                    <a:pt x="1027" y="2489"/>
                  </a:moveTo>
                  <a:cubicBezTo>
                    <a:pt x="1027" y="2489"/>
                    <a:pt x="0" y="366"/>
                    <a:pt x="1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406725" y="2941375"/>
              <a:ext cx="134700" cy="34250"/>
            </a:xfrm>
            <a:custGeom>
              <a:avLst/>
              <a:gdLst/>
              <a:ahLst/>
              <a:cxnLst/>
              <a:rect l="l" t="t" r="r" b="b"/>
              <a:pathLst>
                <a:path w="5388" h="1370" extrusionOk="0">
                  <a:moveTo>
                    <a:pt x="0" y="1370"/>
                  </a:moveTo>
                  <a:cubicBezTo>
                    <a:pt x="0" y="1370"/>
                    <a:pt x="2465" y="0"/>
                    <a:pt x="5387" y="107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9278650" y="2584725"/>
              <a:ext cx="163225" cy="169500"/>
            </a:xfrm>
            <a:custGeom>
              <a:avLst/>
              <a:gdLst/>
              <a:ahLst/>
              <a:cxnLst/>
              <a:rect l="l" t="t" r="r" b="b"/>
              <a:pathLst>
                <a:path w="6529" h="6780" extrusionOk="0">
                  <a:moveTo>
                    <a:pt x="0" y="5661"/>
                  </a:moveTo>
                  <a:cubicBezTo>
                    <a:pt x="0" y="5661"/>
                    <a:pt x="6163" y="1"/>
                    <a:pt x="6528" y="67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9401900" y="2570450"/>
              <a:ext cx="39975" cy="43975"/>
            </a:xfrm>
            <a:custGeom>
              <a:avLst/>
              <a:gdLst/>
              <a:ahLst/>
              <a:cxnLst/>
              <a:rect l="l" t="t" r="r" b="b"/>
              <a:pathLst>
                <a:path w="1599" h="1759" extrusionOk="0">
                  <a:moveTo>
                    <a:pt x="115" y="1758"/>
                  </a:moveTo>
                  <a:cubicBezTo>
                    <a:pt x="115" y="1758"/>
                    <a:pt x="1" y="252"/>
                    <a:pt x="1233" y="1"/>
                  </a:cubicBezTo>
                  <a:cubicBezTo>
                    <a:pt x="1188" y="1"/>
                    <a:pt x="1598" y="1530"/>
                    <a:pt x="115" y="17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106325" y="2899150"/>
              <a:ext cx="72475" cy="113575"/>
            </a:xfrm>
            <a:custGeom>
              <a:avLst/>
              <a:gdLst/>
              <a:ahLst/>
              <a:cxnLst/>
              <a:rect l="l" t="t" r="r" b="b"/>
              <a:pathLst>
                <a:path w="2899" h="4543" extrusionOk="0">
                  <a:moveTo>
                    <a:pt x="1552" y="4542"/>
                  </a:moveTo>
                  <a:cubicBezTo>
                    <a:pt x="1552" y="4542"/>
                    <a:pt x="0" y="1918"/>
                    <a:pt x="1895" y="0"/>
                  </a:cubicBezTo>
                  <a:cubicBezTo>
                    <a:pt x="1895" y="0"/>
                    <a:pt x="2899" y="2351"/>
                    <a:pt x="1552" y="4542"/>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313700" y="3562225"/>
              <a:ext cx="35400" cy="146675"/>
            </a:xfrm>
            <a:custGeom>
              <a:avLst/>
              <a:gdLst/>
              <a:ahLst/>
              <a:cxnLst/>
              <a:rect l="l" t="t" r="r" b="b"/>
              <a:pathLst>
                <a:path w="1416" h="5867" extrusionOk="0">
                  <a:moveTo>
                    <a:pt x="1416" y="5866"/>
                  </a:moveTo>
                  <a:cubicBezTo>
                    <a:pt x="1416" y="5866"/>
                    <a:pt x="1" y="1826"/>
                    <a:pt x="731"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646375" y="2431800"/>
              <a:ext cx="944425" cy="442250"/>
            </a:xfrm>
            <a:custGeom>
              <a:avLst/>
              <a:gdLst/>
              <a:ahLst/>
              <a:cxnLst/>
              <a:rect l="l" t="t" r="r" b="b"/>
              <a:pathLst>
                <a:path w="37777" h="17690" extrusionOk="0">
                  <a:moveTo>
                    <a:pt x="37777" y="5684"/>
                  </a:moveTo>
                  <a:lnTo>
                    <a:pt x="35494" y="13924"/>
                  </a:lnTo>
                  <a:cubicBezTo>
                    <a:pt x="31705" y="14357"/>
                    <a:pt x="27300" y="14517"/>
                    <a:pt x="22940" y="14517"/>
                  </a:cubicBezTo>
                  <a:lnTo>
                    <a:pt x="22940" y="14586"/>
                  </a:lnTo>
                  <a:cubicBezTo>
                    <a:pt x="22598" y="14677"/>
                    <a:pt x="22233" y="14745"/>
                    <a:pt x="21890" y="14814"/>
                  </a:cubicBezTo>
                  <a:lnTo>
                    <a:pt x="21822" y="15727"/>
                  </a:lnTo>
                  <a:lnTo>
                    <a:pt x="21822" y="15727"/>
                  </a:lnTo>
                  <a:lnTo>
                    <a:pt x="21708" y="17599"/>
                  </a:lnTo>
                  <a:cubicBezTo>
                    <a:pt x="19083" y="16206"/>
                    <a:pt x="15613" y="17690"/>
                    <a:pt x="15613" y="17690"/>
                  </a:cubicBezTo>
                  <a:lnTo>
                    <a:pt x="15499" y="15955"/>
                  </a:lnTo>
                  <a:lnTo>
                    <a:pt x="15454" y="15978"/>
                  </a:lnTo>
                  <a:lnTo>
                    <a:pt x="15408" y="14791"/>
                  </a:lnTo>
                  <a:cubicBezTo>
                    <a:pt x="14723" y="14677"/>
                    <a:pt x="14312" y="14586"/>
                    <a:pt x="14312" y="14586"/>
                  </a:cubicBezTo>
                  <a:lnTo>
                    <a:pt x="14312" y="14357"/>
                  </a:lnTo>
                  <a:cubicBezTo>
                    <a:pt x="7122" y="14106"/>
                    <a:pt x="1599" y="13604"/>
                    <a:pt x="1599" y="13604"/>
                  </a:cubicBezTo>
                  <a:lnTo>
                    <a:pt x="1" y="6232"/>
                  </a:lnTo>
                  <a:cubicBezTo>
                    <a:pt x="20681" y="0"/>
                    <a:pt x="37777" y="5684"/>
                    <a:pt x="37777" y="56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3"/>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2"/>
        <p:cNvGrpSpPr/>
        <p:nvPr/>
      </p:nvGrpSpPr>
      <p:grpSpPr>
        <a:xfrm>
          <a:off x="0" y="0"/>
          <a:ext cx="0" cy="0"/>
          <a:chOff x="0" y="0"/>
          <a:chExt cx="0" cy="0"/>
        </a:xfrm>
      </p:grpSpPr>
      <p:sp>
        <p:nvSpPr>
          <p:cNvPr id="213" name="Google Shape;213;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9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4" name="Google Shape;214;p5"/>
          <p:cNvSpPr txBox="1">
            <a:spLocks noGrp="1"/>
          </p:cNvSpPr>
          <p:nvPr>
            <p:ph type="subTitle" idx="1"/>
          </p:nvPr>
        </p:nvSpPr>
        <p:spPr>
          <a:xfrm>
            <a:off x="1195650" y="3076121"/>
            <a:ext cx="2846700" cy="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5"/>
          <p:cNvSpPr txBox="1">
            <a:spLocks noGrp="1"/>
          </p:cNvSpPr>
          <p:nvPr>
            <p:ph type="subTitle" idx="2"/>
          </p:nvPr>
        </p:nvSpPr>
        <p:spPr>
          <a:xfrm>
            <a:off x="5116125" y="3076121"/>
            <a:ext cx="2846700" cy="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5"/>
          <p:cNvSpPr txBox="1">
            <a:spLocks noGrp="1"/>
          </p:cNvSpPr>
          <p:nvPr>
            <p:ph type="subTitle" idx="3"/>
          </p:nvPr>
        </p:nvSpPr>
        <p:spPr>
          <a:xfrm>
            <a:off x="1195651" y="2727421"/>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Antic Didone"/>
              <a:buNone/>
              <a:defRPr sz="2200" b="1">
                <a:latin typeface="Oranienbaum"/>
                <a:ea typeface="Oranienbaum"/>
                <a:cs typeface="Oranienbaum"/>
                <a:sym typeface="Oranienbaum"/>
              </a:defRPr>
            </a:lvl1pPr>
            <a:lvl2pPr lvl="1"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2pPr>
            <a:lvl3pPr lvl="2"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3pPr>
            <a:lvl4pPr lvl="3"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4pPr>
            <a:lvl5pPr lvl="4"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5pPr>
            <a:lvl6pPr lvl="5"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6pPr>
            <a:lvl7pPr lvl="6"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7pPr>
            <a:lvl8pPr lvl="7"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8pPr>
            <a:lvl9pPr lvl="8"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9pPr>
          </a:lstStyle>
          <a:p>
            <a:endParaRPr/>
          </a:p>
        </p:txBody>
      </p:sp>
      <p:sp>
        <p:nvSpPr>
          <p:cNvPr id="217" name="Google Shape;217;p5"/>
          <p:cNvSpPr txBox="1">
            <a:spLocks noGrp="1"/>
          </p:cNvSpPr>
          <p:nvPr>
            <p:ph type="subTitle" idx="4"/>
          </p:nvPr>
        </p:nvSpPr>
        <p:spPr>
          <a:xfrm>
            <a:off x="5116126" y="2727421"/>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Antic Didone"/>
              <a:buNone/>
              <a:defRPr sz="2200" b="1">
                <a:latin typeface="Oranienbaum"/>
                <a:ea typeface="Oranienbaum"/>
                <a:cs typeface="Oranienbaum"/>
                <a:sym typeface="Oranienbaum"/>
              </a:defRPr>
            </a:lvl1pPr>
            <a:lvl2pPr lvl="1"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2pPr>
            <a:lvl3pPr lvl="2"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3pPr>
            <a:lvl4pPr lvl="3"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4pPr>
            <a:lvl5pPr lvl="4"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5pPr>
            <a:lvl6pPr lvl="5"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6pPr>
            <a:lvl7pPr lvl="6"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7pPr>
            <a:lvl8pPr lvl="7"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8pPr>
            <a:lvl9pPr lvl="8" algn="ctr" rtl="0">
              <a:lnSpc>
                <a:spcPct val="100000"/>
              </a:lnSpc>
              <a:spcBef>
                <a:spcPts val="0"/>
              </a:spcBef>
              <a:spcAft>
                <a:spcPts val="0"/>
              </a:spcAft>
              <a:buClr>
                <a:schemeClr val="dk1"/>
              </a:buClr>
              <a:buSzPts val="2000"/>
              <a:buFont typeface="Antic Didone"/>
              <a:buNone/>
              <a:defRPr sz="2000">
                <a:solidFill>
                  <a:schemeClr val="dk1"/>
                </a:solidFill>
                <a:latin typeface="Antic Didone"/>
                <a:ea typeface="Antic Didone"/>
                <a:cs typeface="Antic Didone"/>
                <a:sym typeface="Antic Didone"/>
              </a:defRPr>
            </a:lvl9pPr>
          </a:lstStyle>
          <a:p>
            <a:endParaRPr/>
          </a:p>
        </p:txBody>
      </p:sp>
      <p:sp>
        <p:nvSpPr>
          <p:cNvPr id="218" name="Google Shape;218;p5"/>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5"/>
          <p:cNvGrpSpPr/>
          <p:nvPr/>
        </p:nvGrpSpPr>
        <p:grpSpPr>
          <a:xfrm flipH="1">
            <a:off x="4002" y="-17977"/>
            <a:ext cx="1505252" cy="1326407"/>
            <a:chOff x="6143525" y="0"/>
            <a:chExt cx="2721975" cy="2399000"/>
          </a:xfrm>
        </p:grpSpPr>
        <p:grpSp>
          <p:nvGrpSpPr>
            <p:cNvPr id="220" name="Google Shape;220;p5"/>
            <p:cNvGrpSpPr/>
            <p:nvPr/>
          </p:nvGrpSpPr>
          <p:grpSpPr>
            <a:xfrm>
              <a:off x="6143525" y="0"/>
              <a:ext cx="2721975" cy="2399000"/>
              <a:chOff x="4428150" y="464575"/>
              <a:chExt cx="2721975" cy="2399000"/>
            </a:xfrm>
          </p:grpSpPr>
          <p:sp>
            <p:nvSpPr>
              <p:cNvPr id="221" name="Google Shape;221;p5"/>
              <p:cNvSpPr/>
              <p:nvPr/>
            </p:nvSpPr>
            <p:spPr>
              <a:xfrm>
                <a:off x="6039900" y="596050"/>
                <a:ext cx="367800" cy="720400"/>
              </a:xfrm>
              <a:custGeom>
                <a:avLst/>
                <a:gdLst/>
                <a:ahLst/>
                <a:cxnLst/>
                <a:rect l="l" t="t" r="r" b="b"/>
                <a:pathLst>
                  <a:path w="14712" h="28816" extrusionOk="0">
                    <a:moveTo>
                      <a:pt x="2705" y="0"/>
                    </a:moveTo>
                    <a:lnTo>
                      <a:pt x="0" y="28815"/>
                    </a:lnTo>
                    <a:lnTo>
                      <a:pt x="4134" y="28815"/>
                    </a:lnTo>
                    <a:lnTo>
                      <a:pt x="14712" y="1946"/>
                    </a:lnTo>
                    <a:lnTo>
                      <a:pt x="2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103725" y="633275"/>
                <a:ext cx="303975" cy="683175"/>
              </a:xfrm>
              <a:custGeom>
                <a:avLst/>
                <a:gdLst/>
                <a:ahLst/>
                <a:cxnLst/>
                <a:rect l="l" t="t" r="r" b="b"/>
                <a:pathLst>
                  <a:path w="12159" h="27327" extrusionOk="0">
                    <a:moveTo>
                      <a:pt x="9484" y="1"/>
                    </a:moveTo>
                    <a:lnTo>
                      <a:pt x="0" y="27326"/>
                    </a:lnTo>
                    <a:lnTo>
                      <a:pt x="1581" y="27326"/>
                    </a:lnTo>
                    <a:lnTo>
                      <a:pt x="12159" y="457"/>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004175" y="1495000"/>
                <a:ext cx="435450" cy="1174800"/>
              </a:xfrm>
              <a:custGeom>
                <a:avLst/>
                <a:gdLst/>
                <a:ahLst/>
                <a:cxnLst/>
                <a:rect l="l" t="t" r="r" b="b"/>
                <a:pathLst>
                  <a:path w="17418" h="46992" extrusionOk="0">
                    <a:moveTo>
                      <a:pt x="6992" y="0"/>
                    </a:moveTo>
                    <a:lnTo>
                      <a:pt x="1" y="152"/>
                    </a:lnTo>
                    <a:lnTo>
                      <a:pt x="12858" y="46992"/>
                    </a:lnTo>
                    <a:lnTo>
                      <a:pt x="17417" y="46992"/>
                    </a:lnTo>
                    <a:lnTo>
                      <a:pt x="8603" y="1611"/>
                    </a:lnTo>
                    <a:lnTo>
                      <a:pt x="6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6178950" y="1495000"/>
                <a:ext cx="260675" cy="1174800"/>
              </a:xfrm>
              <a:custGeom>
                <a:avLst/>
                <a:gdLst/>
                <a:ahLst/>
                <a:cxnLst/>
                <a:rect l="l" t="t" r="r" b="b"/>
                <a:pathLst>
                  <a:path w="10427" h="46992" extrusionOk="0">
                    <a:moveTo>
                      <a:pt x="1" y="0"/>
                    </a:moveTo>
                    <a:lnTo>
                      <a:pt x="31" y="152"/>
                    </a:lnTo>
                    <a:lnTo>
                      <a:pt x="9028" y="46992"/>
                    </a:lnTo>
                    <a:lnTo>
                      <a:pt x="10426" y="46992"/>
                    </a:lnTo>
                    <a:lnTo>
                      <a:pt x="1612" y="161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6198700" y="2514000"/>
                <a:ext cx="326800" cy="349575"/>
              </a:xfrm>
              <a:custGeom>
                <a:avLst/>
                <a:gdLst/>
                <a:ahLst/>
                <a:cxnLst/>
                <a:rect l="l" t="t" r="r" b="b"/>
                <a:pathLst>
                  <a:path w="13072" h="13983" extrusionOk="0">
                    <a:moveTo>
                      <a:pt x="5654" y="1"/>
                    </a:moveTo>
                    <a:lnTo>
                      <a:pt x="1" y="9575"/>
                    </a:lnTo>
                    <a:cubicBezTo>
                      <a:pt x="1521" y="12888"/>
                      <a:pt x="5746" y="13983"/>
                      <a:pt x="5746" y="13983"/>
                    </a:cubicBezTo>
                    <a:lnTo>
                      <a:pt x="13071" y="5654"/>
                    </a:lnTo>
                    <a:lnTo>
                      <a:pt x="56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6329400" y="2509625"/>
                <a:ext cx="204450" cy="149025"/>
              </a:xfrm>
              <a:custGeom>
                <a:avLst/>
                <a:gdLst/>
                <a:ahLst/>
                <a:cxnLst/>
                <a:rect l="l" t="t" r="r" b="b"/>
                <a:pathLst>
                  <a:path w="8178" h="5961" extrusionOk="0">
                    <a:moveTo>
                      <a:pt x="755" y="0"/>
                    </a:moveTo>
                    <a:cubicBezTo>
                      <a:pt x="583" y="0"/>
                      <a:pt x="460" y="47"/>
                      <a:pt x="396" y="145"/>
                    </a:cubicBezTo>
                    <a:cubicBezTo>
                      <a:pt x="1" y="632"/>
                      <a:pt x="1369" y="2303"/>
                      <a:pt x="3436" y="3854"/>
                    </a:cubicBezTo>
                    <a:cubicBezTo>
                      <a:pt x="5099" y="5120"/>
                      <a:pt x="6723" y="5960"/>
                      <a:pt x="7460" y="5960"/>
                    </a:cubicBezTo>
                    <a:cubicBezTo>
                      <a:pt x="7625" y="5960"/>
                      <a:pt x="7746" y="5918"/>
                      <a:pt x="7813" y="5829"/>
                    </a:cubicBezTo>
                    <a:cubicBezTo>
                      <a:pt x="8177" y="5343"/>
                      <a:pt x="6810" y="3702"/>
                      <a:pt x="4743" y="2121"/>
                    </a:cubicBezTo>
                    <a:cubicBezTo>
                      <a:pt x="3094" y="842"/>
                      <a:pt x="1485" y="0"/>
                      <a:pt x="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6197950" y="2514000"/>
                <a:ext cx="148200" cy="349575"/>
              </a:xfrm>
              <a:custGeom>
                <a:avLst/>
                <a:gdLst/>
                <a:ahLst/>
                <a:cxnLst/>
                <a:rect l="l" t="t" r="r" b="b"/>
                <a:pathLst>
                  <a:path w="5928" h="13983" extrusionOk="0">
                    <a:moveTo>
                      <a:pt x="5654" y="1"/>
                    </a:moveTo>
                    <a:lnTo>
                      <a:pt x="1" y="9575"/>
                    </a:lnTo>
                    <a:cubicBezTo>
                      <a:pt x="1551" y="12888"/>
                      <a:pt x="5715" y="13983"/>
                      <a:pt x="5715" y="13983"/>
                    </a:cubicBezTo>
                    <a:lnTo>
                      <a:pt x="5928" y="13740"/>
                    </a:lnTo>
                    <a:cubicBezTo>
                      <a:pt x="5806" y="12372"/>
                      <a:pt x="5684" y="11065"/>
                      <a:pt x="5654" y="9697"/>
                    </a:cubicBezTo>
                    <a:cubicBezTo>
                      <a:pt x="5563" y="6445"/>
                      <a:pt x="5654" y="3223"/>
                      <a:pt x="5776" y="61"/>
                    </a:cubicBezTo>
                    <a:lnTo>
                      <a:pt x="5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5763300" y="2234375"/>
                <a:ext cx="570375" cy="484075"/>
              </a:xfrm>
              <a:custGeom>
                <a:avLst/>
                <a:gdLst/>
                <a:ahLst/>
                <a:cxnLst/>
                <a:rect l="l" t="t" r="r" b="b"/>
                <a:pathLst>
                  <a:path w="22815" h="19363" extrusionOk="0">
                    <a:moveTo>
                      <a:pt x="1064" y="0"/>
                    </a:moveTo>
                    <a:lnTo>
                      <a:pt x="0" y="7295"/>
                    </a:lnTo>
                    <a:lnTo>
                      <a:pt x="20304" y="19362"/>
                    </a:lnTo>
                    <a:cubicBezTo>
                      <a:pt x="20305" y="19363"/>
                      <a:pt x="20307" y="19363"/>
                      <a:pt x="20309" y="19363"/>
                    </a:cubicBezTo>
                    <a:cubicBezTo>
                      <a:pt x="20429" y="19363"/>
                      <a:pt x="22815" y="18586"/>
                      <a:pt x="22159" y="16201"/>
                    </a:cubicBezTo>
                    <a:lnTo>
                      <a:pt x="10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77725" y="2235875"/>
                <a:ext cx="543350" cy="427850"/>
              </a:xfrm>
              <a:custGeom>
                <a:avLst/>
                <a:gdLst/>
                <a:ahLst/>
                <a:cxnLst/>
                <a:rect l="l" t="t" r="r" b="b"/>
                <a:pathLst>
                  <a:path w="21734" h="17114" extrusionOk="0">
                    <a:moveTo>
                      <a:pt x="548" y="1"/>
                    </a:moveTo>
                    <a:lnTo>
                      <a:pt x="1" y="3952"/>
                    </a:lnTo>
                    <a:lnTo>
                      <a:pt x="21734" y="17114"/>
                    </a:lnTo>
                    <a:cubicBezTo>
                      <a:pt x="21734" y="16870"/>
                      <a:pt x="21734" y="16506"/>
                      <a:pt x="21612" y="16171"/>
                    </a:cubicBez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4475275" y="1714475"/>
                <a:ext cx="1413425" cy="834500"/>
              </a:xfrm>
              <a:custGeom>
                <a:avLst/>
                <a:gdLst/>
                <a:ahLst/>
                <a:cxnLst/>
                <a:rect l="l" t="t" r="r" b="b"/>
                <a:pathLst>
                  <a:path w="56537" h="33380" extrusionOk="0">
                    <a:moveTo>
                      <a:pt x="17100" y="1"/>
                    </a:moveTo>
                    <a:cubicBezTo>
                      <a:pt x="9533" y="1"/>
                      <a:pt x="3919" y="2126"/>
                      <a:pt x="2432" y="5872"/>
                    </a:cubicBezTo>
                    <a:lnTo>
                      <a:pt x="0" y="18425"/>
                    </a:lnTo>
                    <a:lnTo>
                      <a:pt x="51643" y="33380"/>
                    </a:lnTo>
                    <a:cubicBezTo>
                      <a:pt x="51612" y="33380"/>
                      <a:pt x="55746" y="21830"/>
                      <a:pt x="56536" y="19975"/>
                    </a:cubicBezTo>
                    <a:cubicBezTo>
                      <a:pt x="56232" y="13927"/>
                      <a:pt x="47539" y="7057"/>
                      <a:pt x="32767" y="2528"/>
                    </a:cubicBezTo>
                    <a:cubicBezTo>
                      <a:pt x="27143" y="804"/>
                      <a:pt x="21752" y="1"/>
                      <a:pt x="17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4474525" y="1714475"/>
                <a:ext cx="1349575" cy="468250"/>
              </a:xfrm>
              <a:custGeom>
                <a:avLst/>
                <a:gdLst/>
                <a:ahLst/>
                <a:cxnLst/>
                <a:rect l="l" t="t" r="r" b="b"/>
                <a:pathLst>
                  <a:path w="53983" h="18730" extrusionOk="0">
                    <a:moveTo>
                      <a:pt x="17086" y="1"/>
                    </a:moveTo>
                    <a:cubicBezTo>
                      <a:pt x="9520" y="1"/>
                      <a:pt x="3919" y="2126"/>
                      <a:pt x="2432" y="5872"/>
                    </a:cubicBezTo>
                    <a:lnTo>
                      <a:pt x="0" y="18425"/>
                    </a:lnTo>
                    <a:lnTo>
                      <a:pt x="1094" y="18729"/>
                    </a:lnTo>
                    <a:lnTo>
                      <a:pt x="8389" y="5203"/>
                    </a:lnTo>
                    <a:cubicBezTo>
                      <a:pt x="8374" y="5203"/>
                      <a:pt x="13274" y="3220"/>
                      <a:pt x="21202" y="3220"/>
                    </a:cubicBezTo>
                    <a:cubicBezTo>
                      <a:pt x="29521" y="3220"/>
                      <a:pt x="41174" y="5403"/>
                      <a:pt x="53983" y="14352"/>
                    </a:cubicBezTo>
                    <a:cubicBezTo>
                      <a:pt x="50396" y="9975"/>
                      <a:pt x="43040" y="5690"/>
                      <a:pt x="32767" y="2528"/>
                    </a:cubicBezTo>
                    <a:cubicBezTo>
                      <a:pt x="27131" y="804"/>
                      <a:pt x="21737" y="1"/>
                      <a:pt x="17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4474525" y="1784500"/>
                <a:ext cx="127675" cy="395175"/>
              </a:xfrm>
              <a:custGeom>
                <a:avLst/>
                <a:gdLst/>
                <a:ahLst/>
                <a:cxnLst/>
                <a:rect l="l" t="t" r="r" b="b"/>
                <a:pathLst>
                  <a:path w="5107" h="15807" extrusionOk="0">
                    <a:moveTo>
                      <a:pt x="5107" y="1"/>
                    </a:moveTo>
                    <a:cubicBezTo>
                      <a:pt x="3830" y="822"/>
                      <a:pt x="2918" y="1885"/>
                      <a:pt x="2432" y="3071"/>
                    </a:cubicBezTo>
                    <a:lnTo>
                      <a:pt x="0" y="15624"/>
                    </a:lnTo>
                    <a:lnTo>
                      <a:pt x="608" y="15807"/>
                    </a:lnTo>
                    <a:cubicBezTo>
                      <a:pt x="1520" y="12068"/>
                      <a:pt x="2523" y="8360"/>
                      <a:pt x="3587" y="4682"/>
                    </a:cubicBezTo>
                    <a:cubicBezTo>
                      <a:pt x="3982" y="3071"/>
                      <a:pt x="4529" y="1521"/>
                      <a:pt x="5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5259475" y="1951675"/>
                <a:ext cx="585900" cy="563875"/>
              </a:xfrm>
              <a:custGeom>
                <a:avLst/>
                <a:gdLst/>
                <a:ahLst/>
                <a:cxnLst/>
                <a:rect l="l" t="t" r="r" b="b"/>
                <a:pathLst>
                  <a:path w="23436" h="22555" extrusionOk="0">
                    <a:moveTo>
                      <a:pt x="16962" y="1"/>
                    </a:moveTo>
                    <a:cubicBezTo>
                      <a:pt x="15563" y="1582"/>
                      <a:pt x="14226" y="3223"/>
                      <a:pt x="12828" y="4773"/>
                    </a:cubicBezTo>
                    <a:cubicBezTo>
                      <a:pt x="8694" y="9332"/>
                      <a:pt x="4378" y="13740"/>
                      <a:pt x="1" y="18056"/>
                    </a:cubicBezTo>
                    <a:lnTo>
                      <a:pt x="15563" y="22554"/>
                    </a:lnTo>
                    <a:cubicBezTo>
                      <a:pt x="17630" y="18573"/>
                      <a:pt x="19515" y="14500"/>
                      <a:pt x="21369" y="10457"/>
                    </a:cubicBezTo>
                    <a:cubicBezTo>
                      <a:pt x="22038" y="8937"/>
                      <a:pt x="22737" y="7448"/>
                      <a:pt x="23436" y="5928"/>
                    </a:cubicBezTo>
                    <a:cubicBezTo>
                      <a:pt x="22068" y="3922"/>
                      <a:pt x="19849" y="1886"/>
                      <a:pt x="16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4428150" y="1993075"/>
                <a:ext cx="1386850" cy="718950"/>
              </a:xfrm>
              <a:custGeom>
                <a:avLst/>
                <a:gdLst/>
                <a:ahLst/>
                <a:cxnLst/>
                <a:rect l="l" t="t" r="r" b="b"/>
                <a:pathLst>
                  <a:path w="55474" h="28758" extrusionOk="0">
                    <a:moveTo>
                      <a:pt x="16787" y="0"/>
                    </a:moveTo>
                    <a:cubicBezTo>
                      <a:pt x="9103" y="0"/>
                      <a:pt x="3321" y="2291"/>
                      <a:pt x="2007" y="6521"/>
                    </a:cubicBezTo>
                    <a:cubicBezTo>
                      <a:pt x="1" y="13148"/>
                      <a:pt x="9849" y="22084"/>
                      <a:pt x="24044" y="26430"/>
                    </a:cubicBezTo>
                    <a:cubicBezTo>
                      <a:pt x="29218" y="28004"/>
                      <a:pt x="34258" y="28757"/>
                      <a:pt x="38672" y="28757"/>
                    </a:cubicBezTo>
                    <a:cubicBezTo>
                      <a:pt x="46369" y="28757"/>
                      <a:pt x="52162" y="26466"/>
                      <a:pt x="53437" y="22236"/>
                    </a:cubicBezTo>
                    <a:cubicBezTo>
                      <a:pt x="55473" y="15579"/>
                      <a:pt x="45625" y="6673"/>
                      <a:pt x="31400" y="2327"/>
                    </a:cubicBezTo>
                    <a:cubicBezTo>
                      <a:pt x="26226" y="754"/>
                      <a:pt x="21194" y="0"/>
                      <a:pt x="16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4574050" y="1992725"/>
                <a:ext cx="1241700" cy="712025"/>
              </a:xfrm>
              <a:custGeom>
                <a:avLst/>
                <a:gdLst/>
                <a:ahLst/>
                <a:cxnLst/>
                <a:rect l="l" t="t" r="r" b="b"/>
                <a:pathLst>
                  <a:path w="49668" h="28481" extrusionOk="0">
                    <a:moveTo>
                      <a:pt x="10945" y="0"/>
                    </a:moveTo>
                    <a:cubicBezTo>
                      <a:pt x="6490" y="0"/>
                      <a:pt x="2674" y="768"/>
                      <a:pt x="1" y="2219"/>
                    </a:cubicBezTo>
                    <a:cubicBezTo>
                      <a:pt x="1865" y="1846"/>
                      <a:pt x="3811" y="1609"/>
                      <a:pt x="5813" y="1609"/>
                    </a:cubicBezTo>
                    <a:cubicBezTo>
                      <a:pt x="5932" y="1609"/>
                      <a:pt x="6052" y="1610"/>
                      <a:pt x="6171" y="1611"/>
                    </a:cubicBezTo>
                    <a:cubicBezTo>
                      <a:pt x="14895" y="1854"/>
                      <a:pt x="23740" y="5350"/>
                      <a:pt x="30701" y="10487"/>
                    </a:cubicBezTo>
                    <a:cubicBezTo>
                      <a:pt x="35594" y="14013"/>
                      <a:pt x="41917" y="20517"/>
                      <a:pt x="38269" y="26992"/>
                    </a:cubicBezTo>
                    <a:cubicBezTo>
                      <a:pt x="37965" y="27508"/>
                      <a:pt x="37631" y="27995"/>
                      <a:pt x="37266" y="28481"/>
                    </a:cubicBezTo>
                    <a:cubicBezTo>
                      <a:pt x="42707" y="27751"/>
                      <a:pt x="46597" y="25593"/>
                      <a:pt x="47601" y="22250"/>
                    </a:cubicBezTo>
                    <a:cubicBezTo>
                      <a:pt x="49667" y="15593"/>
                      <a:pt x="39789" y="6687"/>
                      <a:pt x="25564" y="2341"/>
                    </a:cubicBezTo>
                    <a:cubicBezTo>
                      <a:pt x="20392" y="753"/>
                      <a:pt x="15356" y="0"/>
                      <a:pt x="10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4966925" y="2067200"/>
                <a:ext cx="412650" cy="234050"/>
              </a:xfrm>
              <a:custGeom>
                <a:avLst/>
                <a:gdLst/>
                <a:ahLst/>
                <a:cxnLst/>
                <a:rect l="l" t="t" r="r" b="b"/>
                <a:pathLst>
                  <a:path w="16506" h="9362" extrusionOk="0">
                    <a:moveTo>
                      <a:pt x="487" y="2857"/>
                    </a:moveTo>
                    <a:cubicBezTo>
                      <a:pt x="0" y="4924"/>
                      <a:pt x="3101" y="7386"/>
                      <a:pt x="7387" y="8359"/>
                    </a:cubicBezTo>
                    <a:cubicBezTo>
                      <a:pt x="11703" y="9362"/>
                      <a:pt x="15563" y="8511"/>
                      <a:pt x="16019" y="6505"/>
                    </a:cubicBezTo>
                    <a:cubicBezTo>
                      <a:pt x="16505" y="4468"/>
                      <a:pt x="13405" y="1976"/>
                      <a:pt x="9119" y="1003"/>
                    </a:cubicBezTo>
                    <a:cubicBezTo>
                      <a:pt x="4864" y="0"/>
                      <a:pt x="973" y="851"/>
                      <a:pt x="487" y="28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4967675" y="2122650"/>
                <a:ext cx="400500" cy="163800"/>
              </a:xfrm>
              <a:custGeom>
                <a:avLst/>
                <a:gdLst/>
                <a:ahLst/>
                <a:cxnLst/>
                <a:rect l="l" t="t" r="r" b="b"/>
                <a:pathLst>
                  <a:path w="16020" h="6552" extrusionOk="0">
                    <a:moveTo>
                      <a:pt x="761" y="1"/>
                    </a:moveTo>
                    <a:cubicBezTo>
                      <a:pt x="609" y="183"/>
                      <a:pt x="487" y="427"/>
                      <a:pt x="457" y="639"/>
                    </a:cubicBezTo>
                    <a:cubicBezTo>
                      <a:pt x="1" y="2706"/>
                      <a:pt x="3071" y="5168"/>
                      <a:pt x="7357" y="6110"/>
                    </a:cubicBezTo>
                    <a:cubicBezTo>
                      <a:pt x="8607" y="6410"/>
                      <a:pt x="9817" y="6551"/>
                      <a:pt x="10917" y="6551"/>
                    </a:cubicBezTo>
                    <a:cubicBezTo>
                      <a:pt x="13612" y="6551"/>
                      <a:pt x="15644" y="5703"/>
                      <a:pt x="15989" y="4256"/>
                    </a:cubicBezTo>
                    <a:cubicBezTo>
                      <a:pt x="16019" y="4226"/>
                      <a:pt x="16019" y="4135"/>
                      <a:pt x="16019" y="4074"/>
                    </a:cubicBezTo>
                    <a:lnTo>
                      <a:pt x="16019" y="4074"/>
                    </a:lnTo>
                    <a:cubicBezTo>
                      <a:pt x="15279" y="5144"/>
                      <a:pt x="13451" y="5741"/>
                      <a:pt x="11168" y="5741"/>
                    </a:cubicBezTo>
                    <a:cubicBezTo>
                      <a:pt x="10080" y="5741"/>
                      <a:pt x="8888" y="5605"/>
                      <a:pt x="7661" y="5320"/>
                    </a:cubicBezTo>
                    <a:cubicBezTo>
                      <a:pt x="3527" y="4317"/>
                      <a:pt x="518" y="2007"/>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4509475" y="2108225"/>
                <a:ext cx="413400" cy="234825"/>
              </a:xfrm>
              <a:custGeom>
                <a:avLst/>
                <a:gdLst/>
                <a:ahLst/>
                <a:cxnLst/>
                <a:rect l="l" t="t" r="r" b="b"/>
                <a:pathLst>
                  <a:path w="16536" h="9393" extrusionOk="0">
                    <a:moveTo>
                      <a:pt x="517" y="2888"/>
                    </a:moveTo>
                    <a:cubicBezTo>
                      <a:pt x="0" y="4955"/>
                      <a:pt x="3131" y="7417"/>
                      <a:pt x="7417" y="8390"/>
                    </a:cubicBezTo>
                    <a:cubicBezTo>
                      <a:pt x="11703" y="9393"/>
                      <a:pt x="15593" y="8542"/>
                      <a:pt x="16049" y="6536"/>
                    </a:cubicBezTo>
                    <a:cubicBezTo>
                      <a:pt x="16536" y="4499"/>
                      <a:pt x="13435" y="2007"/>
                      <a:pt x="9119" y="1034"/>
                    </a:cubicBezTo>
                    <a:cubicBezTo>
                      <a:pt x="4833" y="0"/>
                      <a:pt x="1003"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4509475" y="2164450"/>
                <a:ext cx="402000" cy="163775"/>
              </a:xfrm>
              <a:custGeom>
                <a:avLst/>
                <a:gdLst/>
                <a:ahLst/>
                <a:cxnLst/>
                <a:rect l="l" t="t" r="r" b="b"/>
                <a:pathLst>
                  <a:path w="16080" h="6551" extrusionOk="0">
                    <a:moveTo>
                      <a:pt x="821" y="1"/>
                    </a:moveTo>
                    <a:lnTo>
                      <a:pt x="821" y="1"/>
                    </a:lnTo>
                    <a:cubicBezTo>
                      <a:pt x="669" y="183"/>
                      <a:pt x="547" y="426"/>
                      <a:pt x="517" y="639"/>
                    </a:cubicBezTo>
                    <a:cubicBezTo>
                      <a:pt x="0" y="2706"/>
                      <a:pt x="3131" y="5168"/>
                      <a:pt x="7417" y="6110"/>
                    </a:cubicBezTo>
                    <a:cubicBezTo>
                      <a:pt x="8659" y="6410"/>
                      <a:pt x="9865" y="6551"/>
                      <a:pt x="10964" y="6551"/>
                    </a:cubicBezTo>
                    <a:cubicBezTo>
                      <a:pt x="13656" y="6551"/>
                      <a:pt x="15704" y="5703"/>
                      <a:pt x="16049" y="4256"/>
                    </a:cubicBezTo>
                    <a:cubicBezTo>
                      <a:pt x="16080" y="4226"/>
                      <a:pt x="16080" y="4135"/>
                      <a:pt x="16080" y="4074"/>
                    </a:cubicBezTo>
                    <a:lnTo>
                      <a:pt x="16080" y="4074"/>
                    </a:lnTo>
                    <a:cubicBezTo>
                      <a:pt x="15339" y="5144"/>
                      <a:pt x="13511" y="5740"/>
                      <a:pt x="11228" y="5740"/>
                    </a:cubicBezTo>
                    <a:cubicBezTo>
                      <a:pt x="10140" y="5740"/>
                      <a:pt x="8948" y="5605"/>
                      <a:pt x="7721" y="5320"/>
                    </a:cubicBezTo>
                    <a:cubicBezTo>
                      <a:pt x="3587" y="4317"/>
                      <a:pt x="578" y="2007"/>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5311150" y="2362025"/>
                <a:ext cx="413400" cy="234825"/>
              </a:xfrm>
              <a:custGeom>
                <a:avLst/>
                <a:gdLst/>
                <a:ahLst/>
                <a:cxnLst/>
                <a:rect l="l" t="t" r="r" b="b"/>
                <a:pathLst>
                  <a:path w="16536" h="9393" extrusionOk="0">
                    <a:moveTo>
                      <a:pt x="517" y="2888"/>
                    </a:moveTo>
                    <a:cubicBezTo>
                      <a:pt x="1" y="4925"/>
                      <a:pt x="3131" y="7417"/>
                      <a:pt x="7417" y="8390"/>
                    </a:cubicBezTo>
                    <a:cubicBezTo>
                      <a:pt x="11703" y="9393"/>
                      <a:pt x="15594" y="8542"/>
                      <a:pt x="16050" y="6536"/>
                    </a:cubicBezTo>
                    <a:cubicBezTo>
                      <a:pt x="16536" y="4469"/>
                      <a:pt x="13436" y="2007"/>
                      <a:pt x="9119" y="1034"/>
                    </a:cubicBezTo>
                    <a:cubicBezTo>
                      <a:pt x="4834" y="1"/>
                      <a:pt x="1004"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5311150" y="2418250"/>
                <a:ext cx="402025" cy="163800"/>
              </a:xfrm>
              <a:custGeom>
                <a:avLst/>
                <a:gdLst/>
                <a:ahLst/>
                <a:cxnLst/>
                <a:rect l="l" t="t" r="r" b="b"/>
                <a:pathLst>
                  <a:path w="16081" h="6552" extrusionOk="0">
                    <a:moveTo>
                      <a:pt x="791" y="1"/>
                    </a:moveTo>
                    <a:lnTo>
                      <a:pt x="791" y="1"/>
                    </a:lnTo>
                    <a:cubicBezTo>
                      <a:pt x="639" y="183"/>
                      <a:pt x="548" y="396"/>
                      <a:pt x="517" y="639"/>
                    </a:cubicBezTo>
                    <a:cubicBezTo>
                      <a:pt x="1" y="2676"/>
                      <a:pt x="3131" y="5168"/>
                      <a:pt x="7417" y="6110"/>
                    </a:cubicBezTo>
                    <a:cubicBezTo>
                      <a:pt x="8659" y="6410"/>
                      <a:pt x="9865" y="6551"/>
                      <a:pt x="10964" y="6551"/>
                    </a:cubicBezTo>
                    <a:cubicBezTo>
                      <a:pt x="13657" y="6551"/>
                      <a:pt x="15704" y="5703"/>
                      <a:pt x="16050" y="4256"/>
                    </a:cubicBezTo>
                    <a:cubicBezTo>
                      <a:pt x="16080" y="4195"/>
                      <a:pt x="16080" y="4135"/>
                      <a:pt x="16080" y="4043"/>
                    </a:cubicBezTo>
                    <a:lnTo>
                      <a:pt x="16080" y="4043"/>
                    </a:lnTo>
                    <a:cubicBezTo>
                      <a:pt x="15338" y="5137"/>
                      <a:pt x="13503" y="5726"/>
                      <a:pt x="11214" y="5726"/>
                    </a:cubicBezTo>
                    <a:cubicBezTo>
                      <a:pt x="10129" y="5726"/>
                      <a:pt x="8943" y="5594"/>
                      <a:pt x="7721" y="5320"/>
                    </a:cubicBezTo>
                    <a:cubicBezTo>
                      <a:pt x="3587" y="4317"/>
                      <a:pt x="578" y="2007"/>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903850" y="2431175"/>
                <a:ext cx="359450" cy="205200"/>
              </a:xfrm>
              <a:custGeom>
                <a:avLst/>
                <a:gdLst/>
                <a:ahLst/>
                <a:cxnLst/>
                <a:rect l="l" t="t" r="r" b="b"/>
                <a:pathLst>
                  <a:path w="14378" h="8208" extrusionOk="0">
                    <a:moveTo>
                      <a:pt x="426" y="2523"/>
                    </a:moveTo>
                    <a:cubicBezTo>
                      <a:pt x="1" y="4286"/>
                      <a:pt x="2706" y="6475"/>
                      <a:pt x="6414" y="7326"/>
                    </a:cubicBezTo>
                    <a:cubicBezTo>
                      <a:pt x="10153" y="8207"/>
                      <a:pt x="13527" y="7478"/>
                      <a:pt x="13952" y="5685"/>
                    </a:cubicBezTo>
                    <a:cubicBezTo>
                      <a:pt x="14378" y="3922"/>
                      <a:pt x="11673" y="1794"/>
                      <a:pt x="7934" y="882"/>
                    </a:cubicBezTo>
                    <a:cubicBezTo>
                      <a:pt x="4195" y="1"/>
                      <a:pt x="852" y="730"/>
                      <a:pt x="426" y="2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903850" y="2479800"/>
                <a:ext cx="349575" cy="143125"/>
              </a:xfrm>
              <a:custGeom>
                <a:avLst/>
                <a:gdLst/>
                <a:ahLst/>
                <a:cxnLst/>
                <a:rect l="l" t="t" r="r" b="b"/>
                <a:pathLst>
                  <a:path w="13983" h="5725" extrusionOk="0">
                    <a:moveTo>
                      <a:pt x="700" y="1"/>
                    </a:moveTo>
                    <a:lnTo>
                      <a:pt x="700" y="1"/>
                    </a:lnTo>
                    <a:cubicBezTo>
                      <a:pt x="578" y="183"/>
                      <a:pt x="457" y="366"/>
                      <a:pt x="426" y="578"/>
                    </a:cubicBezTo>
                    <a:cubicBezTo>
                      <a:pt x="1" y="2341"/>
                      <a:pt x="2706" y="4469"/>
                      <a:pt x="6414" y="5351"/>
                    </a:cubicBezTo>
                    <a:cubicBezTo>
                      <a:pt x="7489" y="5604"/>
                      <a:pt x="8535" y="5724"/>
                      <a:pt x="9488" y="5724"/>
                    </a:cubicBezTo>
                    <a:cubicBezTo>
                      <a:pt x="11850" y="5724"/>
                      <a:pt x="13649" y="4987"/>
                      <a:pt x="13952" y="3709"/>
                    </a:cubicBezTo>
                    <a:cubicBezTo>
                      <a:pt x="13983" y="3648"/>
                      <a:pt x="13983" y="3588"/>
                      <a:pt x="13983" y="3527"/>
                    </a:cubicBezTo>
                    <a:lnTo>
                      <a:pt x="13983" y="3527"/>
                    </a:lnTo>
                    <a:cubicBezTo>
                      <a:pt x="13362" y="4457"/>
                      <a:pt x="11758" y="4980"/>
                      <a:pt x="9753" y="4980"/>
                    </a:cubicBezTo>
                    <a:cubicBezTo>
                      <a:pt x="8809" y="4980"/>
                      <a:pt x="7778" y="4864"/>
                      <a:pt x="6718" y="4621"/>
                    </a:cubicBezTo>
                    <a:cubicBezTo>
                      <a:pt x="3131" y="3800"/>
                      <a:pt x="457" y="1733"/>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5014800" y="2304850"/>
                <a:ext cx="216600" cy="145900"/>
              </a:xfrm>
              <a:custGeom>
                <a:avLst/>
                <a:gdLst/>
                <a:ahLst/>
                <a:cxnLst/>
                <a:rect l="l" t="t" r="r" b="b"/>
                <a:pathLst>
                  <a:path w="8664" h="5836" extrusionOk="0">
                    <a:moveTo>
                      <a:pt x="2149" y="0"/>
                    </a:moveTo>
                    <a:cubicBezTo>
                      <a:pt x="1800" y="0"/>
                      <a:pt x="1438" y="22"/>
                      <a:pt x="1064" y="69"/>
                    </a:cubicBezTo>
                    <a:lnTo>
                      <a:pt x="0" y="2865"/>
                    </a:lnTo>
                    <a:cubicBezTo>
                      <a:pt x="0" y="2865"/>
                      <a:pt x="1338" y="4689"/>
                      <a:pt x="3131" y="5358"/>
                    </a:cubicBezTo>
                    <a:cubicBezTo>
                      <a:pt x="4137" y="5750"/>
                      <a:pt x="5354" y="5836"/>
                      <a:pt x="6228" y="5836"/>
                    </a:cubicBezTo>
                    <a:cubicBezTo>
                      <a:pt x="6912" y="5836"/>
                      <a:pt x="7387" y="5783"/>
                      <a:pt x="7387" y="5783"/>
                    </a:cubicBezTo>
                    <a:lnTo>
                      <a:pt x="8663" y="3108"/>
                    </a:lnTo>
                    <a:cubicBezTo>
                      <a:pt x="8663" y="3108"/>
                      <a:pt x="6332" y="0"/>
                      <a:pt x="2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59625" y="2306550"/>
                <a:ext cx="121625" cy="136800"/>
              </a:xfrm>
              <a:custGeom>
                <a:avLst/>
                <a:gdLst/>
                <a:ahLst/>
                <a:cxnLst/>
                <a:rect l="l" t="t" r="r" b="b"/>
                <a:pathLst>
                  <a:path w="4865" h="5472" extrusionOk="0">
                    <a:moveTo>
                      <a:pt x="1338" y="1"/>
                    </a:moveTo>
                    <a:lnTo>
                      <a:pt x="1095" y="700"/>
                    </a:lnTo>
                    <a:cubicBezTo>
                      <a:pt x="730" y="1976"/>
                      <a:pt x="396" y="3283"/>
                      <a:pt x="1" y="4560"/>
                    </a:cubicBezTo>
                    <a:cubicBezTo>
                      <a:pt x="396" y="4864"/>
                      <a:pt x="852" y="5107"/>
                      <a:pt x="1308" y="5290"/>
                    </a:cubicBezTo>
                    <a:cubicBezTo>
                      <a:pt x="1490" y="5381"/>
                      <a:pt x="1703" y="5442"/>
                      <a:pt x="1916" y="5472"/>
                    </a:cubicBezTo>
                    <a:cubicBezTo>
                      <a:pt x="2828" y="4043"/>
                      <a:pt x="3831" y="2645"/>
                      <a:pt x="4864" y="1308"/>
                    </a:cubicBezTo>
                    <a:cubicBezTo>
                      <a:pt x="4043" y="730"/>
                      <a:pt x="2828" y="153"/>
                      <a:pt x="1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014025" y="2376475"/>
                <a:ext cx="184700" cy="74275"/>
              </a:xfrm>
              <a:custGeom>
                <a:avLst/>
                <a:gdLst/>
                <a:ahLst/>
                <a:cxnLst/>
                <a:rect l="l" t="t" r="r" b="b"/>
                <a:pathLst>
                  <a:path w="7388" h="2971" extrusionOk="0">
                    <a:moveTo>
                      <a:pt x="1" y="0"/>
                    </a:moveTo>
                    <a:lnTo>
                      <a:pt x="1" y="0"/>
                    </a:lnTo>
                    <a:cubicBezTo>
                      <a:pt x="1" y="0"/>
                      <a:pt x="1338" y="1824"/>
                      <a:pt x="3132" y="2493"/>
                    </a:cubicBezTo>
                    <a:cubicBezTo>
                      <a:pt x="4121" y="2885"/>
                      <a:pt x="5339" y="2971"/>
                      <a:pt x="6219" y="2971"/>
                    </a:cubicBezTo>
                    <a:cubicBezTo>
                      <a:pt x="6907" y="2971"/>
                      <a:pt x="7387" y="2918"/>
                      <a:pt x="7387" y="2918"/>
                    </a:cubicBezTo>
                    <a:cubicBezTo>
                      <a:pt x="7387" y="2918"/>
                      <a:pt x="4712" y="9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464650" y="464575"/>
                <a:ext cx="1645950" cy="70700"/>
              </a:xfrm>
              <a:custGeom>
                <a:avLst/>
                <a:gdLst/>
                <a:ahLst/>
                <a:cxnLst/>
                <a:rect l="l" t="t" r="r" b="b"/>
                <a:pathLst>
                  <a:path w="65838" h="2828" extrusionOk="0">
                    <a:moveTo>
                      <a:pt x="1" y="1"/>
                    </a:moveTo>
                    <a:lnTo>
                      <a:pt x="1" y="2828"/>
                    </a:lnTo>
                    <a:lnTo>
                      <a:pt x="65838" y="2828"/>
                    </a:lnTo>
                    <a:lnTo>
                      <a:pt x="65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431975" y="504850"/>
                <a:ext cx="1717375" cy="221150"/>
              </a:xfrm>
              <a:custGeom>
                <a:avLst/>
                <a:gdLst/>
                <a:ahLst/>
                <a:cxnLst/>
                <a:rect l="l" t="t" r="r" b="b"/>
                <a:pathLst>
                  <a:path w="68695" h="8846" extrusionOk="0">
                    <a:moveTo>
                      <a:pt x="1" y="1"/>
                    </a:moveTo>
                    <a:lnTo>
                      <a:pt x="4286" y="7934"/>
                    </a:lnTo>
                    <a:cubicBezTo>
                      <a:pt x="4286" y="7934"/>
                      <a:pt x="14530" y="8846"/>
                      <a:pt x="34378" y="8846"/>
                    </a:cubicBezTo>
                    <a:cubicBezTo>
                      <a:pt x="54227" y="8846"/>
                      <a:pt x="64470" y="7934"/>
                      <a:pt x="64470" y="7934"/>
                    </a:cubicBezTo>
                    <a:lnTo>
                      <a:pt x="68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5431975" y="504850"/>
                <a:ext cx="326025" cy="212050"/>
              </a:xfrm>
              <a:custGeom>
                <a:avLst/>
                <a:gdLst/>
                <a:ahLst/>
                <a:cxnLst/>
                <a:rect l="l" t="t" r="r" b="b"/>
                <a:pathLst>
                  <a:path w="13041" h="8482" extrusionOk="0">
                    <a:moveTo>
                      <a:pt x="1" y="1"/>
                    </a:moveTo>
                    <a:lnTo>
                      <a:pt x="4256" y="7934"/>
                    </a:lnTo>
                    <a:cubicBezTo>
                      <a:pt x="4256" y="7934"/>
                      <a:pt x="7204" y="8208"/>
                      <a:pt x="13040" y="8481"/>
                    </a:cubicBezTo>
                    <a:cubicBezTo>
                      <a:pt x="11551" y="5715"/>
                      <a:pt x="9879" y="2554"/>
                      <a:pt x="8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697950" y="504850"/>
                <a:ext cx="452175" cy="215850"/>
              </a:xfrm>
              <a:custGeom>
                <a:avLst/>
                <a:gdLst/>
                <a:ahLst/>
                <a:cxnLst/>
                <a:rect l="l" t="t" r="r" b="b"/>
                <a:pathLst>
                  <a:path w="18087" h="8634" extrusionOk="0">
                    <a:moveTo>
                      <a:pt x="4469" y="1"/>
                    </a:moveTo>
                    <a:cubicBezTo>
                      <a:pt x="3101" y="3436"/>
                      <a:pt x="1369" y="6414"/>
                      <a:pt x="1" y="8633"/>
                    </a:cubicBezTo>
                    <a:cubicBezTo>
                      <a:pt x="9180" y="8360"/>
                      <a:pt x="13831" y="7934"/>
                      <a:pt x="13831" y="7934"/>
                    </a:cubicBezTo>
                    <a:lnTo>
                      <a:pt x="1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5708575" y="504850"/>
                <a:ext cx="196850" cy="216600"/>
              </a:xfrm>
              <a:custGeom>
                <a:avLst/>
                <a:gdLst/>
                <a:ahLst/>
                <a:cxnLst/>
                <a:rect l="l" t="t" r="r" b="b"/>
                <a:pathLst>
                  <a:path w="7874" h="8664" extrusionOk="0">
                    <a:moveTo>
                      <a:pt x="1" y="1"/>
                    </a:moveTo>
                    <a:cubicBezTo>
                      <a:pt x="1520" y="2919"/>
                      <a:pt x="3314" y="6110"/>
                      <a:pt x="4712" y="8542"/>
                    </a:cubicBezTo>
                    <a:cubicBezTo>
                      <a:pt x="5685" y="8603"/>
                      <a:pt x="6749" y="8633"/>
                      <a:pt x="7873" y="8664"/>
                    </a:cubicBezTo>
                    <a:cubicBezTo>
                      <a:pt x="5958" y="6779"/>
                      <a:pt x="3618" y="3922"/>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5883350" y="1241950"/>
                <a:ext cx="407325" cy="299425"/>
              </a:xfrm>
              <a:custGeom>
                <a:avLst/>
                <a:gdLst/>
                <a:ahLst/>
                <a:cxnLst/>
                <a:rect l="l" t="t" r="r" b="b"/>
                <a:pathLst>
                  <a:path w="16293" h="11977" extrusionOk="0">
                    <a:moveTo>
                      <a:pt x="16293" y="1"/>
                    </a:moveTo>
                    <a:lnTo>
                      <a:pt x="2128" y="1703"/>
                    </a:lnTo>
                    <a:cubicBezTo>
                      <a:pt x="1" y="5867"/>
                      <a:pt x="2128" y="10973"/>
                      <a:pt x="2128" y="10973"/>
                    </a:cubicBezTo>
                    <a:lnTo>
                      <a:pt x="16293" y="11976"/>
                    </a:lnTo>
                    <a:lnTo>
                      <a:pt x="16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83350" y="1241200"/>
                <a:ext cx="407325" cy="275100"/>
              </a:xfrm>
              <a:custGeom>
                <a:avLst/>
                <a:gdLst/>
                <a:ahLst/>
                <a:cxnLst/>
                <a:rect l="l" t="t" r="r" b="b"/>
                <a:pathLst>
                  <a:path w="16293" h="11004" extrusionOk="0">
                    <a:moveTo>
                      <a:pt x="16293" y="0"/>
                    </a:moveTo>
                    <a:lnTo>
                      <a:pt x="2128" y="1702"/>
                    </a:lnTo>
                    <a:cubicBezTo>
                      <a:pt x="1" y="5836"/>
                      <a:pt x="2128" y="10973"/>
                      <a:pt x="2128" y="10973"/>
                    </a:cubicBezTo>
                    <a:lnTo>
                      <a:pt x="2493" y="11003"/>
                    </a:lnTo>
                    <a:lnTo>
                      <a:pt x="2493" y="10943"/>
                    </a:lnTo>
                    <a:cubicBezTo>
                      <a:pt x="3071" y="8663"/>
                      <a:pt x="4347" y="6991"/>
                      <a:pt x="5958" y="5289"/>
                    </a:cubicBezTo>
                    <a:cubicBezTo>
                      <a:pt x="9788" y="1186"/>
                      <a:pt x="16292" y="0"/>
                      <a:pt x="16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6255700" y="1241200"/>
                <a:ext cx="69925" cy="300175"/>
              </a:xfrm>
              <a:custGeom>
                <a:avLst/>
                <a:gdLst/>
                <a:ahLst/>
                <a:cxnLst/>
                <a:rect l="l" t="t" r="r" b="b"/>
                <a:pathLst>
                  <a:path w="2797" h="12007" extrusionOk="0">
                    <a:moveTo>
                      <a:pt x="1399" y="0"/>
                    </a:moveTo>
                    <a:cubicBezTo>
                      <a:pt x="639" y="0"/>
                      <a:pt x="1" y="2645"/>
                      <a:pt x="1" y="5988"/>
                    </a:cubicBezTo>
                    <a:cubicBezTo>
                      <a:pt x="1" y="9301"/>
                      <a:pt x="608" y="12006"/>
                      <a:pt x="1399" y="12006"/>
                    </a:cubicBezTo>
                    <a:cubicBezTo>
                      <a:pt x="2159" y="12006"/>
                      <a:pt x="2797" y="9301"/>
                      <a:pt x="2797" y="5988"/>
                    </a:cubicBezTo>
                    <a:cubicBezTo>
                      <a:pt x="2797" y="2705"/>
                      <a:pt x="2189" y="0"/>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4477550" y="1988925"/>
                <a:ext cx="1294350" cy="560050"/>
              </a:xfrm>
              <a:custGeom>
                <a:avLst/>
                <a:gdLst/>
                <a:ahLst/>
                <a:cxnLst/>
                <a:rect l="l" t="t" r="r" b="b"/>
                <a:pathLst>
                  <a:path w="51774" h="22402" extrusionOk="0">
                    <a:moveTo>
                      <a:pt x="64" y="6509"/>
                    </a:moveTo>
                    <a:cubicBezTo>
                      <a:pt x="17" y="6642"/>
                      <a:pt x="1" y="6718"/>
                      <a:pt x="1" y="6718"/>
                    </a:cubicBezTo>
                    <a:lnTo>
                      <a:pt x="64" y="6509"/>
                    </a:lnTo>
                    <a:close/>
                    <a:moveTo>
                      <a:pt x="15115" y="0"/>
                    </a:moveTo>
                    <a:cubicBezTo>
                      <a:pt x="14203" y="0"/>
                      <a:pt x="13314" y="31"/>
                      <a:pt x="12463" y="92"/>
                    </a:cubicBezTo>
                    <a:cubicBezTo>
                      <a:pt x="10700" y="213"/>
                      <a:pt x="9119" y="487"/>
                      <a:pt x="7630" y="851"/>
                    </a:cubicBezTo>
                    <a:cubicBezTo>
                      <a:pt x="6141" y="1216"/>
                      <a:pt x="4864" y="1733"/>
                      <a:pt x="3800" y="2341"/>
                    </a:cubicBezTo>
                    <a:cubicBezTo>
                      <a:pt x="2736" y="2949"/>
                      <a:pt x="1885" y="3617"/>
                      <a:pt x="1338" y="4317"/>
                    </a:cubicBezTo>
                    <a:cubicBezTo>
                      <a:pt x="730" y="4955"/>
                      <a:pt x="426" y="5624"/>
                      <a:pt x="213" y="6019"/>
                    </a:cubicBezTo>
                    <a:lnTo>
                      <a:pt x="64" y="6509"/>
                    </a:lnTo>
                    <a:lnTo>
                      <a:pt x="64" y="6509"/>
                    </a:lnTo>
                    <a:cubicBezTo>
                      <a:pt x="107" y="6388"/>
                      <a:pt x="173" y="6220"/>
                      <a:pt x="274" y="6019"/>
                    </a:cubicBezTo>
                    <a:cubicBezTo>
                      <a:pt x="487" y="5624"/>
                      <a:pt x="821" y="4985"/>
                      <a:pt x="1399" y="4347"/>
                    </a:cubicBezTo>
                    <a:cubicBezTo>
                      <a:pt x="2007" y="3678"/>
                      <a:pt x="2858" y="3040"/>
                      <a:pt x="3922" y="2462"/>
                    </a:cubicBezTo>
                    <a:cubicBezTo>
                      <a:pt x="4986" y="1885"/>
                      <a:pt x="6262" y="1399"/>
                      <a:pt x="7721" y="1064"/>
                    </a:cubicBezTo>
                    <a:cubicBezTo>
                      <a:pt x="9180" y="699"/>
                      <a:pt x="10791" y="426"/>
                      <a:pt x="12493" y="365"/>
                    </a:cubicBezTo>
                    <a:cubicBezTo>
                      <a:pt x="13236" y="325"/>
                      <a:pt x="14002" y="303"/>
                      <a:pt x="14787" y="303"/>
                    </a:cubicBezTo>
                    <a:cubicBezTo>
                      <a:pt x="15799" y="303"/>
                      <a:pt x="16842" y="340"/>
                      <a:pt x="17904" y="426"/>
                    </a:cubicBezTo>
                    <a:cubicBezTo>
                      <a:pt x="19758" y="578"/>
                      <a:pt x="21642" y="851"/>
                      <a:pt x="23588" y="1247"/>
                    </a:cubicBezTo>
                    <a:cubicBezTo>
                      <a:pt x="25533" y="1611"/>
                      <a:pt x="27478" y="2098"/>
                      <a:pt x="29363" y="2675"/>
                    </a:cubicBezTo>
                    <a:cubicBezTo>
                      <a:pt x="33193" y="3830"/>
                      <a:pt x="36901" y="5380"/>
                      <a:pt x="40153" y="7235"/>
                    </a:cubicBezTo>
                    <a:cubicBezTo>
                      <a:pt x="41795" y="8177"/>
                      <a:pt x="43315" y="9180"/>
                      <a:pt x="44682" y="10213"/>
                    </a:cubicBezTo>
                    <a:cubicBezTo>
                      <a:pt x="46050" y="11216"/>
                      <a:pt x="47205" y="12341"/>
                      <a:pt x="48239" y="13435"/>
                    </a:cubicBezTo>
                    <a:cubicBezTo>
                      <a:pt x="49272" y="14529"/>
                      <a:pt x="50062" y="15684"/>
                      <a:pt x="50640" y="16748"/>
                    </a:cubicBezTo>
                    <a:cubicBezTo>
                      <a:pt x="51217" y="17812"/>
                      <a:pt x="51552" y="18815"/>
                      <a:pt x="51673" y="19697"/>
                    </a:cubicBezTo>
                    <a:cubicBezTo>
                      <a:pt x="51756" y="20175"/>
                      <a:pt x="51767" y="20599"/>
                      <a:pt x="51750" y="20960"/>
                    </a:cubicBezTo>
                    <a:lnTo>
                      <a:pt x="51750" y="20960"/>
                    </a:lnTo>
                    <a:cubicBezTo>
                      <a:pt x="51773" y="20597"/>
                      <a:pt x="51773" y="20166"/>
                      <a:pt x="51704" y="19666"/>
                    </a:cubicBezTo>
                    <a:cubicBezTo>
                      <a:pt x="51613" y="18785"/>
                      <a:pt x="51339" y="17782"/>
                      <a:pt x="50761" y="16657"/>
                    </a:cubicBezTo>
                    <a:cubicBezTo>
                      <a:pt x="50184" y="15563"/>
                      <a:pt x="49424" y="14438"/>
                      <a:pt x="48391" y="13283"/>
                    </a:cubicBezTo>
                    <a:cubicBezTo>
                      <a:pt x="47418" y="12159"/>
                      <a:pt x="46202" y="11034"/>
                      <a:pt x="44834" y="9970"/>
                    </a:cubicBezTo>
                    <a:cubicBezTo>
                      <a:pt x="43466" y="8906"/>
                      <a:pt x="41947" y="7903"/>
                      <a:pt x="40305" y="6931"/>
                    </a:cubicBezTo>
                    <a:cubicBezTo>
                      <a:pt x="37023" y="5076"/>
                      <a:pt x="33314" y="3496"/>
                      <a:pt x="29484" y="2310"/>
                    </a:cubicBezTo>
                    <a:cubicBezTo>
                      <a:pt x="27570" y="1703"/>
                      <a:pt x="25594" y="1247"/>
                      <a:pt x="23679" y="851"/>
                    </a:cubicBezTo>
                    <a:cubicBezTo>
                      <a:pt x="21703" y="487"/>
                      <a:pt x="19758" y="244"/>
                      <a:pt x="17904" y="92"/>
                    </a:cubicBezTo>
                    <a:cubicBezTo>
                      <a:pt x="16961" y="31"/>
                      <a:pt x="16027" y="0"/>
                      <a:pt x="15115" y="0"/>
                    </a:cubicBezTo>
                    <a:close/>
                    <a:moveTo>
                      <a:pt x="51750" y="20960"/>
                    </a:moveTo>
                    <a:cubicBezTo>
                      <a:pt x="51732" y="21237"/>
                      <a:pt x="51700" y="21475"/>
                      <a:pt x="51673" y="21672"/>
                    </a:cubicBezTo>
                    <a:cubicBezTo>
                      <a:pt x="51582" y="22189"/>
                      <a:pt x="51521" y="22402"/>
                      <a:pt x="51521" y="22402"/>
                    </a:cubicBezTo>
                    <a:cubicBezTo>
                      <a:pt x="51521" y="22402"/>
                      <a:pt x="51582" y="22189"/>
                      <a:pt x="51673" y="21733"/>
                    </a:cubicBezTo>
                    <a:cubicBezTo>
                      <a:pt x="51701" y="21524"/>
                      <a:pt x="51735" y="21265"/>
                      <a:pt x="51750" y="20960"/>
                    </a:cubicBezTo>
                    <a:close/>
                  </a:path>
                </a:pathLst>
              </a:custGeom>
              <a:solidFill>
                <a:srgbClr val="C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5"/>
            <p:cNvGrpSpPr/>
            <p:nvPr/>
          </p:nvGrpSpPr>
          <p:grpSpPr>
            <a:xfrm rot="-3756293">
              <a:off x="6547740" y="2066261"/>
              <a:ext cx="382516" cy="92971"/>
              <a:chOff x="9244975" y="3998175"/>
              <a:chExt cx="284200" cy="69075"/>
            </a:xfrm>
          </p:grpSpPr>
          <p:sp>
            <p:nvSpPr>
              <p:cNvPr id="257" name="Google Shape;257;p5"/>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rgbClr val="999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5"/>
          <p:cNvGrpSpPr/>
          <p:nvPr/>
        </p:nvGrpSpPr>
        <p:grpSpPr>
          <a:xfrm>
            <a:off x="485789" y="4117576"/>
            <a:ext cx="883817" cy="700941"/>
            <a:chOff x="2456125" y="2584875"/>
            <a:chExt cx="1003425" cy="795800"/>
          </a:xfrm>
        </p:grpSpPr>
        <p:sp>
          <p:nvSpPr>
            <p:cNvPr id="261" name="Google Shape;261;p5"/>
            <p:cNvSpPr/>
            <p:nvPr/>
          </p:nvSpPr>
          <p:spPr>
            <a:xfrm>
              <a:off x="2456125" y="3178200"/>
              <a:ext cx="1003425" cy="202475"/>
            </a:xfrm>
            <a:custGeom>
              <a:avLst/>
              <a:gdLst/>
              <a:ahLst/>
              <a:cxnLst/>
              <a:rect l="l" t="t" r="r" b="b"/>
              <a:pathLst>
                <a:path w="40137" h="8099" extrusionOk="0">
                  <a:moveTo>
                    <a:pt x="18972" y="1"/>
                  </a:moveTo>
                  <a:lnTo>
                    <a:pt x="395" y="7611"/>
                  </a:lnTo>
                  <a:cubicBezTo>
                    <a:pt x="1" y="7820"/>
                    <a:pt x="1727" y="8098"/>
                    <a:pt x="3799" y="8098"/>
                  </a:cubicBezTo>
                  <a:cubicBezTo>
                    <a:pt x="4366" y="8098"/>
                    <a:pt x="4959" y="8077"/>
                    <a:pt x="5542" y="8028"/>
                  </a:cubicBezTo>
                  <a:cubicBezTo>
                    <a:pt x="8262" y="7801"/>
                    <a:pt x="10034" y="6872"/>
                    <a:pt x="12006" y="6521"/>
                  </a:cubicBezTo>
                  <a:cubicBezTo>
                    <a:pt x="13104" y="6326"/>
                    <a:pt x="14509" y="6151"/>
                    <a:pt x="15571" y="6151"/>
                  </a:cubicBezTo>
                  <a:cubicBezTo>
                    <a:pt x="16414" y="6151"/>
                    <a:pt x="17040" y="6261"/>
                    <a:pt x="17124" y="6559"/>
                  </a:cubicBezTo>
                  <a:cubicBezTo>
                    <a:pt x="17313" y="7232"/>
                    <a:pt x="15996" y="7327"/>
                    <a:pt x="16337" y="7611"/>
                  </a:cubicBezTo>
                  <a:cubicBezTo>
                    <a:pt x="16544" y="7801"/>
                    <a:pt x="18262" y="8056"/>
                    <a:pt x="19929" y="8056"/>
                  </a:cubicBezTo>
                  <a:cubicBezTo>
                    <a:pt x="20934" y="8056"/>
                    <a:pt x="21921" y="7963"/>
                    <a:pt x="22545" y="7706"/>
                  </a:cubicBezTo>
                  <a:cubicBezTo>
                    <a:pt x="24204" y="7033"/>
                    <a:pt x="22877" y="6474"/>
                    <a:pt x="26953" y="5811"/>
                  </a:cubicBezTo>
                  <a:cubicBezTo>
                    <a:pt x="31028" y="5138"/>
                    <a:pt x="40136" y="1"/>
                    <a:pt x="4013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2466000" y="2584875"/>
              <a:ext cx="699500" cy="783375"/>
            </a:xfrm>
            <a:custGeom>
              <a:avLst/>
              <a:gdLst/>
              <a:ahLst/>
              <a:cxnLst/>
              <a:rect l="l" t="t" r="r" b="b"/>
              <a:pathLst>
                <a:path w="27980" h="31335" extrusionOk="0">
                  <a:moveTo>
                    <a:pt x="17061" y="2380"/>
                  </a:moveTo>
                  <a:cubicBezTo>
                    <a:pt x="17563" y="2380"/>
                    <a:pt x="17923" y="2787"/>
                    <a:pt x="17866" y="3280"/>
                  </a:cubicBezTo>
                  <a:cubicBezTo>
                    <a:pt x="17781" y="4086"/>
                    <a:pt x="17298" y="4806"/>
                    <a:pt x="16615" y="5223"/>
                  </a:cubicBezTo>
                  <a:lnTo>
                    <a:pt x="12653" y="5223"/>
                  </a:lnTo>
                  <a:cubicBezTo>
                    <a:pt x="11355" y="5223"/>
                    <a:pt x="10208" y="4256"/>
                    <a:pt x="10066" y="3043"/>
                  </a:cubicBezTo>
                  <a:cubicBezTo>
                    <a:pt x="10028" y="2768"/>
                    <a:pt x="10151" y="2531"/>
                    <a:pt x="10350" y="2380"/>
                  </a:cubicBezTo>
                  <a:close/>
                  <a:moveTo>
                    <a:pt x="8777" y="1"/>
                  </a:moveTo>
                  <a:cubicBezTo>
                    <a:pt x="7042" y="1"/>
                    <a:pt x="5459" y="1337"/>
                    <a:pt x="5137" y="3081"/>
                  </a:cubicBezTo>
                  <a:lnTo>
                    <a:pt x="0" y="31335"/>
                  </a:lnTo>
                  <a:lnTo>
                    <a:pt x="5507" y="31335"/>
                  </a:lnTo>
                  <a:lnTo>
                    <a:pt x="6720" y="29259"/>
                  </a:lnTo>
                  <a:lnTo>
                    <a:pt x="15155" y="29259"/>
                  </a:lnTo>
                  <a:lnTo>
                    <a:pt x="15952" y="31335"/>
                  </a:lnTo>
                  <a:lnTo>
                    <a:pt x="21458" y="31335"/>
                  </a:lnTo>
                  <a:lnTo>
                    <a:pt x="21572" y="27544"/>
                  </a:lnTo>
                  <a:lnTo>
                    <a:pt x="22586" y="29155"/>
                  </a:lnTo>
                  <a:lnTo>
                    <a:pt x="27979" y="29155"/>
                  </a:lnTo>
                  <a:lnTo>
                    <a:pt x="22823" y="2863"/>
                  </a:lnTo>
                  <a:cubicBezTo>
                    <a:pt x="22558" y="1479"/>
                    <a:pt x="21345" y="351"/>
                    <a:pt x="19904" y="67"/>
                  </a:cubicBezTo>
                  <a:cubicBezTo>
                    <a:pt x="19686" y="19"/>
                    <a:pt x="19459" y="1"/>
                    <a:pt x="19222" y="1"/>
                  </a:cubicBezTo>
                  <a:close/>
                </a:path>
              </a:pathLst>
            </a:custGeom>
            <a:solidFill>
              <a:srgbClr val="F2D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2930425" y="2584875"/>
              <a:ext cx="234825" cy="783375"/>
            </a:xfrm>
            <a:custGeom>
              <a:avLst/>
              <a:gdLst/>
              <a:ahLst/>
              <a:cxnLst/>
              <a:rect l="l" t="t" r="r" b="b"/>
              <a:pathLst>
                <a:path w="9393" h="31335" extrusionOk="0">
                  <a:moveTo>
                    <a:pt x="0" y="1"/>
                  </a:moveTo>
                  <a:cubicBezTo>
                    <a:pt x="1725" y="1"/>
                    <a:pt x="3033" y="1337"/>
                    <a:pt x="2986" y="3081"/>
                  </a:cubicBezTo>
                  <a:lnTo>
                    <a:pt x="2208" y="31335"/>
                  </a:lnTo>
                  <a:lnTo>
                    <a:pt x="2872" y="31335"/>
                  </a:lnTo>
                  <a:lnTo>
                    <a:pt x="2986" y="27544"/>
                  </a:lnTo>
                  <a:lnTo>
                    <a:pt x="4000" y="29155"/>
                  </a:lnTo>
                  <a:lnTo>
                    <a:pt x="9393" y="29155"/>
                  </a:lnTo>
                  <a:lnTo>
                    <a:pt x="4246" y="2863"/>
                  </a:lnTo>
                  <a:cubicBezTo>
                    <a:pt x="3981" y="1479"/>
                    <a:pt x="2768" y="351"/>
                    <a:pt x="1327" y="67"/>
                  </a:cubicBezTo>
                  <a:cubicBezTo>
                    <a:pt x="1109" y="19"/>
                    <a:pt x="882" y="1"/>
                    <a:pt x="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698675" y="2658800"/>
              <a:ext cx="208775" cy="66850"/>
            </a:xfrm>
            <a:custGeom>
              <a:avLst/>
              <a:gdLst/>
              <a:ahLst/>
              <a:cxnLst/>
              <a:rect l="l" t="t" r="r" b="b"/>
              <a:pathLst>
                <a:path w="8351" h="2674" extrusionOk="0">
                  <a:moveTo>
                    <a:pt x="219" y="1"/>
                  </a:moveTo>
                  <a:cubicBezTo>
                    <a:pt x="171" y="95"/>
                    <a:pt x="133" y="209"/>
                    <a:pt x="124" y="323"/>
                  </a:cubicBezTo>
                  <a:cubicBezTo>
                    <a:pt x="1" y="1612"/>
                    <a:pt x="929" y="2673"/>
                    <a:pt x="2218" y="2673"/>
                  </a:cubicBezTo>
                  <a:lnTo>
                    <a:pt x="6635" y="2673"/>
                  </a:lnTo>
                  <a:cubicBezTo>
                    <a:pt x="7280" y="2673"/>
                    <a:pt x="7896" y="2408"/>
                    <a:pt x="8351" y="1982"/>
                  </a:cubicBezTo>
                  <a:lnTo>
                    <a:pt x="8351" y="1982"/>
                  </a:lnTo>
                  <a:cubicBezTo>
                    <a:pt x="8028" y="2171"/>
                    <a:pt x="7640" y="2275"/>
                    <a:pt x="7213" y="2275"/>
                  </a:cubicBezTo>
                  <a:lnTo>
                    <a:pt x="2797" y="2275"/>
                  </a:lnTo>
                  <a:cubicBezTo>
                    <a:pt x="1508" y="2275"/>
                    <a:pt x="361" y="1309"/>
                    <a:pt x="219" y="95"/>
                  </a:cubicBezTo>
                  <a:lnTo>
                    <a:pt x="21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004575" y="2647675"/>
              <a:ext cx="146700" cy="666075"/>
            </a:xfrm>
            <a:custGeom>
              <a:avLst/>
              <a:gdLst/>
              <a:ahLst/>
              <a:cxnLst/>
              <a:rect l="l" t="t" r="r" b="b"/>
              <a:pathLst>
                <a:path w="5868" h="26643" extrusionOk="0">
                  <a:moveTo>
                    <a:pt x="645" y="0"/>
                  </a:moveTo>
                  <a:lnTo>
                    <a:pt x="645" y="0"/>
                  </a:lnTo>
                  <a:cubicBezTo>
                    <a:pt x="664" y="180"/>
                    <a:pt x="683" y="370"/>
                    <a:pt x="683" y="569"/>
                  </a:cubicBezTo>
                  <a:lnTo>
                    <a:pt x="1" y="25032"/>
                  </a:lnTo>
                  <a:lnTo>
                    <a:pt x="1024" y="26643"/>
                  </a:lnTo>
                  <a:lnTo>
                    <a:pt x="5868" y="26643"/>
                  </a:lnTo>
                  <a:lnTo>
                    <a:pt x="740" y="351"/>
                  </a:lnTo>
                  <a:cubicBezTo>
                    <a:pt x="712" y="237"/>
                    <a:pt x="683" y="114"/>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2682100" y="2644575"/>
              <a:ext cx="199300" cy="81300"/>
            </a:xfrm>
            <a:custGeom>
              <a:avLst/>
              <a:gdLst/>
              <a:ahLst/>
              <a:cxnLst/>
              <a:rect l="l" t="t" r="r" b="b"/>
              <a:pathLst>
                <a:path w="7972" h="3252" extrusionOk="0">
                  <a:moveTo>
                    <a:pt x="1109" y="1"/>
                  </a:moveTo>
                  <a:cubicBezTo>
                    <a:pt x="616" y="1"/>
                    <a:pt x="180" y="409"/>
                    <a:pt x="133" y="901"/>
                  </a:cubicBezTo>
                  <a:cubicBezTo>
                    <a:pt x="0" y="2200"/>
                    <a:pt x="929" y="3252"/>
                    <a:pt x="2218" y="3252"/>
                  </a:cubicBezTo>
                  <a:lnTo>
                    <a:pt x="6635" y="3252"/>
                  </a:lnTo>
                  <a:cubicBezTo>
                    <a:pt x="7118" y="3252"/>
                    <a:pt x="7582" y="3110"/>
                    <a:pt x="7971" y="2863"/>
                  </a:cubicBezTo>
                  <a:cubicBezTo>
                    <a:pt x="7960" y="2846"/>
                    <a:pt x="7945" y="2843"/>
                    <a:pt x="7929" y="2843"/>
                  </a:cubicBezTo>
                  <a:cubicBezTo>
                    <a:pt x="7918" y="2843"/>
                    <a:pt x="7907" y="2844"/>
                    <a:pt x="7895" y="2844"/>
                  </a:cubicBezTo>
                  <a:lnTo>
                    <a:pt x="4019" y="2844"/>
                  </a:lnTo>
                  <a:cubicBezTo>
                    <a:pt x="2730" y="2844"/>
                    <a:pt x="1573" y="1878"/>
                    <a:pt x="1431" y="664"/>
                  </a:cubicBezTo>
                  <a:cubicBezTo>
                    <a:pt x="1403" y="399"/>
                    <a:pt x="1517" y="162"/>
                    <a:pt x="1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2587075" y="3316350"/>
              <a:ext cx="47175" cy="52150"/>
            </a:xfrm>
            <a:custGeom>
              <a:avLst/>
              <a:gdLst/>
              <a:ahLst/>
              <a:cxnLst/>
              <a:rect l="l" t="t" r="r" b="b"/>
              <a:pathLst>
                <a:path w="1887" h="2086" extrusionOk="0">
                  <a:moveTo>
                    <a:pt x="1223" y="0"/>
                  </a:moveTo>
                  <a:lnTo>
                    <a:pt x="0" y="2085"/>
                  </a:lnTo>
                  <a:lnTo>
                    <a:pt x="654" y="2085"/>
                  </a:lnTo>
                  <a:lnTo>
                    <a:pt x="18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2465525" y="2584875"/>
              <a:ext cx="540750" cy="783375"/>
            </a:xfrm>
            <a:custGeom>
              <a:avLst/>
              <a:gdLst/>
              <a:ahLst/>
              <a:cxnLst/>
              <a:rect l="l" t="t" r="r" b="b"/>
              <a:pathLst>
                <a:path w="21630" h="31335" extrusionOk="0">
                  <a:moveTo>
                    <a:pt x="17089" y="2380"/>
                  </a:moveTo>
                  <a:cubicBezTo>
                    <a:pt x="17582" y="2380"/>
                    <a:pt x="17942" y="2787"/>
                    <a:pt x="17885" y="3280"/>
                  </a:cubicBezTo>
                  <a:cubicBezTo>
                    <a:pt x="17752" y="4569"/>
                    <a:pt x="16587" y="5630"/>
                    <a:pt x="15298" y="5630"/>
                  </a:cubicBezTo>
                  <a:lnTo>
                    <a:pt x="10890" y="5630"/>
                  </a:lnTo>
                  <a:cubicBezTo>
                    <a:pt x="9601" y="5630"/>
                    <a:pt x="8663" y="4569"/>
                    <a:pt x="8805" y="3280"/>
                  </a:cubicBezTo>
                  <a:cubicBezTo>
                    <a:pt x="8853" y="2787"/>
                    <a:pt x="9308" y="2380"/>
                    <a:pt x="9791" y="2380"/>
                  </a:cubicBezTo>
                  <a:close/>
                  <a:moveTo>
                    <a:pt x="8786" y="1"/>
                  </a:moveTo>
                  <a:cubicBezTo>
                    <a:pt x="7052" y="1"/>
                    <a:pt x="5469" y="1337"/>
                    <a:pt x="5147" y="3081"/>
                  </a:cubicBezTo>
                  <a:lnTo>
                    <a:pt x="0" y="31335"/>
                  </a:lnTo>
                  <a:lnTo>
                    <a:pt x="4853" y="31335"/>
                  </a:lnTo>
                  <a:lnTo>
                    <a:pt x="6066" y="29259"/>
                  </a:lnTo>
                  <a:lnTo>
                    <a:pt x="15156" y="29259"/>
                  </a:lnTo>
                  <a:lnTo>
                    <a:pt x="15952" y="31335"/>
                  </a:lnTo>
                  <a:lnTo>
                    <a:pt x="20795" y="31335"/>
                  </a:lnTo>
                  <a:lnTo>
                    <a:pt x="21582" y="3081"/>
                  </a:lnTo>
                  <a:cubicBezTo>
                    <a:pt x="21629" y="1337"/>
                    <a:pt x="20321" y="1"/>
                    <a:pt x="18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2603650" y="2871575"/>
              <a:ext cx="294325" cy="250500"/>
            </a:xfrm>
            <a:custGeom>
              <a:avLst/>
              <a:gdLst/>
              <a:ahLst/>
              <a:cxnLst/>
              <a:rect l="l" t="t" r="r" b="b"/>
              <a:pathLst>
                <a:path w="11773" h="10020" extrusionOk="0">
                  <a:moveTo>
                    <a:pt x="6673" y="721"/>
                  </a:moveTo>
                  <a:cubicBezTo>
                    <a:pt x="7024" y="721"/>
                    <a:pt x="7337" y="911"/>
                    <a:pt x="7488" y="1205"/>
                  </a:cubicBezTo>
                  <a:lnTo>
                    <a:pt x="10825" y="7726"/>
                  </a:lnTo>
                  <a:cubicBezTo>
                    <a:pt x="10995" y="8048"/>
                    <a:pt x="10957" y="8436"/>
                    <a:pt x="10749" y="8768"/>
                  </a:cubicBezTo>
                  <a:cubicBezTo>
                    <a:pt x="10531" y="9100"/>
                    <a:pt x="10180" y="9299"/>
                    <a:pt x="9801" y="9299"/>
                  </a:cubicBezTo>
                  <a:lnTo>
                    <a:pt x="1754" y="9299"/>
                  </a:lnTo>
                  <a:cubicBezTo>
                    <a:pt x="1375" y="9299"/>
                    <a:pt x="1062" y="9100"/>
                    <a:pt x="911" y="8768"/>
                  </a:cubicBezTo>
                  <a:cubicBezTo>
                    <a:pt x="759" y="8436"/>
                    <a:pt x="806" y="8048"/>
                    <a:pt x="1043" y="7726"/>
                  </a:cubicBezTo>
                  <a:lnTo>
                    <a:pt x="5745" y="1205"/>
                  </a:lnTo>
                  <a:cubicBezTo>
                    <a:pt x="5972" y="901"/>
                    <a:pt x="6313" y="721"/>
                    <a:pt x="6673" y="721"/>
                  </a:cubicBezTo>
                  <a:close/>
                  <a:moveTo>
                    <a:pt x="6749" y="1"/>
                  </a:moveTo>
                  <a:cubicBezTo>
                    <a:pt x="6133" y="1"/>
                    <a:pt x="5555" y="304"/>
                    <a:pt x="5176" y="826"/>
                  </a:cubicBezTo>
                  <a:lnTo>
                    <a:pt x="475" y="7346"/>
                  </a:lnTo>
                  <a:cubicBezTo>
                    <a:pt x="86" y="7887"/>
                    <a:pt x="1" y="8550"/>
                    <a:pt x="247" y="9119"/>
                  </a:cubicBezTo>
                  <a:cubicBezTo>
                    <a:pt x="494" y="9678"/>
                    <a:pt x="1043" y="10019"/>
                    <a:pt x="1678" y="10019"/>
                  </a:cubicBezTo>
                  <a:lnTo>
                    <a:pt x="9725" y="10019"/>
                  </a:lnTo>
                  <a:cubicBezTo>
                    <a:pt x="10370" y="10019"/>
                    <a:pt x="10967" y="9688"/>
                    <a:pt x="11346" y="9119"/>
                  </a:cubicBezTo>
                  <a:cubicBezTo>
                    <a:pt x="11716" y="8569"/>
                    <a:pt x="11773" y="7887"/>
                    <a:pt x="11488" y="7346"/>
                  </a:cubicBezTo>
                  <a:lnTo>
                    <a:pt x="8152" y="826"/>
                  </a:lnTo>
                  <a:cubicBezTo>
                    <a:pt x="7887" y="304"/>
                    <a:pt x="7356" y="1"/>
                    <a:pt x="6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2637075" y="2786750"/>
              <a:ext cx="39600" cy="47175"/>
            </a:xfrm>
            <a:custGeom>
              <a:avLst/>
              <a:gdLst/>
              <a:ahLst/>
              <a:cxnLst/>
              <a:rect l="l" t="t" r="r" b="b"/>
              <a:pathLst>
                <a:path w="1584" h="1887" extrusionOk="0">
                  <a:moveTo>
                    <a:pt x="1148" y="1"/>
                  </a:moveTo>
                  <a:cubicBezTo>
                    <a:pt x="608" y="1"/>
                    <a:pt x="115" y="361"/>
                    <a:pt x="58" y="977"/>
                  </a:cubicBezTo>
                  <a:cubicBezTo>
                    <a:pt x="1" y="1498"/>
                    <a:pt x="285" y="1887"/>
                    <a:pt x="911" y="1887"/>
                  </a:cubicBezTo>
                  <a:cubicBezTo>
                    <a:pt x="1138" y="1887"/>
                    <a:pt x="1299" y="1840"/>
                    <a:pt x="1385" y="1802"/>
                  </a:cubicBezTo>
                  <a:lnTo>
                    <a:pt x="1366" y="1489"/>
                  </a:lnTo>
                  <a:cubicBezTo>
                    <a:pt x="1280" y="1517"/>
                    <a:pt x="1138" y="1546"/>
                    <a:pt x="1015" y="1546"/>
                  </a:cubicBezTo>
                  <a:cubicBezTo>
                    <a:pt x="655" y="1546"/>
                    <a:pt x="465" y="1318"/>
                    <a:pt x="494" y="949"/>
                  </a:cubicBezTo>
                  <a:cubicBezTo>
                    <a:pt x="532" y="551"/>
                    <a:pt x="816" y="351"/>
                    <a:pt x="1138" y="351"/>
                  </a:cubicBezTo>
                  <a:cubicBezTo>
                    <a:pt x="1280" y="351"/>
                    <a:pt x="1385" y="380"/>
                    <a:pt x="1470" y="418"/>
                  </a:cubicBezTo>
                  <a:lnTo>
                    <a:pt x="1584" y="86"/>
                  </a:lnTo>
                  <a:cubicBezTo>
                    <a:pt x="1517" y="48"/>
                    <a:pt x="1356" y="1"/>
                    <a:pt x="1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2675475" y="2787475"/>
              <a:ext cx="41250" cy="45525"/>
            </a:xfrm>
            <a:custGeom>
              <a:avLst/>
              <a:gdLst/>
              <a:ahLst/>
              <a:cxnLst/>
              <a:rect l="l" t="t" r="r" b="b"/>
              <a:pathLst>
                <a:path w="1650" h="1821" extrusionOk="0">
                  <a:moveTo>
                    <a:pt x="977" y="304"/>
                  </a:moveTo>
                  <a:cubicBezTo>
                    <a:pt x="996" y="417"/>
                    <a:pt x="1005" y="559"/>
                    <a:pt x="1033" y="664"/>
                  </a:cubicBezTo>
                  <a:lnTo>
                    <a:pt x="1109" y="1052"/>
                  </a:lnTo>
                  <a:lnTo>
                    <a:pt x="702" y="1052"/>
                  </a:lnTo>
                  <a:lnTo>
                    <a:pt x="844" y="664"/>
                  </a:lnTo>
                  <a:cubicBezTo>
                    <a:pt x="891" y="559"/>
                    <a:pt x="929" y="417"/>
                    <a:pt x="977" y="304"/>
                  </a:cubicBezTo>
                  <a:close/>
                  <a:moveTo>
                    <a:pt x="749" y="0"/>
                  </a:moveTo>
                  <a:lnTo>
                    <a:pt x="0" y="1820"/>
                  </a:lnTo>
                  <a:lnTo>
                    <a:pt x="427" y="1820"/>
                  </a:lnTo>
                  <a:lnTo>
                    <a:pt x="607" y="1365"/>
                  </a:lnTo>
                  <a:lnTo>
                    <a:pt x="1119" y="1365"/>
                  </a:lnTo>
                  <a:lnTo>
                    <a:pt x="1214" y="1820"/>
                  </a:lnTo>
                  <a:lnTo>
                    <a:pt x="1650" y="1820"/>
                  </a:lnTo>
                  <a:lnTo>
                    <a:pt x="12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721450" y="2787475"/>
              <a:ext cx="41250" cy="46225"/>
            </a:xfrm>
            <a:custGeom>
              <a:avLst/>
              <a:gdLst/>
              <a:ahLst/>
              <a:cxnLst/>
              <a:rect l="l" t="t" r="r" b="b"/>
              <a:pathLst>
                <a:path w="1650" h="1849" extrusionOk="0">
                  <a:moveTo>
                    <a:pt x="171" y="0"/>
                  </a:moveTo>
                  <a:lnTo>
                    <a:pt x="57" y="1014"/>
                  </a:lnTo>
                  <a:cubicBezTo>
                    <a:pt x="0" y="1602"/>
                    <a:pt x="237" y="1848"/>
                    <a:pt x="701" y="1848"/>
                  </a:cubicBezTo>
                  <a:cubicBezTo>
                    <a:pt x="1175" y="1848"/>
                    <a:pt x="1479" y="1574"/>
                    <a:pt x="1545" y="1014"/>
                  </a:cubicBezTo>
                  <a:lnTo>
                    <a:pt x="1649" y="0"/>
                  </a:lnTo>
                  <a:lnTo>
                    <a:pt x="1232" y="0"/>
                  </a:lnTo>
                  <a:lnTo>
                    <a:pt x="1128" y="1052"/>
                  </a:lnTo>
                  <a:cubicBezTo>
                    <a:pt x="1090" y="1375"/>
                    <a:pt x="957" y="1526"/>
                    <a:pt x="749" y="1526"/>
                  </a:cubicBezTo>
                  <a:cubicBezTo>
                    <a:pt x="531" y="1526"/>
                    <a:pt x="427" y="1365"/>
                    <a:pt x="465" y="1052"/>
                  </a:cubicBezTo>
                  <a:lnTo>
                    <a:pt x="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767175" y="2787475"/>
              <a:ext cx="35575" cy="45525"/>
            </a:xfrm>
            <a:custGeom>
              <a:avLst/>
              <a:gdLst/>
              <a:ahLst/>
              <a:cxnLst/>
              <a:rect l="l" t="t" r="r" b="b"/>
              <a:pathLst>
                <a:path w="1423" h="1821" extrusionOk="0">
                  <a:moveTo>
                    <a:pt x="29" y="0"/>
                  </a:moveTo>
                  <a:lnTo>
                    <a:pt x="0" y="341"/>
                  </a:lnTo>
                  <a:lnTo>
                    <a:pt x="484" y="341"/>
                  </a:lnTo>
                  <a:lnTo>
                    <a:pt x="313" y="1820"/>
                  </a:lnTo>
                  <a:lnTo>
                    <a:pt x="730" y="1820"/>
                  </a:lnTo>
                  <a:lnTo>
                    <a:pt x="882" y="341"/>
                  </a:lnTo>
                  <a:lnTo>
                    <a:pt x="1384" y="341"/>
                  </a:lnTo>
                  <a:lnTo>
                    <a:pt x="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803200" y="2787475"/>
              <a:ext cx="15175" cy="45525"/>
            </a:xfrm>
            <a:custGeom>
              <a:avLst/>
              <a:gdLst/>
              <a:ahLst/>
              <a:cxnLst/>
              <a:rect l="l" t="t" r="r" b="b"/>
              <a:pathLst>
                <a:path w="607" h="1821" extrusionOk="0">
                  <a:moveTo>
                    <a:pt x="190" y="0"/>
                  </a:moveTo>
                  <a:lnTo>
                    <a:pt x="0" y="1820"/>
                  </a:lnTo>
                  <a:lnTo>
                    <a:pt x="417" y="1820"/>
                  </a:lnTo>
                  <a:lnTo>
                    <a:pt x="6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821675" y="2786750"/>
              <a:ext cx="46225" cy="47175"/>
            </a:xfrm>
            <a:custGeom>
              <a:avLst/>
              <a:gdLst/>
              <a:ahLst/>
              <a:cxnLst/>
              <a:rect l="l" t="t" r="r" b="b"/>
              <a:pathLst>
                <a:path w="1849" h="1887" extrusionOk="0">
                  <a:moveTo>
                    <a:pt x="963" y="332"/>
                  </a:moveTo>
                  <a:cubicBezTo>
                    <a:pt x="968" y="332"/>
                    <a:pt x="972" y="332"/>
                    <a:pt x="977" y="333"/>
                  </a:cubicBezTo>
                  <a:cubicBezTo>
                    <a:pt x="1261" y="333"/>
                    <a:pt x="1394" y="607"/>
                    <a:pt x="1356" y="939"/>
                  </a:cubicBezTo>
                  <a:cubicBezTo>
                    <a:pt x="1327" y="1299"/>
                    <a:pt x="1138" y="1555"/>
                    <a:pt x="863" y="1555"/>
                  </a:cubicBezTo>
                  <a:cubicBezTo>
                    <a:pt x="588" y="1555"/>
                    <a:pt x="446" y="1309"/>
                    <a:pt x="484" y="949"/>
                  </a:cubicBezTo>
                  <a:cubicBezTo>
                    <a:pt x="521" y="604"/>
                    <a:pt x="705" y="332"/>
                    <a:pt x="963" y="332"/>
                  </a:cubicBezTo>
                  <a:close/>
                  <a:moveTo>
                    <a:pt x="1024" y="1"/>
                  </a:moveTo>
                  <a:cubicBezTo>
                    <a:pt x="493" y="1"/>
                    <a:pt x="105" y="418"/>
                    <a:pt x="48" y="968"/>
                  </a:cubicBezTo>
                  <a:cubicBezTo>
                    <a:pt x="0" y="1489"/>
                    <a:pt x="266" y="1887"/>
                    <a:pt x="806" y="1887"/>
                  </a:cubicBezTo>
                  <a:cubicBezTo>
                    <a:pt x="1337" y="1887"/>
                    <a:pt x="1735" y="1517"/>
                    <a:pt x="1801" y="930"/>
                  </a:cubicBezTo>
                  <a:cubicBezTo>
                    <a:pt x="1849" y="418"/>
                    <a:pt x="1583"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2870725" y="2787475"/>
              <a:ext cx="42425" cy="45525"/>
            </a:xfrm>
            <a:custGeom>
              <a:avLst/>
              <a:gdLst/>
              <a:ahLst/>
              <a:cxnLst/>
              <a:rect l="l" t="t" r="r" b="b"/>
              <a:pathLst>
                <a:path w="1697" h="1821" extrusionOk="0">
                  <a:moveTo>
                    <a:pt x="190" y="0"/>
                  </a:moveTo>
                  <a:lnTo>
                    <a:pt x="0" y="1820"/>
                  </a:lnTo>
                  <a:lnTo>
                    <a:pt x="370" y="1820"/>
                  </a:lnTo>
                  <a:lnTo>
                    <a:pt x="427" y="1280"/>
                  </a:lnTo>
                  <a:cubicBezTo>
                    <a:pt x="465" y="986"/>
                    <a:pt x="484" y="721"/>
                    <a:pt x="503" y="484"/>
                  </a:cubicBezTo>
                  <a:lnTo>
                    <a:pt x="512" y="484"/>
                  </a:lnTo>
                  <a:cubicBezTo>
                    <a:pt x="578" y="702"/>
                    <a:pt x="673" y="939"/>
                    <a:pt x="759" y="1128"/>
                  </a:cubicBezTo>
                  <a:lnTo>
                    <a:pt x="1071" y="1820"/>
                  </a:lnTo>
                  <a:lnTo>
                    <a:pt x="1507" y="1820"/>
                  </a:lnTo>
                  <a:lnTo>
                    <a:pt x="1697" y="0"/>
                  </a:lnTo>
                  <a:lnTo>
                    <a:pt x="1318" y="0"/>
                  </a:lnTo>
                  <a:lnTo>
                    <a:pt x="1261" y="531"/>
                  </a:lnTo>
                  <a:cubicBezTo>
                    <a:pt x="1223" y="806"/>
                    <a:pt x="1213" y="1052"/>
                    <a:pt x="1213" y="1289"/>
                  </a:cubicBezTo>
                  <a:lnTo>
                    <a:pt x="1195" y="1289"/>
                  </a:lnTo>
                  <a:cubicBezTo>
                    <a:pt x="1138" y="1081"/>
                    <a:pt x="1052" y="853"/>
                    <a:pt x="977" y="664"/>
                  </a:cubicBezTo>
                  <a:lnTo>
                    <a:pt x="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7275" y="3177250"/>
              <a:ext cx="64475" cy="50975"/>
            </a:xfrm>
            <a:custGeom>
              <a:avLst/>
              <a:gdLst/>
              <a:ahLst/>
              <a:cxnLst/>
              <a:rect l="l" t="t" r="r" b="b"/>
              <a:pathLst>
                <a:path w="2579" h="2039" extrusionOk="0">
                  <a:moveTo>
                    <a:pt x="1071" y="1"/>
                  </a:moveTo>
                  <a:lnTo>
                    <a:pt x="806" y="825"/>
                  </a:lnTo>
                  <a:cubicBezTo>
                    <a:pt x="730" y="1081"/>
                    <a:pt x="654" y="1328"/>
                    <a:pt x="597" y="1536"/>
                  </a:cubicBezTo>
                  <a:cubicBezTo>
                    <a:pt x="578" y="1337"/>
                    <a:pt x="569" y="1081"/>
                    <a:pt x="550" y="844"/>
                  </a:cubicBezTo>
                  <a:lnTo>
                    <a:pt x="493" y="10"/>
                  </a:lnTo>
                  <a:lnTo>
                    <a:pt x="0" y="10"/>
                  </a:lnTo>
                  <a:lnTo>
                    <a:pt x="265" y="2038"/>
                  </a:lnTo>
                  <a:lnTo>
                    <a:pt x="265" y="2029"/>
                  </a:lnTo>
                  <a:lnTo>
                    <a:pt x="749" y="2029"/>
                  </a:lnTo>
                  <a:lnTo>
                    <a:pt x="1033" y="1157"/>
                  </a:lnTo>
                  <a:cubicBezTo>
                    <a:pt x="1109" y="948"/>
                    <a:pt x="1156" y="759"/>
                    <a:pt x="1223" y="531"/>
                  </a:cubicBezTo>
                  <a:cubicBezTo>
                    <a:pt x="1223" y="768"/>
                    <a:pt x="1251" y="958"/>
                    <a:pt x="1261" y="1157"/>
                  </a:cubicBezTo>
                  <a:lnTo>
                    <a:pt x="1346" y="2029"/>
                  </a:lnTo>
                  <a:lnTo>
                    <a:pt x="1839" y="2029"/>
                  </a:lnTo>
                  <a:lnTo>
                    <a:pt x="2578" y="1"/>
                  </a:lnTo>
                  <a:lnTo>
                    <a:pt x="2114" y="1"/>
                  </a:lnTo>
                  <a:lnTo>
                    <a:pt x="1867" y="825"/>
                  </a:lnTo>
                  <a:cubicBezTo>
                    <a:pt x="1791" y="1062"/>
                    <a:pt x="1725" y="1299"/>
                    <a:pt x="1678" y="1527"/>
                  </a:cubicBezTo>
                  <a:lnTo>
                    <a:pt x="1659" y="1527"/>
                  </a:lnTo>
                  <a:cubicBezTo>
                    <a:pt x="1659" y="1299"/>
                    <a:pt x="1649" y="1091"/>
                    <a:pt x="1630" y="854"/>
                  </a:cubicBezTo>
                  <a:lnTo>
                    <a:pt x="1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612425" y="3177500"/>
              <a:ext cx="36525" cy="50725"/>
            </a:xfrm>
            <a:custGeom>
              <a:avLst/>
              <a:gdLst/>
              <a:ahLst/>
              <a:cxnLst/>
              <a:rect l="l" t="t" r="r" b="b"/>
              <a:pathLst>
                <a:path w="1461" h="2029" extrusionOk="0">
                  <a:moveTo>
                    <a:pt x="219" y="0"/>
                  </a:moveTo>
                  <a:lnTo>
                    <a:pt x="1" y="2028"/>
                  </a:lnTo>
                  <a:lnTo>
                    <a:pt x="1280" y="2028"/>
                  </a:lnTo>
                  <a:lnTo>
                    <a:pt x="1318" y="1649"/>
                  </a:lnTo>
                  <a:lnTo>
                    <a:pt x="493" y="1649"/>
                  </a:lnTo>
                  <a:lnTo>
                    <a:pt x="541" y="1175"/>
                  </a:lnTo>
                  <a:lnTo>
                    <a:pt x="1271" y="1175"/>
                  </a:lnTo>
                  <a:lnTo>
                    <a:pt x="1327" y="796"/>
                  </a:lnTo>
                  <a:lnTo>
                    <a:pt x="598" y="796"/>
                  </a:lnTo>
                  <a:lnTo>
                    <a:pt x="645" y="379"/>
                  </a:lnTo>
                  <a:lnTo>
                    <a:pt x="1422" y="379"/>
                  </a:lnTo>
                  <a:lnTo>
                    <a:pt x="1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49175" y="3177725"/>
              <a:ext cx="39350" cy="50500"/>
            </a:xfrm>
            <a:custGeom>
              <a:avLst/>
              <a:gdLst/>
              <a:ahLst/>
              <a:cxnLst/>
              <a:rect l="l" t="t" r="r" b="b"/>
              <a:pathLst>
                <a:path w="1574" h="2020" extrusionOk="0">
                  <a:moveTo>
                    <a:pt x="38" y="1"/>
                  </a:moveTo>
                  <a:lnTo>
                    <a:pt x="0" y="380"/>
                  </a:lnTo>
                  <a:lnTo>
                    <a:pt x="550" y="380"/>
                  </a:lnTo>
                  <a:lnTo>
                    <a:pt x="370" y="2019"/>
                  </a:lnTo>
                  <a:lnTo>
                    <a:pt x="834" y="2019"/>
                  </a:lnTo>
                  <a:lnTo>
                    <a:pt x="996" y="380"/>
                  </a:lnTo>
                  <a:lnTo>
                    <a:pt x="1545" y="380"/>
                  </a:lnTo>
                  <a:lnTo>
                    <a:pt x="15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704850" y="3177725"/>
              <a:ext cx="36275" cy="50725"/>
            </a:xfrm>
            <a:custGeom>
              <a:avLst/>
              <a:gdLst/>
              <a:ahLst/>
              <a:cxnLst/>
              <a:rect l="l" t="t" r="r" b="b"/>
              <a:pathLst>
                <a:path w="1451" h="2029" extrusionOk="0">
                  <a:moveTo>
                    <a:pt x="219" y="1"/>
                  </a:moveTo>
                  <a:lnTo>
                    <a:pt x="1" y="2029"/>
                  </a:lnTo>
                  <a:lnTo>
                    <a:pt x="475" y="2029"/>
                  </a:lnTo>
                  <a:lnTo>
                    <a:pt x="560" y="1214"/>
                  </a:lnTo>
                  <a:lnTo>
                    <a:pt x="1280" y="1214"/>
                  </a:lnTo>
                  <a:lnTo>
                    <a:pt x="1318" y="844"/>
                  </a:lnTo>
                  <a:lnTo>
                    <a:pt x="598" y="844"/>
                  </a:lnTo>
                  <a:lnTo>
                    <a:pt x="645" y="380"/>
                  </a:lnTo>
                  <a:lnTo>
                    <a:pt x="1413" y="380"/>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744650" y="3177725"/>
              <a:ext cx="32250" cy="50500"/>
            </a:xfrm>
            <a:custGeom>
              <a:avLst/>
              <a:gdLst/>
              <a:ahLst/>
              <a:cxnLst/>
              <a:rect l="l" t="t" r="r" b="b"/>
              <a:pathLst>
                <a:path w="1290" h="2020" extrusionOk="0">
                  <a:moveTo>
                    <a:pt x="200" y="1"/>
                  </a:moveTo>
                  <a:lnTo>
                    <a:pt x="1" y="2019"/>
                  </a:lnTo>
                  <a:lnTo>
                    <a:pt x="1252" y="2019"/>
                  </a:lnTo>
                  <a:lnTo>
                    <a:pt x="1290" y="1640"/>
                  </a:lnTo>
                  <a:lnTo>
                    <a:pt x="494" y="1640"/>
                  </a:lnTo>
                  <a:lnTo>
                    <a:pt x="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78075" y="3177025"/>
              <a:ext cx="51450" cy="52150"/>
            </a:xfrm>
            <a:custGeom>
              <a:avLst/>
              <a:gdLst/>
              <a:ahLst/>
              <a:cxnLst/>
              <a:rect l="l" t="t" r="r" b="b"/>
              <a:pathLst>
                <a:path w="2058" h="2086" extrusionOk="0">
                  <a:moveTo>
                    <a:pt x="1100" y="360"/>
                  </a:moveTo>
                  <a:cubicBezTo>
                    <a:pt x="1413" y="360"/>
                    <a:pt x="1555" y="673"/>
                    <a:pt x="1517" y="1043"/>
                  </a:cubicBezTo>
                  <a:cubicBezTo>
                    <a:pt x="1469" y="1431"/>
                    <a:pt x="1270" y="1725"/>
                    <a:pt x="958" y="1725"/>
                  </a:cubicBezTo>
                  <a:cubicBezTo>
                    <a:pt x="664" y="1725"/>
                    <a:pt x="512" y="1441"/>
                    <a:pt x="541" y="1052"/>
                  </a:cubicBezTo>
                  <a:cubicBezTo>
                    <a:pt x="588" y="645"/>
                    <a:pt x="806" y="360"/>
                    <a:pt x="1100" y="360"/>
                  </a:cubicBezTo>
                  <a:close/>
                  <a:moveTo>
                    <a:pt x="1147" y="0"/>
                  </a:moveTo>
                  <a:cubicBezTo>
                    <a:pt x="560" y="0"/>
                    <a:pt x="114" y="446"/>
                    <a:pt x="57" y="1052"/>
                  </a:cubicBezTo>
                  <a:cubicBezTo>
                    <a:pt x="0" y="1630"/>
                    <a:pt x="304" y="2085"/>
                    <a:pt x="901" y="2085"/>
                  </a:cubicBezTo>
                  <a:cubicBezTo>
                    <a:pt x="1488" y="2085"/>
                    <a:pt x="1934" y="1678"/>
                    <a:pt x="2000" y="1014"/>
                  </a:cubicBezTo>
                  <a:cubicBezTo>
                    <a:pt x="2057" y="455"/>
                    <a:pt x="1773" y="0"/>
                    <a:pt x="1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2831625" y="3177025"/>
              <a:ext cx="51675" cy="52150"/>
            </a:xfrm>
            <a:custGeom>
              <a:avLst/>
              <a:gdLst/>
              <a:ahLst/>
              <a:cxnLst/>
              <a:rect l="l" t="t" r="r" b="b"/>
              <a:pathLst>
                <a:path w="2067" h="2086" extrusionOk="0">
                  <a:moveTo>
                    <a:pt x="1100" y="360"/>
                  </a:moveTo>
                  <a:cubicBezTo>
                    <a:pt x="1413" y="360"/>
                    <a:pt x="1555" y="673"/>
                    <a:pt x="1517" y="1043"/>
                  </a:cubicBezTo>
                  <a:cubicBezTo>
                    <a:pt x="1469" y="1431"/>
                    <a:pt x="1270" y="1725"/>
                    <a:pt x="958" y="1725"/>
                  </a:cubicBezTo>
                  <a:cubicBezTo>
                    <a:pt x="664" y="1725"/>
                    <a:pt x="512" y="1441"/>
                    <a:pt x="550" y="1052"/>
                  </a:cubicBezTo>
                  <a:cubicBezTo>
                    <a:pt x="579" y="645"/>
                    <a:pt x="797" y="360"/>
                    <a:pt x="1100" y="360"/>
                  </a:cubicBezTo>
                  <a:close/>
                  <a:moveTo>
                    <a:pt x="1147" y="0"/>
                  </a:moveTo>
                  <a:cubicBezTo>
                    <a:pt x="560" y="0"/>
                    <a:pt x="124" y="446"/>
                    <a:pt x="57" y="1052"/>
                  </a:cubicBezTo>
                  <a:cubicBezTo>
                    <a:pt x="0" y="1630"/>
                    <a:pt x="313" y="2085"/>
                    <a:pt x="901" y="2085"/>
                  </a:cubicBezTo>
                  <a:cubicBezTo>
                    <a:pt x="1498" y="2085"/>
                    <a:pt x="1934" y="1678"/>
                    <a:pt x="2000" y="1014"/>
                  </a:cubicBezTo>
                  <a:cubicBezTo>
                    <a:pt x="2067" y="455"/>
                    <a:pt x="1763" y="0"/>
                    <a:pt x="1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885875" y="3177250"/>
              <a:ext cx="40550" cy="50975"/>
            </a:xfrm>
            <a:custGeom>
              <a:avLst/>
              <a:gdLst/>
              <a:ahLst/>
              <a:cxnLst/>
              <a:rect l="l" t="t" r="r" b="b"/>
              <a:pathLst>
                <a:path w="1622" h="2039" extrusionOk="0">
                  <a:moveTo>
                    <a:pt x="854" y="332"/>
                  </a:moveTo>
                  <a:cubicBezTo>
                    <a:pt x="1062" y="332"/>
                    <a:pt x="1186" y="427"/>
                    <a:pt x="1157" y="617"/>
                  </a:cubicBezTo>
                  <a:cubicBezTo>
                    <a:pt x="1138" y="797"/>
                    <a:pt x="996" y="911"/>
                    <a:pt x="769" y="911"/>
                  </a:cubicBezTo>
                  <a:lnTo>
                    <a:pt x="589" y="911"/>
                  </a:lnTo>
                  <a:lnTo>
                    <a:pt x="636" y="342"/>
                  </a:lnTo>
                  <a:cubicBezTo>
                    <a:pt x="674" y="342"/>
                    <a:pt x="750" y="332"/>
                    <a:pt x="854" y="332"/>
                  </a:cubicBezTo>
                  <a:close/>
                  <a:moveTo>
                    <a:pt x="825" y="1"/>
                  </a:moveTo>
                  <a:cubicBezTo>
                    <a:pt x="589" y="1"/>
                    <a:pt x="380" y="20"/>
                    <a:pt x="228" y="48"/>
                  </a:cubicBezTo>
                  <a:lnTo>
                    <a:pt x="1" y="2038"/>
                  </a:lnTo>
                  <a:lnTo>
                    <a:pt x="446" y="2038"/>
                  </a:lnTo>
                  <a:lnTo>
                    <a:pt x="532" y="1242"/>
                  </a:lnTo>
                  <a:lnTo>
                    <a:pt x="674" y="1242"/>
                  </a:lnTo>
                  <a:cubicBezTo>
                    <a:pt x="863" y="1242"/>
                    <a:pt x="949" y="1318"/>
                    <a:pt x="968" y="1564"/>
                  </a:cubicBezTo>
                  <a:cubicBezTo>
                    <a:pt x="1006" y="1811"/>
                    <a:pt x="1043" y="1982"/>
                    <a:pt x="1062" y="2038"/>
                  </a:cubicBezTo>
                  <a:lnTo>
                    <a:pt x="1527" y="2038"/>
                  </a:lnTo>
                  <a:cubicBezTo>
                    <a:pt x="1489" y="1953"/>
                    <a:pt x="1460" y="1697"/>
                    <a:pt x="1423" y="1470"/>
                  </a:cubicBezTo>
                  <a:cubicBezTo>
                    <a:pt x="1394" y="1280"/>
                    <a:pt x="1328" y="1147"/>
                    <a:pt x="1195" y="1091"/>
                  </a:cubicBezTo>
                  <a:lnTo>
                    <a:pt x="1195" y="1081"/>
                  </a:lnTo>
                  <a:cubicBezTo>
                    <a:pt x="1375" y="1015"/>
                    <a:pt x="1574" y="844"/>
                    <a:pt x="1603" y="579"/>
                  </a:cubicBezTo>
                  <a:cubicBezTo>
                    <a:pt x="1622" y="389"/>
                    <a:pt x="1565" y="247"/>
                    <a:pt x="1460" y="152"/>
                  </a:cubicBezTo>
                  <a:cubicBezTo>
                    <a:pt x="1328" y="48"/>
                    <a:pt x="1129" y="1"/>
                    <a:pt x="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2740375" y="2915425"/>
              <a:ext cx="46950" cy="131525"/>
            </a:xfrm>
            <a:custGeom>
              <a:avLst/>
              <a:gdLst/>
              <a:ahLst/>
              <a:cxnLst/>
              <a:rect l="l" t="t" r="r" b="b"/>
              <a:pathLst>
                <a:path w="1878" h="5261" extrusionOk="0">
                  <a:moveTo>
                    <a:pt x="759" y="0"/>
                  </a:moveTo>
                  <a:cubicBezTo>
                    <a:pt x="494" y="0"/>
                    <a:pt x="257" y="237"/>
                    <a:pt x="238" y="522"/>
                  </a:cubicBezTo>
                  <a:lnTo>
                    <a:pt x="20" y="4787"/>
                  </a:lnTo>
                  <a:cubicBezTo>
                    <a:pt x="1" y="5052"/>
                    <a:pt x="181" y="5261"/>
                    <a:pt x="427" y="5261"/>
                  </a:cubicBezTo>
                  <a:lnTo>
                    <a:pt x="655" y="5261"/>
                  </a:lnTo>
                  <a:cubicBezTo>
                    <a:pt x="901" y="5261"/>
                    <a:pt x="1129" y="5043"/>
                    <a:pt x="1176" y="4787"/>
                  </a:cubicBezTo>
                  <a:lnTo>
                    <a:pt x="1839" y="522"/>
                  </a:lnTo>
                  <a:cubicBezTo>
                    <a:pt x="1877" y="237"/>
                    <a:pt x="1697" y="0"/>
                    <a:pt x="1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2735650" y="3062575"/>
              <a:ext cx="30100" cy="30350"/>
            </a:xfrm>
            <a:custGeom>
              <a:avLst/>
              <a:gdLst/>
              <a:ahLst/>
              <a:cxnLst/>
              <a:rect l="l" t="t" r="r" b="b"/>
              <a:pathLst>
                <a:path w="1204" h="1214" extrusionOk="0">
                  <a:moveTo>
                    <a:pt x="664" y="0"/>
                  </a:moveTo>
                  <a:cubicBezTo>
                    <a:pt x="360" y="0"/>
                    <a:pt x="85" y="247"/>
                    <a:pt x="47" y="559"/>
                  </a:cubicBezTo>
                  <a:lnTo>
                    <a:pt x="38" y="654"/>
                  </a:lnTo>
                  <a:cubicBezTo>
                    <a:pt x="0" y="958"/>
                    <a:pt x="228" y="1213"/>
                    <a:pt x="540" y="1213"/>
                  </a:cubicBezTo>
                  <a:cubicBezTo>
                    <a:pt x="844" y="1213"/>
                    <a:pt x="1128" y="958"/>
                    <a:pt x="1156" y="654"/>
                  </a:cubicBezTo>
                  <a:lnTo>
                    <a:pt x="1166" y="559"/>
                  </a:lnTo>
                  <a:cubicBezTo>
                    <a:pt x="1204" y="247"/>
                    <a:pt x="976"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2519775" y="2584875"/>
              <a:ext cx="486025" cy="616100"/>
            </a:xfrm>
            <a:custGeom>
              <a:avLst/>
              <a:gdLst/>
              <a:ahLst/>
              <a:cxnLst/>
              <a:rect l="l" t="t" r="r" b="b"/>
              <a:pathLst>
                <a:path w="19441" h="24644" extrusionOk="0">
                  <a:moveTo>
                    <a:pt x="2528" y="5471"/>
                  </a:moveTo>
                  <a:lnTo>
                    <a:pt x="2528" y="5471"/>
                  </a:lnTo>
                  <a:cubicBezTo>
                    <a:pt x="2526" y="5483"/>
                    <a:pt x="2524" y="5495"/>
                    <a:pt x="2522" y="5507"/>
                  </a:cubicBezTo>
                  <a:lnTo>
                    <a:pt x="2528" y="5471"/>
                  </a:lnTo>
                  <a:close/>
                  <a:moveTo>
                    <a:pt x="6597" y="1"/>
                  </a:moveTo>
                  <a:cubicBezTo>
                    <a:pt x="4872" y="1"/>
                    <a:pt x="3280" y="1337"/>
                    <a:pt x="2967" y="3081"/>
                  </a:cubicBezTo>
                  <a:lnTo>
                    <a:pt x="2528" y="5471"/>
                  </a:lnTo>
                  <a:lnTo>
                    <a:pt x="2528" y="5471"/>
                  </a:lnTo>
                  <a:cubicBezTo>
                    <a:pt x="3361" y="975"/>
                    <a:pt x="6066" y="673"/>
                    <a:pt x="9223" y="673"/>
                  </a:cubicBezTo>
                  <a:cubicBezTo>
                    <a:pt x="12379" y="673"/>
                    <a:pt x="15905" y="787"/>
                    <a:pt x="15838" y="2749"/>
                  </a:cubicBezTo>
                  <a:cubicBezTo>
                    <a:pt x="15829" y="3138"/>
                    <a:pt x="15734" y="3469"/>
                    <a:pt x="15592" y="3763"/>
                  </a:cubicBezTo>
                  <a:cubicBezTo>
                    <a:pt x="15260" y="4834"/>
                    <a:pt x="14246" y="5630"/>
                    <a:pt x="13118" y="5630"/>
                  </a:cubicBezTo>
                  <a:lnTo>
                    <a:pt x="8720" y="5630"/>
                  </a:lnTo>
                  <a:cubicBezTo>
                    <a:pt x="8066" y="5630"/>
                    <a:pt x="7517" y="5365"/>
                    <a:pt x="7138" y="4939"/>
                  </a:cubicBezTo>
                  <a:cubicBezTo>
                    <a:pt x="6985" y="4890"/>
                    <a:pt x="6809" y="4858"/>
                    <a:pt x="6608" y="4858"/>
                  </a:cubicBezTo>
                  <a:cubicBezTo>
                    <a:pt x="6060" y="4858"/>
                    <a:pt x="5327" y="5099"/>
                    <a:pt x="4370" y="5924"/>
                  </a:cubicBezTo>
                  <a:cubicBezTo>
                    <a:pt x="2588" y="7479"/>
                    <a:pt x="3233" y="10151"/>
                    <a:pt x="4171" y="10540"/>
                  </a:cubicBezTo>
                  <a:cubicBezTo>
                    <a:pt x="3725" y="9630"/>
                    <a:pt x="4086" y="7460"/>
                    <a:pt x="7280" y="6692"/>
                  </a:cubicBezTo>
                  <a:cubicBezTo>
                    <a:pt x="7967" y="6526"/>
                    <a:pt x="8882" y="6432"/>
                    <a:pt x="9876" y="6432"/>
                  </a:cubicBezTo>
                  <a:cubicBezTo>
                    <a:pt x="13488" y="6432"/>
                    <a:pt x="18150" y="7674"/>
                    <a:pt x="16805" y="11241"/>
                  </a:cubicBezTo>
                  <a:cubicBezTo>
                    <a:pt x="15799" y="13880"/>
                    <a:pt x="11489" y="15119"/>
                    <a:pt x="7581" y="15119"/>
                  </a:cubicBezTo>
                  <a:cubicBezTo>
                    <a:pt x="4751" y="15119"/>
                    <a:pt x="2132" y="14470"/>
                    <a:pt x="1128" y="13232"/>
                  </a:cubicBezTo>
                  <a:lnTo>
                    <a:pt x="1" y="19431"/>
                  </a:lnTo>
                  <a:cubicBezTo>
                    <a:pt x="1123" y="18842"/>
                    <a:pt x="2452" y="18591"/>
                    <a:pt x="3883" y="18591"/>
                  </a:cubicBezTo>
                  <a:cubicBezTo>
                    <a:pt x="9233" y="18591"/>
                    <a:pt x="16018" y="22101"/>
                    <a:pt x="18815" y="24643"/>
                  </a:cubicBezTo>
                  <a:lnTo>
                    <a:pt x="18871" y="22454"/>
                  </a:lnTo>
                  <a:cubicBezTo>
                    <a:pt x="16777" y="21042"/>
                    <a:pt x="15128" y="18426"/>
                    <a:pt x="16350" y="16748"/>
                  </a:cubicBezTo>
                  <a:cubicBezTo>
                    <a:pt x="16966" y="15895"/>
                    <a:pt x="18132" y="15023"/>
                    <a:pt x="19099" y="14123"/>
                  </a:cubicBezTo>
                  <a:lnTo>
                    <a:pt x="19232" y="9479"/>
                  </a:lnTo>
                  <a:cubicBezTo>
                    <a:pt x="17497" y="7498"/>
                    <a:pt x="16815" y="4939"/>
                    <a:pt x="17023" y="3365"/>
                  </a:cubicBezTo>
                  <a:cubicBezTo>
                    <a:pt x="17156" y="2447"/>
                    <a:pt x="17668" y="2061"/>
                    <a:pt x="18188" y="2061"/>
                  </a:cubicBezTo>
                  <a:cubicBezTo>
                    <a:pt x="18709" y="2061"/>
                    <a:pt x="19236" y="2450"/>
                    <a:pt x="19393" y="3081"/>
                  </a:cubicBezTo>
                  <a:cubicBezTo>
                    <a:pt x="19440" y="1337"/>
                    <a:pt x="18142" y="1"/>
                    <a:pt x="16407"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5"/>
          <p:cNvGrpSpPr/>
          <p:nvPr/>
        </p:nvGrpSpPr>
        <p:grpSpPr>
          <a:xfrm>
            <a:off x="7124724" y="2683609"/>
            <a:ext cx="1846553" cy="2359174"/>
            <a:chOff x="3850775" y="2141247"/>
            <a:chExt cx="2340075" cy="2989703"/>
          </a:xfrm>
        </p:grpSpPr>
        <p:sp>
          <p:nvSpPr>
            <p:cNvPr id="289" name="Google Shape;289;p5"/>
            <p:cNvSpPr/>
            <p:nvPr/>
          </p:nvSpPr>
          <p:spPr>
            <a:xfrm>
              <a:off x="4430500" y="4000200"/>
              <a:ext cx="255200" cy="115900"/>
            </a:xfrm>
            <a:custGeom>
              <a:avLst/>
              <a:gdLst/>
              <a:ahLst/>
              <a:cxnLst/>
              <a:rect l="l" t="t" r="r" b="b"/>
              <a:pathLst>
                <a:path w="10208" h="4636" extrusionOk="0">
                  <a:moveTo>
                    <a:pt x="1000" y="1"/>
                  </a:moveTo>
                  <a:cubicBezTo>
                    <a:pt x="0" y="1"/>
                    <a:pt x="1536" y="1180"/>
                    <a:pt x="9063" y="4636"/>
                  </a:cubicBezTo>
                  <a:cubicBezTo>
                    <a:pt x="9063" y="4636"/>
                    <a:pt x="10012" y="4357"/>
                    <a:pt x="10207" y="3604"/>
                  </a:cubicBezTo>
                  <a:cubicBezTo>
                    <a:pt x="7961" y="2022"/>
                    <a:pt x="2308" y="1"/>
                    <a:pt x="1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4379500" y="4051400"/>
              <a:ext cx="277600" cy="93300"/>
            </a:xfrm>
            <a:custGeom>
              <a:avLst/>
              <a:gdLst/>
              <a:ahLst/>
              <a:cxnLst/>
              <a:rect l="l" t="t" r="r" b="b"/>
              <a:pathLst>
                <a:path w="11104" h="3732" extrusionOk="0">
                  <a:moveTo>
                    <a:pt x="1139" y="0"/>
                  </a:moveTo>
                  <a:cubicBezTo>
                    <a:pt x="1" y="0"/>
                    <a:pt x="1669" y="938"/>
                    <a:pt x="9876" y="3732"/>
                  </a:cubicBezTo>
                  <a:cubicBezTo>
                    <a:pt x="9932" y="3732"/>
                    <a:pt x="10936" y="3285"/>
                    <a:pt x="11103" y="2532"/>
                  </a:cubicBezTo>
                  <a:cubicBezTo>
                    <a:pt x="8153" y="1410"/>
                    <a:pt x="2535" y="0"/>
                    <a:pt x="1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29975" y="4101775"/>
              <a:ext cx="287375" cy="69425"/>
            </a:xfrm>
            <a:custGeom>
              <a:avLst/>
              <a:gdLst/>
              <a:ahLst/>
              <a:cxnLst/>
              <a:rect l="l" t="t" r="r" b="b"/>
              <a:pathLst>
                <a:path w="11495" h="2777" extrusionOk="0">
                  <a:moveTo>
                    <a:pt x="1954" y="0"/>
                  </a:moveTo>
                  <a:cubicBezTo>
                    <a:pt x="0" y="0"/>
                    <a:pt x="1089" y="710"/>
                    <a:pt x="10406" y="2777"/>
                  </a:cubicBezTo>
                  <a:cubicBezTo>
                    <a:pt x="10406" y="2777"/>
                    <a:pt x="11410" y="2414"/>
                    <a:pt x="11494" y="1410"/>
                  </a:cubicBezTo>
                  <a:cubicBezTo>
                    <a:pt x="8609" y="668"/>
                    <a:pt x="3850" y="0"/>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277375" y="4153875"/>
              <a:ext cx="306500" cy="45225"/>
            </a:xfrm>
            <a:custGeom>
              <a:avLst/>
              <a:gdLst/>
              <a:ahLst/>
              <a:cxnLst/>
              <a:rect l="l" t="t" r="r" b="b"/>
              <a:pathLst>
                <a:path w="12260" h="1809" extrusionOk="0">
                  <a:moveTo>
                    <a:pt x="3634" y="0"/>
                  </a:moveTo>
                  <a:cubicBezTo>
                    <a:pt x="291" y="0"/>
                    <a:pt x="1" y="480"/>
                    <a:pt x="11366" y="1809"/>
                  </a:cubicBezTo>
                  <a:cubicBezTo>
                    <a:pt x="11394" y="1781"/>
                    <a:pt x="12259" y="1251"/>
                    <a:pt x="12203" y="581"/>
                  </a:cubicBezTo>
                  <a:cubicBezTo>
                    <a:pt x="9823" y="236"/>
                    <a:pt x="5978" y="0"/>
                    <a:pt x="36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194337">
              <a:off x="5219556" y="2399649"/>
              <a:ext cx="395474" cy="2057181"/>
            </a:xfrm>
            <a:custGeom>
              <a:avLst/>
              <a:gdLst/>
              <a:ahLst/>
              <a:cxnLst/>
              <a:rect l="l" t="t" r="r" b="b"/>
              <a:pathLst>
                <a:path w="15819" h="56106" extrusionOk="0">
                  <a:moveTo>
                    <a:pt x="1284" y="1"/>
                  </a:moveTo>
                  <a:lnTo>
                    <a:pt x="0" y="503"/>
                  </a:lnTo>
                  <a:lnTo>
                    <a:pt x="14396" y="56106"/>
                  </a:lnTo>
                  <a:lnTo>
                    <a:pt x="15819" y="55687"/>
                  </a:lnTo>
                  <a:lnTo>
                    <a:pt x="12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194337">
              <a:off x="5219683" y="2404146"/>
              <a:ext cx="381549" cy="2053075"/>
            </a:xfrm>
            <a:custGeom>
              <a:avLst/>
              <a:gdLst/>
              <a:ahLst/>
              <a:cxnLst/>
              <a:rect l="l" t="t" r="r" b="b"/>
              <a:pathLst>
                <a:path w="15262" h="55994" extrusionOk="0">
                  <a:moveTo>
                    <a:pt x="670" y="0"/>
                  </a:moveTo>
                  <a:lnTo>
                    <a:pt x="0" y="391"/>
                  </a:lnTo>
                  <a:lnTo>
                    <a:pt x="14396" y="55994"/>
                  </a:lnTo>
                  <a:lnTo>
                    <a:pt x="15261" y="55631"/>
                  </a:lnTo>
                  <a:lnTo>
                    <a:pt x="3962" y="13029"/>
                  </a:lnTo>
                  <a:lnTo>
                    <a:pt x="4241" y="11160"/>
                  </a:lnTo>
                  <a:lnTo>
                    <a:pt x="6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3850775" y="4418600"/>
              <a:ext cx="1913500" cy="477475"/>
            </a:xfrm>
            <a:custGeom>
              <a:avLst/>
              <a:gdLst/>
              <a:ahLst/>
              <a:cxnLst/>
              <a:rect l="l" t="t" r="r" b="b"/>
              <a:pathLst>
                <a:path w="76540" h="19099" extrusionOk="0">
                  <a:moveTo>
                    <a:pt x="58757" y="1"/>
                  </a:moveTo>
                  <a:cubicBezTo>
                    <a:pt x="57853" y="1"/>
                    <a:pt x="57000" y="1426"/>
                    <a:pt x="56413" y="5504"/>
                  </a:cubicBezTo>
                  <a:cubicBezTo>
                    <a:pt x="56413" y="5504"/>
                    <a:pt x="54612" y="3692"/>
                    <a:pt x="53146" y="3692"/>
                  </a:cubicBezTo>
                  <a:cubicBezTo>
                    <a:pt x="52275" y="3692"/>
                    <a:pt x="51523" y="4332"/>
                    <a:pt x="51335" y="6369"/>
                  </a:cubicBezTo>
                  <a:cubicBezTo>
                    <a:pt x="51335" y="6369"/>
                    <a:pt x="47602" y="2831"/>
                    <a:pt x="44171" y="2831"/>
                  </a:cubicBezTo>
                  <a:cubicBezTo>
                    <a:pt x="41944" y="2831"/>
                    <a:pt x="39844" y="4322"/>
                    <a:pt x="38976" y="9243"/>
                  </a:cubicBezTo>
                  <a:cubicBezTo>
                    <a:pt x="38976" y="9243"/>
                    <a:pt x="35925" y="7369"/>
                    <a:pt x="34094" y="7369"/>
                  </a:cubicBezTo>
                  <a:cubicBezTo>
                    <a:pt x="32968" y="7369"/>
                    <a:pt x="32304" y="8076"/>
                    <a:pt x="33089" y="10359"/>
                  </a:cubicBezTo>
                  <a:cubicBezTo>
                    <a:pt x="33089" y="10359"/>
                    <a:pt x="30743" y="7125"/>
                    <a:pt x="28557" y="7125"/>
                  </a:cubicBezTo>
                  <a:cubicBezTo>
                    <a:pt x="27297" y="7125"/>
                    <a:pt x="26090" y="8199"/>
                    <a:pt x="25417" y="11586"/>
                  </a:cubicBezTo>
                  <a:cubicBezTo>
                    <a:pt x="25404" y="11648"/>
                    <a:pt x="25353" y="11675"/>
                    <a:pt x="25272" y="11675"/>
                  </a:cubicBezTo>
                  <a:cubicBezTo>
                    <a:pt x="24746" y="11675"/>
                    <a:pt x="22951" y="10539"/>
                    <a:pt x="21967" y="10539"/>
                  </a:cubicBezTo>
                  <a:cubicBezTo>
                    <a:pt x="21195" y="10539"/>
                    <a:pt x="20922" y="11239"/>
                    <a:pt x="22153" y="13734"/>
                  </a:cubicBezTo>
                  <a:cubicBezTo>
                    <a:pt x="22153" y="13734"/>
                    <a:pt x="20346" y="13010"/>
                    <a:pt x="18966" y="13010"/>
                  </a:cubicBezTo>
                  <a:cubicBezTo>
                    <a:pt x="17735" y="13010"/>
                    <a:pt x="16845" y="13587"/>
                    <a:pt x="17884" y="15771"/>
                  </a:cubicBezTo>
                  <a:cubicBezTo>
                    <a:pt x="17884" y="15771"/>
                    <a:pt x="12401" y="15425"/>
                    <a:pt x="8036" y="15425"/>
                  </a:cubicBezTo>
                  <a:cubicBezTo>
                    <a:pt x="3382" y="15425"/>
                    <a:pt x="0" y="15818"/>
                    <a:pt x="5888" y="17445"/>
                  </a:cubicBezTo>
                  <a:cubicBezTo>
                    <a:pt x="10608" y="18723"/>
                    <a:pt x="19418" y="19098"/>
                    <a:pt x="28139" y="19098"/>
                  </a:cubicBezTo>
                  <a:cubicBezTo>
                    <a:pt x="40553" y="19098"/>
                    <a:pt x="52786" y="18338"/>
                    <a:pt x="52786" y="18338"/>
                  </a:cubicBezTo>
                  <a:lnTo>
                    <a:pt x="71758" y="16524"/>
                  </a:lnTo>
                  <a:cubicBezTo>
                    <a:pt x="71758" y="16524"/>
                    <a:pt x="76540" y="6030"/>
                    <a:pt x="72159" y="6030"/>
                  </a:cubicBezTo>
                  <a:cubicBezTo>
                    <a:pt x="71228" y="6030"/>
                    <a:pt x="69883" y="6504"/>
                    <a:pt x="67991" y="7652"/>
                  </a:cubicBezTo>
                  <a:cubicBezTo>
                    <a:pt x="67991" y="7652"/>
                    <a:pt x="68201" y="2722"/>
                    <a:pt x="66804" y="2722"/>
                  </a:cubicBezTo>
                  <a:cubicBezTo>
                    <a:pt x="66101" y="2722"/>
                    <a:pt x="64993" y="3967"/>
                    <a:pt x="63248" y="7708"/>
                  </a:cubicBezTo>
                  <a:cubicBezTo>
                    <a:pt x="63248" y="7708"/>
                    <a:pt x="60861" y="1"/>
                    <a:pt x="58757" y="1"/>
                  </a:cubicBezTo>
                  <a:close/>
                </a:path>
              </a:pathLst>
            </a:custGeom>
            <a:solidFill>
              <a:srgbClr val="FFFFFF">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190650" y="4560750"/>
              <a:ext cx="138125" cy="174375"/>
            </a:xfrm>
            <a:custGeom>
              <a:avLst/>
              <a:gdLst/>
              <a:ahLst/>
              <a:cxnLst/>
              <a:rect l="l" t="t" r="r" b="b"/>
              <a:pathLst>
                <a:path w="5525" h="6975" extrusionOk="0">
                  <a:moveTo>
                    <a:pt x="1010" y="1"/>
                  </a:moveTo>
                  <a:cubicBezTo>
                    <a:pt x="882" y="1"/>
                    <a:pt x="768" y="32"/>
                    <a:pt x="670" y="97"/>
                  </a:cubicBezTo>
                  <a:cubicBezTo>
                    <a:pt x="0" y="571"/>
                    <a:pt x="419" y="2441"/>
                    <a:pt x="1563" y="4338"/>
                  </a:cubicBezTo>
                  <a:cubicBezTo>
                    <a:pt x="2560" y="5929"/>
                    <a:pt x="3760" y="6975"/>
                    <a:pt x="4508" y="6975"/>
                  </a:cubicBezTo>
                  <a:cubicBezTo>
                    <a:pt x="4638" y="6975"/>
                    <a:pt x="4755" y="6943"/>
                    <a:pt x="4855" y="6877"/>
                  </a:cubicBezTo>
                  <a:cubicBezTo>
                    <a:pt x="5524" y="6375"/>
                    <a:pt x="5106" y="4505"/>
                    <a:pt x="3934" y="2664"/>
                  </a:cubicBezTo>
                  <a:cubicBezTo>
                    <a:pt x="2957" y="1068"/>
                    <a:pt x="1757" y="1"/>
                    <a:pt x="101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319675" y="4459900"/>
              <a:ext cx="76050" cy="138900"/>
            </a:xfrm>
            <a:custGeom>
              <a:avLst/>
              <a:gdLst/>
              <a:ahLst/>
              <a:cxnLst/>
              <a:rect l="l" t="t" r="r" b="b"/>
              <a:pathLst>
                <a:path w="3042" h="5556" extrusionOk="0">
                  <a:moveTo>
                    <a:pt x="681" y="0"/>
                  </a:moveTo>
                  <a:cubicBezTo>
                    <a:pt x="628" y="0"/>
                    <a:pt x="578" y="10"/>
                    <a:pt x="531" y="30"/>
                  </a:cubicBezTo>
                  <a:cubicBezTo>
                    <a:pt x="1" y="225"/>
                    <a:pt x="1" y="1676"/>
                    <a:pt x="559" y="3155"/>
                  </a:cubicBezTo>
                  <a:cubicBezTo>
                    <a:pt x="1067" y="4552"/>
                    <a:pt x="1829" y="5556"/>
                    <a:pt x="2362" y="5556"/>
                  </a:cubicBezTo>
                  <a:cubicBezTo>
                    <a:pt x="2414" y="5556"/>
                    <a:pt x="2464" y="5546"/>
                    <a:pt x="2511" y="5526"/>
                  </a:cubicBezTo>
                  <a:cubicBezTo>
                    <a:pt x="3042" y="5331"/>
                    <a:pt x="3042" y="3936"/>
                    <a:pt x="2484" y="2401"/>
                  </a:cubicBezTo>
                  <a:cubicBezTo>
                    <a:pt x="1976" y="1004"/>
                    <a:pt x="1213" y="0"/>
                    <a:pt x="681"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506600" y="4517125"/>
              <a:ext cx="32800" cy="64900"/>
            </a:xfrm>
            <a:custGeom>
              <a:avLst/>
              <a:gdLst/>
              <a:ahLst/>
              <a:cxnLst/>
              <a:rect l="l" t="t" r="r" b="b"/>
              <a:pathLst>
                <a:path w="1312" h="2596" extrusionOk="0">
                  <a:moveTo>
                    <a:pt x="642" y="1"/>
                  </a:moveTo>
                  <a:cubicBezTo>
                    <a:pt x="280" y="1"/>
                    <a:pt x="1" y="559"/>
                    <a:pt x="1" y="1284"/>
                  </a:cubicBezTo>
                  <a:cubicBezTo>
                    <a:pt x="1" y="1982"/>
                    <a:pt x="280" y="2595"/>
                    <a:pt x="642" y="2595"/>
                  </a:cubicBezTo>
                  <a:cubicBezTo>
                    <a:pt x="1005" y="2595"/>
                    <a:pt x="1312" y="2038"/>
                    <a:pt x="1312" y="1284"/>
                  </a:cubicBezTo>
                  <a:cubicBezTo>
                    <a:pt x="1312" y="587"/>
                    <a:pt x="1033" y="1"/>
                    <a:pt x="64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12450" y="4504400"/>
              <a:ext cx="26525" cy="29350"/>
            </a:xfrm>
            <a:custGeom>
              <a:avLst/>
              <a:gdLst/>
              <a:ahLst/>
              <a:cxnLst/>
              <a:rect l="l" t="t" r="r" b="b"/>
              <a:pathLst>
                <a:path w="1061" h="1174" extrusionOk="0">
                  <a:moveTo>
                    <a:pt x="496" y="1"/>
                  </a:moveTo>
                  <a:cubicBezTo>
                    <a:pt x="442" y="1"/>
                    <a:pt x="388" y="12"/>
                    <a:pt x="335" y="36"/>
                  </a:cubicBezTo>
                  <a:cubicBezTo>
                    <a:pt x="84" y="119"/>
                    <a:pt x="0" y="454"/>
                    <a:pt x="140" y="761"/>
                  </a:cubicBezTo>
                  <a:cubicBezTo>
                    <a:pt x="209" y="1015"/>
                    <a:pt x="411" y="1173"/>
                    <a:pt x="621" y="1173"/>
                  </a:cubicBezTo>
                  <a:cubicBezTo>
                    <a:pt x="666" y="1173"/>
                    <a:pt x="710" y="1166"/>
                    <a:pt x="753" y="1152"/>
                  </a:cubicBezTo>
                  <a:cubicBezTo>
                    <a:pt x="977" y="1040"/>
                    <a:pt x="1060" y="733"/>
                    <a:pt x="977" y="398"/>
                  </a:cubicBezTo>
                  <a:cubicBezTo>
                    <a:pt x="889" y="156"/>
                    <a:pt x="696" y="1"/>
                    <a:pt x="496" y="1"/>
                  </a:cubicBezTo>
                  <a:close/>
                </a:path>
              </a:pathLst>
            </a:custGeom>
            <a:solidFill>
              <a:srgbClr val="F1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163450" y="4457050"/>
              <a:ext cx="27225" cy="29575"/>
            </a:xfrm>
            <a:custGeom>
              <a:avLst/>
              <a:gdLst/>
              <a:ahLst/>
              <a:cxnLst/>
              <a:rect l="l" t="t" r="r" b="b"/>
              <a:pathLst>
                <a:path w="1089" h="1183" extrusionOk="0">
                  <a:moveTo>
                    <a:pt x="510" y="1"/>
                  </a:moveTo>
                  <a:cubicBezTo>
                    <a:pt x="461" y="1"/>
                    <a:pt x="412" y="11"/>
                    <a:pt x="363" y="32"/>
                  </a:cubicBezTo>
                  <a:cubicBezTo>
                    <a:pt x="112" y="144"/>
                    <a:pt x="0" y="451"/>
                    <a:pt x="112" y="758"/>
                  </a:cubicBezTo>
                  <a:cubicBezTo>
                    <a:pt x="200" y="1023"/>
                    <a:pt x="393" y="1183"/>
                    <a:pt x="594" y="1183"/>
                  </a:cubicBezTo>
                  <a:cubicBezTo>
                    <a:pt x="647" y="1183"/>
                    <a:pt x="701" y="1172"/>
                    <a:pt x="753" y="1148"/>
                  </a:cubicBezTo>
                  <a:cubicBezTo>
                    <a:pt x="977" y="1093"/>
                    <a:pt x="1088" y="730"/>
                    <a:pt x="977" y="423"/>
                  </a:cubicBezTo>
                  <a:cubicBezTo>
                    <a:pt x="909" y="176"/>
                    <a:pt x="715" y="1"/>
                    <a:pt x="510" y="1"/>
                  </a:cubicBezTo>
                  <a:close/>
                </a:path>
              </a:pathLst>
            </a:custGeom>
            <a:solidFill>
              <a:srgbClr val="E7E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4482000" y="4603525"/>
              <a:ext cx="27225" cy="29500"/>
            </a:xfrm>
            <a:custGeom>
              <a:avLst/>
              <a:gdLst/>
              <a:ahLst/>
              <a:cxnLst/>
              <a:rect l="l" t="t" r="r" b="b"/>
              <a:pathLst>
                <a:path w="1089" h="1180" extrusionOk="0">
                  <a:moveTo>
                    <a:pt x="483" y="1"/>
                  </a:moveTo>
                  <a:cubicBezTo>
                    <a:pt x="434" y="1"/>
                    <a:pt x="384" y="11"/>
                    <a:pt x="336" y="32"/>
                  </a:cubicBezTo>
                  <a:cubicBezTo>
                    <a:pt x="112" y="144"/>
                    <a:pt x="1" y="451"/>
                    <a:pt x="140" y="758"/>
                  </a:cubicBezTo>
                  <a:cubicBezTo>
                    <a:pt x="230" y="1005"/>
                    <a:pt x="429" y="1180"/>
                    <a:pt x="620" y="1180"/>
                  </a:cubicBezTo>
                  <a:cubicBezTo>
                    <a:pt x="665" y="1180"/>
                    <a:pt x="711" y="1170"/>
                    <a:pt x="754" y="1148"/>
                  </a:cubicBezTo>
                  <a:cubicBezTo>
                    <a:pt x="977" y="1037"/>
                    <a:pt x="1089" y="730"/>
                    <a:pt x="977" y="423"/>
                  </a:cubicBezTo>
                  <a:cubicBezTo>
                    <a:pt x="887" y="175"/>
                    <a:pt x="688" y="1"/>
                    <a:pt x="483" y="1"/>
                  </a:cubicBezTo>
                  <a:close/>
                </a:path>
              </a:pathLst>
            </a:custGeom>
            <a:solidFill>
              <a:srgbClr val="E7E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390625" y="4654525"/>
              <a:ext cx="14675" cy="16775"/>
            </a:xfrm>
            <a:custGeom>
              <a:avLst/>
              <a:gdLst/>
              <a:ahLst/>
              <a:cxnLst/>
              <a:rect l="l" t="t" r="r" b="b"/>
              <a:pathLst>
                <a:path w="587" h="671" extrusionOk="0">
                  <a:moveTo>
                    <a:pt x="265" y="0"/>
                  </a:moveTo>
                  <a:cubicBezTo>
                    <a:pt x="234" y="0"/>
                    <a:pt x="201" y="9"/>
                    <a:pt x="168" y="29"/>
                  </a:cubicBezTo>
                  <a:cubicBezTo>
                    <a:pt x="29" y="85"/>
                    <a:pt x="1" y="252"/>
                    <a:pt x="29" y="419"/>
                  </a:cubicBezTo>
                  <a:cubicBezTo>
                    <a:pt x="72" y="570"/>
                    <a:pt x="165" y="671"/>
                    <a:pt x="269" y="671"/>
                  </a:cubicBezTo>
                  <a:cubicBezTo>
                    <a:pt x="300" y="671"/>
                    <a:pt x="332" y="662"/>
                    <a:pt x="364" y="643"/>
                  </a:cubicBezTo>
                  <a:cubicBezTo>
                    <a:pt x="503" y="587"/>
                    <a:pt x="587" y="392"/>
                    <a:pt x="503" y="224"/>
                  </a:cubicBezTo>
                  <a:cubicBezTo>
                    <a:pt x="460" y="96"/>
                    <a:pt x="369" y="0"/>
                    <a:pt x="265" y="0"/>
                  </a:cubicBezTo>
                  <a:close/>
                </a:path>
              </a:pathLst>
            </a:custGeom>
            <a:solidFill>
              <a:srgbClr val="E7E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4470850" y="4689950"/>
              <a:ext cx="27925" cy="29325"/>
            </a:xfrm>
            <a:custGeom>
              <a:avLst/>
              <a:gdLst/>
              <a:ahLst/>
              <a:cxnLst/>
              <a:rect l="l" t="t" r="r" b="b"/>
              <a:pathLst>
                <a:path w="1117" h="1173" extrusionOk="0">
                  <a:moveTo>
                    <a:pt x="494" y="0"/>
                  </a:moveTo>
                  <a:cubicBezTo>
                    <a:pt x="441" y="0"/>
                    <a:pt x="388" y="11"/>
                    <a:pt x="335" y="35"/>
                  </a:cubicBezTo>
                  <a:cubicBezTo>
                    <a:pt x="84" y="146"/>
                    <a:pt x="0" y="453"/>
                    <a:pt x="140" y="760"/>
                  </a:cubicBezTo>
                  <a:cubicBezTo>
                    <a:pt x="209" y="1014"/>
                    <a:pt x="412" y="1172"/>
                    <a:pt x="622" y="1172"/>
                  </a:cubicBezTo>
                  <a:cubicBezTo>
                    <a:pt x="666" y="1172"/>
                    <a:pt x="710" y="1165"/>
                    <a:pt x="754" y="1151"/>
                  </a:cubicBezTo>
                  <a:cubicBezTo>
                    <a:pt x="1005" y="1067"/>
                    <a:pt x="1116" y="732"/>
                    <a:pt x="977" y="425"/>
                  </a:cubicBezTo>
                  <a:cubicBezTo>
                    <a:pt x="889" y="160"/>
                    <a:pt x="695" y="0"/>
                    <a:pt x="494"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68575" y="4687225"/>
              <a:ext cx="26525" cy="29575"/>
            </a:xfrm>
            <a:custGeom>
              <a:avLst/>
              <a:gdLst/>
              <a:ahLst/>
              <a:cxnLst/>
              <a:rect l="l" t="t" r="r" b="b"/>
              <a:pathLst>
                <a:path w="1061" h="1183" extrusionOk="0">
                  <a:moveTo>
                    <a:pt x="483" y="0"/>
                  </a:moveTo>
                  <a:cubicBezTo>
                    <a:pt x="434" y="0"/>
                    <a:pt x="384" y="11"/>
                    <a:pt x="335" y="32"/>
                  </a:cubicBezTo>
                  <a:cubicBezTo>
                    <a:pt x="84" y="144"/>
                    <a:pt x="1" y="451"/>
                    <a:pt x="140" y="758"/>
                  </a:cubicBezTo>
                  <a:cubicBezTo>
                    <a:pt x="206" y="1022"/>
                    <a:pt x="395" y="1183"/>
                    <a:pt x="595" y="1183"/>
                  </a:cubicBezTo>
                  <a:cubicBezTo>
                    <a:pt x="648" y="1183"/>
                    <a:pt x="702" y="1171"/>
                    <a:pt x="754" y="1148"/>
                  </a:cubicBezTo>
                  <a:cubicBezTo>
                    <a:pt x="977" y="1037"/>
                    <a:pt x="1061" y="730"/>
                    <a:pt x="977" y="423"/>
                  </a:cubicBezTo>
                  <a:cubicBezTo>
                    <a:pt x="887" y="175"/>
                    <a:pt x="688" y="0"/>
                    <a:pt x="483" y="0"/>
                  </a:cubicBezTo>
                  <a:close/>
                </a:path>
              </a:pathLst>
            </a:custGeom>
            <a:solidFill>
              <a:srgbClr val="E7E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447825" y="4753475"/>
              <a:ext cx="27225" cy="29575"/>
            </a:xfrm>
            <a:custGeom>
              <a:avLst/>
              <a:gdLst/>
              <a:ahLst/>
              <a:cxnLst/>
              <a:rect l="l" t="t" r="r" b="b"/>
              <a:pathLst>
                <a:path w="1089" h="1183" extrusionOk="0">
                  <a:moveTo>
                    <a:pt x="498" y="1"/>
                  </a:moveTo>
                  <a:cubicBezTo>
                    <a:pt x="452" y="1"/>
                    <a:pt x="407" y="11"/>
                    <a:pt x="363" y="33"/>
                  </a:cubicBezTo>
                  <a:cubicBezTo>
                    <a:pt x="112" y="144"/>
                    <a:pt x="1" y="451"/>
                    <a:pt x="140" y="758"/>
                  </a:cubicBezTo>
                  <a:cubicBezTo>
                    <a:pt x="229" y="1023"/>
                    <a:pt x="422" y="1183"/>
                    <a:pt x="609" y="1183"/>
                  </a:cubicBezTo>
                  <a:cubicBezTo>
                    <a:pt x="658" y="1183"/>
                    <a:pt x="707" y="1172"/>
                    <a:pt x="754" y="1149"/>
                  </a:cubicBezTo>
                  <a:cubicBezTo>
                    <a:pt x="977" y="1037"/>
                    <a:pt x="1089" y="702"/>
                    <a:pt x="977" y="423"/>
                  </a:cubicBezTo>
                  <a:cubicBezTo>
                    <a:pt x="887" y="176"/>
                    <a:pt x="688" y="1"/>
                    <a:pt x="498"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5363625" y="4419325"/>
              <a:ext cx="16050" cy="14300"/>
            </a:xfrm>
            <a:custGeom>
              <a:avLst/>
              <a:gdLst/>
              <a:ahLst/>
              <a:cxnLst/>
              <a:rect l="l" t="t" r="r" b="b"/>
              <a:pathLst>
                <a:path w="642" h="572" extrusionOk="0">
                  <a:moveTo>
                    <a:pt x="297" y="0"/>
                  </a:moveTo>
                  <a:cubicBezTo>
                    <a:pt x="271" y="0"/>
                    <a:pt x="247" y="2"/>
                    <a:pt x="223" y="7"/>
                  </a:cubicBezTo>
                  <a:cubicBezTo>
                    <a:pt x="56" y="91"/>
                    <a:pt x="0" y="258"/>
                    <a:pt x="56" y="398"/>
                  </a:cubicBezTo>
                  <a:cubicBezTo>
                    <a:pt x="103" y="514"/>
                    <a:pt x="246" y="572"/>
                    <a:pt x="373" y="572"/>
                  </a:cubicBezTo>
                  <a:cubicBezTo>
                    <a:pt x="399" y="572"/>
                    <a:pt x="423" y="570"/>
                    <a:pt x="447" y="565"/>
                  </a:cubicBezTo>
                  <a:cubicBezTo>
                    <a:pt x="586" y="537"/>
                    <a:pt x="642" y="370"/>
                    <a:pt x="614" y="174"/>
                  </a:cubicBezTo>
                  <a:cubicBezTo>
                    <a:pt x="567" y="58"/>
                    <a:pt x="424" y="0"/>
                    <a:pt x="297" y="0"/>
                  </a:cubicBezTo>
                  <a:close/>
                </a:path>
              </a:pathLst>
            </a:custGeom>
            <a:solidFill>
              <a:srgbClr val="F1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5521950" y="4443725"/>
              <a:ext cx="16750" cy="14325"/>
            </a:xfrm>
            <a:custGeom>
              <a:avLst/>
              <a:gdLst/>
              <a:ahLst/>
              <a:cxnLst/>
              <a:rect l="l" t="t" r="r" b="b"/>
              <a:pathLst>
                <a:path w="670" h="573" extrusionOk="0">
                  <a:moveTo>
                    <a:pt x="323" y="0"/>
                  </a:moveTo>
                  <a:cubicBezTo>
                    <a:pt x="299" y="0"/>
                    <a:pt x="275" y="3"/>
                    <a:pt x="251" y="7"/>
                  </a:cubicBezTo>
                  <a:cubicBezTo>
                    <a:pt x="84" y="91"/>
                    <a:pt x="0" y="259"/>
                    <a:pt x="84" y="398"/>
                  </a:cubicBezTo>
                  <a:cubicBezTo>
                    <a:pt x="130" y="514"/>
                    <a:pt x="254" y="572"/>
                    <a:pt x="375" y="572"/>
                  </a:cubicBezTo>
                  <a:cubicBezTo>
                    <a:pt x="399" y="572"/>
                    <a:pt x="423" y="570"/>
                    <a:pt x="447" y="565"/>
                  </a:cubicBezTo>
                  <a:cubicBezTo>
                    <a:pt x="586" y="538"/>
                    <a:pt x="670" y="370"/>
                    <a:pt x="642" y="175"/>
                  </a:cubicBezTo>
                  <a:cubicBezTo>
                    <a:pt x="572" y="59"/>
                    <a:pt x="444" y="0"/>
                    <a:pt x="323" y="0"/>
                  </a:cubicBezTo>
                  <a:close/>
                </a:path>
              </a:pathLst>
            </a:custGeom>
            <a:solidFill>
              <a:srgbClr val="F1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5561000" y="4542100"/>
              <a:ext cx="17475" cy="14550"/>
            </a:xfrm>
            <a:custGeom>
              <a:avLst/>
              <a:gdLst/>
              <a:ahLst/>
              <a:cxnLst/>
              <a:rect l="l" t="t" r="r" b="b"/>
              <a:pathLst>
                <a:path w="699" h="582" extrusionOk="0">
                  <a:moveTo>
                    <a:pt x="307" y="1"/>
                  </a:moveTo>
                  <a:cubicBezTo>
                    <a:pt x="288" y="1"/>
                    <a:pt x="270" y="3"/>
                    <a:pt x="252" y="6"/>
                  </a:cubicBezTo>
                  <a:cubicBezTo>
                    <a:pt x="84" y="90"/>
                    <a:pt x="1" y="257"/>
                    <a:pt x="84" y="397"/>
                  </a:cubicBezTo>
                  <a:cubicBezTo>
                    <a:pt x="128" y="507"/>
                    <a:pt x="258" y="582"/>
                    <a:pt x="380" y="582"/>
                  </a:cubicBezTo>
                  <a:cubicBezTo>
                    <a:pt x="413" y="582"/>
                    <a:pt x="445" y="576"/>
                    <a:pt x="475" y="564"/>
                  </a:cubicBezTo>
                  <a:cubicBezTo>
                    <a:pt x="642" y="536"/>
                    <a:pt x="698" y="369"/>
                    <a:pt x="642" y="202"/>
                  </a:cubicBezTo>
                  <a:cubicBezTo>
                    <a:pt x="569" y="80"/>
                    <a:pt x="433" y="1"/>
                    <a:pt x="307" y="1"/>
                  </a:cubicBezTo>
                  <a:close/>
                </a:path>
              </a:pathLst>
            </a:custGeom>
            <a:solidFill>
              <a:srgbClr val="F1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5229000" y="4465375"/>
              <a:ext cx="17475" cy="14550"/>
            </a:xfrm>
            <a:custGeom>
              <a:avLst/>
              <a:gdLst/>
              <a:ahLst/>
              <a:cxnLst/>
              <a:rect l="l" t="t" r="r" b="b"/>
              <a:pathLst>
                <a:path w="699" h="582" extrusionOk="0">
                  <a:moveTo>
                    <a:pt x="307" y="1"/>
                  </a:moveTo>
                  <a:cubicBezTo>
                    <a:pt x="288" y="1"/>
                    <a:pt x="270" y="3"/>
                    <a:pt x="252" y="6"/>
                  </a:cubicBezTo>
                  <a:cubicBezTo>
                    <a:pt x="84" y="90"/>
                    <a:pt x="1" y="257"/>
                    <a:pt x="84" y="397"/>
                  </a:cubicBezTo>
                  <a:cubicBezTo>
                    <a:pt x="128" y="507"/>
                    <a:pt x="241" y="582"/>
                    <a:pt x="355" y="582"/>
                  </a:cubicBezTo>
                  <a:cubicBezTo>
                    <a:pt x="386" y="582"/>
                    <a:pt x="417" y="576"/>
                    <a:pt x="447" y="564"/>
                  </a:cubicBezTo>
                  <a:cubicBezTo>
                    <a:pt x="642" y="536"/>
                    <a:pt x="698" y="369"/>
                    <a:pt x="642" y="202"/>
                  </a:cubicBezTo>
                  <a:cubicBezTo>
                    <a:pt x="569" y="80"/>
                    <a:pt x="433" y="1"/>
                    <a:pt x="307" y="1"/>
                  </a:cubicBezTo>
                  <a:close/>
                </a:path>
              </a:pathLst>
            </a:custGeom>
            <a:solidFill>
              <a:srgbClr val="F1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5148800" y="4596200"/>
              <a:ext cx="16750" cy="14600"/>
            </a:xfrm>
            <a:custGeom>
              <a:avLst/>
              <a:gdLst/>
              <a:ahLst/>
              <a:cxnLst/>
              <a:rect l="l" t="t" r="r" b="b"/>
              <a:pathLst>
                <a:path w="670" h="584" extrusionOk="0">
                  <a:moveTo>
                    <a:pt x="344" y="1"/>
                  </a:moveTo>
                  <a:cubicBezTo>
                    <a:pt x="312" y="1"/>
                    <a:pt x="281" y="6"/>
                    <a:pt x="251" y="18"/>
                  </a:cubicBezTo>
                  <a:cubicBezTo>
                    <a:pt x="84" y="74"/>
                    <a:pt x="0" y="269"/>
                    <a:pt x="84" y="409"/>
                  </a:cubicBezTo>
                  <a:cubicBezTo>
                    <a:pt x="130" y="525"/>
                    <a:pt x="254" y="583"/>
                    <a:pt x="375" y="583"/>
                  </a:cubicBezTo>
                  <a:cubicBezTo>
                    <a:pt x="399" y="583"/>
                    <a:pt x="423" y="581"/>
                    <a:pt x="447" y="576"/>
                  </a:cubicBezTo>
                  <a:cubicBezTo>
                    <a:pt x="586" y="493"/>
                    <a:pt x="670" y="325"/>
                    <a:pt x="642" y="186"/>
                  </a:cubicBezTo>
                  <a:cubicBezTo>
                    <a:pt x="576" y="76"/>
                    <a:pt x="459" y="1"/>
                    <a:pt x="344"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280625" y="4383750"/>
              <a:ext cx="17450" cy="14325"/>
            </a:xfrm>
            <a:custGeom>
              <a:avLst/>
              <a:gdLst/>
              <a:ahLst/>
              <a:cxnLst/>
              <a:rect l="l" t="t" r="r" b="b"/>
              <a:pathLst>
                <a:path w="698" h="573" extrusionOk="0">
                  <a:moveTo>
                    <a:pt x="307" y="0"/>
                  </a:moveTo>
                  <a:cubicBezTo>
                    <a:pt x="279" y="0"/>
                    <a:pt x="251" y="2"/>
                    <a:pt x="223" y="7"/>
                  </a:cubicBezTo>
                  <a:cubicBezTo>
                    <a:pt x="84" y="35"/>
                    <a:pt x="0" y="258"/>
                    <a:pt x="56" y="398"/>
                  </a:cubicBezTo>
                  <a:cubicBezTo>
                    <a:pt x="126" y="514"/>
                    <a:pt x="254" y="572"/>
                    <a:pt x="375" y="572"/>
                  </a:cubicBezTo>
                  <a:cubicBezTo>
                    <a:pt x="399" y="572"/>
                    <a:pt x="423" y="570"/>
                    <a:pt x="447" y="565"/>
                  </a:cubicBezTo>
                  <a:cubicBezTo>
                    <a:pt x="586" y="537"/>
                    <a:pt x="698" y="342"/>
                    <a:pt x="614" y="175"/>
                  </a:cubicBezTo>
                  <a:cubicBezTo>
                    <a:pt x="568" y="58"/>
                    <a:pt x="444" y="0"/>
                    <a:pt x="307" y="0"/>
                  </a:cubicBezTo>
                  <a:close/>
                </a:path>
              </a:pathLst>
            </a:custGeom>
            <a:solidFill>
              <a:srgbClr val="E7E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557525" y="4460475"/>
              <a:ext cx="17450" cy="14300"/>
            </a:xfrm>
            <a:custGeom>
              <a:avLst/>
              <a:gdLst/>
              <a:ahLst/>
              <a:cxnLst/>
              <a:rect l="l" t="t" r="r" b="b"/>
              <a:pathLst>
                <a:path w="698" h="572" extrusionOk="0">
                  <a:moveTo>
                    <a:pt x="323" y="0"/>
                  </a:moveTo>
                  <a:cubicBezTo>
                    <a:pt x="299" y="0"/>
                    <a:pt x="274" y="2"/>
                    <a:pt x="251" y="7"/>
                  </a:cubicBezTo>
                  <a:cubicBezTo>
                    <a:pt x="84" y="63"/>
                    <a:pt x="0" y="258"/>
                    <a:pt x="84" y="398"/>
                  </a:cubicBezTo>
                  <a:cubicBezTo>
                    <a:pt x="130" y="514"/>
                    <a:pt x="254" y="572"/>
                    <a:pt x="391" y="572"/>
                  </a:cubicBezTo>
                  <a:cubicBezTo>
                    <a:pt x="419" y="572"/>
                    <a:pt x="447" y="570"/>
                    <a:pt x="474" y="565"/>
                  </a:cubicBezTo>
                  <a:cubicBezTo>
                    <a:pt x="614" y="537"/>
                    <a:pt x="698" y="342"/>
                    <a:pt x="642" y="174"/>
                  </a:cubicBezTo>
                  <a:cubicBezTo>
                    <a:pt x="572" y="58"/>
                    <a:pt x="444" y="0"/>
                    <a:pt x="323" y="0"/>
                  </a:cubicBezTo>
                  <a:close/>
                </a:path>
              </a:pathLst>
            </a:custGeom>
            <a:solidFill>
              <a:srgbClr val="E7E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476600" y="4496025"/>
              <a:ext cx="17475" cy="14325"/>
            </a:xfrm>
            <a:custGeom>
              <a:avLst/>
              <a:gdLst/>
              <a:ahLst/>
              <a:cxnLst/>
              <a:rect l="l" t="t" r="r" b="b"/>
              <a:pathLst>
                <a:path w="699" h="573" extrusionOk="0">
                  <a:moveTo>
                    <a:pt x="324" y="1"/>
                  </a:moveTo>
                  <a:cubicBezTo>
                    <a:pt x="299" y="1"/>
                    <a:pt x="275" y="3"/>
                    <a:pt x="252" y="8"/>
                  </a:cubicBezTo>
                  <a:cubicBezTo>
                    <a:pt x="57" y="92"/>
                    <a:pt x="1" y="259"/>
                    <a:pt x="57" y="398"/>
                  </a:cubicBezTo>
                  <a:cubicBezTo>
                    <a:pt x="126" y="515"/>
                    <a:pt x="254" y="573"/>
                    <a:pt x="376" y="573"/>
                  </a:cubicBezTo>
                  <a:cubicBezTo>
                    <a:pt x="400" y="573"/>
                    <a:pt x="424" y="571"/>
                    <a:pt x="447" y="566"/>
                  </a:cubicBezTo>
                  <a:cubicBezTo>
                    <a:pt x="587" y="538"/>
                    <a:pt x="698" y="371"/>
                    <a:pt x="643" y="175"/>
                  </a:cubicBezTo>
                  <a:cubicBezTo>
                    <a:pt x="573" y="59"/>
                    <a:pt x="445" y="1"/>
                    <a:pt x="324"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611925" y="4435525"/>
              <a:ext cx="170900" cy="228800"/>
            </a:xfrm>
            <a:custGeom>
              <a:avLst/>
              <a:gdLst/>
              <a:ahLst/>
              <a:cxnLst/>
              <a:rect l="l" t="t" r="r" b="b"/>
              <a:pathLst>
                <a:path w="6836" h="9152" extrusionOk="0">
                  <a:moveTo>
                    <a:pt x="3543" y="1"/>
                  </a:moveTo>
                  <a:lnTo>
                    <a:pt x="0" y="866"/>
                  </a:lnTo>
                  <a:lnTo>
                    <a:pt x="558" y="8956"/>
                  </a:lnTo>
                  <a:lnTo>
                    <a:pt x="6836" y="9152"/>
                  </a:lnTo>
                  <a:lnTo>
                    <a:pt x="3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611925" y="4450175"/>
              <a:ext cx="117900" cy="209275"/>
            </a:xfrm>
            <a:custGeom>
              <a:avLst/>
              <a:gdLst/>
              <a:ahLst/>
              <a:cxnLst/>
              <a:rect l="l" t="t" r="r" b="b"/>
              <a:pathLst>
                <a:path w="4716" h="8371" extrusionOk="0">
                  <a:moveTo>
                    <a:pt x="3962" y="1"/>
                  </a:moveTo>
                  <a:lnTo>
                    <a:pt x="0" y="280"/>
                  </a:lnTo>
                  <a:lnTo>
                    <a:pt x="558" y="8370"/>
                  </a:lnTo>
                  <a:lnTo>
                    <a:pt x="4715" y="7952"/>
                  </a:lnTo>
                  <a:lnTo>
                    <a:pt x="2539" y="1591"/>
                  </a:lnTo>
                  <a:lnTo>
                    <a:pt x="39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570075" y="4636400"/>
              <a:ext cx="315275" cy="115100"/>
            </a:xfrm>
            <a:custGeom>
              <a:avLst/>
              <a:gdLst/>
              <a:ahLst/>
              <a:cxnLst/>
              <a:rect l="l" t="t" r="r" b="b"/>
              <a:pathLst>
                <a:path w="12611" h="4604" extrusionOk="0">
                  <a:moveTo>
                    <a:pt x="0" y="1"/>
                  </a:moveTo>
                  <a:lnTo>
                    <a:pt x="0" y="4604"/>
                  </a:lnTo>
                  <a:lnTo>
                    <a:pt x="12611" y="4604"/>
                  </a:lnTo>
                  <a:lnTo>
                    <a:pt x="10658" y="28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570075" y="4636400"/>
              <a:ext cx="217625" cy="115100"/>
            </a:xfrm>
            <a:custGeom>
              <a:avLst/>
              <a:gdLst/>
              <a:ahLst/>
              <a:cxnLst/>
              <a:rect l="l" t="t" r="r" b="b"/>
              <a:pathLst>
                <a:path w="8705" h="4604" extrusionOk="0">
                  <a:moveTo>
                    <a:pt x="0" y="1"/>
                  </a:moveTo>
                  <a:lnTo>
                    <a:pt x="0" y="4604"/>
                  </a:lnTo>
                  <a:lnTo>
                    <a:pt x="8705" y="4046"/>
                  </a:lnTo>
                  <a:lnTo>
                    <a:pt x="5580" y="64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4224650" y="4852600"/>
              <a:ext cx="1740925" cy="248025"/>
            </a:xfrm>
            <a:custGeom>
              <a:avLst/>
              <a:gdLst/>
              <a:ahLst/>
              <a:cxnLst/>
              <a:rect l="l" t="t" r="r" b="b"/>
              <a:pathLst>
                <a:path w="69637" h="9921" extrusionOk="0">
                  <a:moveTo>
                    <a:pt x="32120" y="1"/>
                  </a:moveTo>
                  <a:cubicBezTo>
                    <a:pt x="31979" y="1"/>
                    <a:pt x="31837" y="1"/>
                    <a:pt x="31693" y="1"/>
                  </a:cubicBezTo>
                  <a:cubicBezTo>
                    <a:pt x="19083" y="197"/>
                    <a:pt x="8816" y="1257"/>
                    <a:pt x="8872" y="2429"/>
                  </a:cubicBezTo>
                  <a:cubicBezTo>
                    <a:pt x="8872" y="2652"/>
                    <a:pt x="9374" y="2903"/>
                    <a:pt x="10323" y="3126"/>
                  </a:cubicBezTo>
                  <a:cubicBezTo>
                    <a:pt x="13977" y="3293"/>
                    <a:pt x="16433" y="3628"/>
                    <a:pt x="16460" y="4047"/>
                  </a:cubicBezTo>
                  <a:cubicBezTo>
                    <a:pt x="16460" y="4660"/>
                    <a:pt x="12108" y="5163"/>
                    <a:pt x="6305" y="5386"/>
                  </a:cubicBezTo>
                  <a:cubicBezTo>
                    <a:pt x="2399" y="5804"/>
                    <a:pt x="0" y="6362"/>
                    <a:pt x="0" y="6920"/>
                  </a:cubicBezTo>
                  <a:cubicBezTo>
                    <a:pt x="0" y="7975"/>
                    <a:pt x="8569" y="8722"/>
                    <a:pt x="19709" y="8722"/>
                  </a:cubicBezTo>
                  <a:cubicBezTo>
                    <a:pt x="20646" y="8722"/>
                    <a:pt x="21601" y="8717"/>
                    <a:pt x="22570" y="8706"/>
                  </a:cubicBezTo>
                  <a:cubicBezTo>
                    <a:pt x="24501" y="9417"/>
                    <a:pt x="29555" y="9920"/>
                    <a:pt x="35710" y="9920"/>
                  </a:cubicBezTo>
                  <a:cubicBezTo>
                    <a:pt x="36314" y="9920"/>
                    <a:pt x="36929" y="9915"/>
                    <a:pt x="37552" y="9906"/>
                  </a:cubicBezTo>
                  <a:cubicBezTo>
                    <a:pt x="46285" y="9822"/>
                    <a:pt x="53315" y="8762"/>
                    <a:pt x="53315" y="7618"/>
                  </a:cubicBezTo>
                  <a:cubicBezTo>
                    <a:pt x="53315" y="6892"/>
                    <a:pt x="50358" y="6251"/>
                    <a:pt x="45894" y="5944"/>
                  </a:cubicBezTo>
                  <a:cubicBezTo>
                    <a:pt x="58811" y="5553"/>
                    <a:pt x="69636" y="5023"/>
                    <a:pt x="68436" y="3600"/>
                  </a:cubicBezTo>
                  <a:cubicBezTo>
                    <a:pt x="68055" y="3164"/>
                    <a:pt x="65090" y="2595"/>
                    <a:pt x="62144" y="2595"/>
                  </a:cubicBezTo>
                  <a:cubicBezTo>
                    <a:pt x="62075" y="2595"/>
                    <a:pt x="62005" y="2595"/>
                    <a:pt x="61936" y="2596"/>
                  </a:cubicBezTo>
                  <a:cubicBezTo>
                    <a:pt x="61550" y="2601"/>
                    <a:pt x="61172" y="2603"/>
                    <a:pt x="60804" y="2603"/>
                  </a:cubicBezTo>
                  <a:cubicBezTo>
                    <a:pt x="48531" y="2603"/>
                    <a:pt x="45942" y="1"/>
                    <a:pt x="3212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4221850" y="4841425"/>
              <a:ext cx="1741625" cy="248025"/>
            </a:xfrm>
            <a:custGeom>
              <a:avLst/>
              <a:gdLst/>
              <a:ahLst/>
              <a:cxnLst/>
              <a:rect l="l" t="t" r="r" b="b"/>
              <a:pathLst>
                <a:path w="69665" h="9921" extrusionOk="0">
                  <a:moveTo>
                    <a:pt x="32349" y="0"/>
                  </a:moveTo>
                  <a:cubicBezTo>
                    <a:pt x="32142" y="0"/>
                    <a:pt x="31933" y="1"/>
                    <a:pt x="31722" y="2"/>
                  </a:cubicBezTo>
                  <a:cubicBezTo>
                    <a:pt x="19083" y="169"/>
                    <a:pt x="8844" y="1257"/>
                    <a:pt x="8872" y="2401"/>
                  </a:cubicBezTo>
                  <a:cubicBezTo>
                    <a:pt x="8872" y="2652"/>
                    <a:pt x="9402" y="2903"/>
                    <a:pt x="10323" y="3099"/>
                  </a:cubicBezTo>
                  <a:cubicBezTo>
                    <a:pt x="13978" y="3294"/>
                    <a:pt x="16433" y="3629"/>
                    <a:pt x="16461" y="4047"/>
                  </a:cubicBezTo>
                  <a:cubicBezTo>
                    <a:pt x="16461" y="4633"/>
                    <a:pt x="12109" y="5163"/>
                    <a:pt x="6306" y="5386"/>
                  </a:cubicBezTo>
                  <a:cubicBezTo>
                    <a:pt x="2428" y="5805"/>
                    <a:pt x="0" y="6335"/>
                    <a:pt x="0" y="6893"/>
                  </a:cubicBezTo>
                  <a:cubicBezTo>
                    <a:pt x="0" y="7971"/>
                    <a:pt x="8528" y="8695"/>
                    <a:pt x="19628" y="8695"/>
                  </a:cubicBezTo>
                  <a:cubicBezTo>
                    <a:pt x="20591" y="8695"/>
                    <a:pt x="21573" y="8690"/>
                    <a:pt x="22571" y="8679"/>
                  </a:cubicBezTo>
                  <a:cubicBezTo>
                    <a:pt x="24502" y="9415"/>
                    <a:pt x="29558" y="9921"/>
                    <a:pt x="35714" y="9921"/>
                  </a:cubicBezTo>
                  <a:cubicBezTo>
                    <a:pt x="36317" y="9921"/>
                    <a:pt x="36930" y="9916"/>
                    <a:pt x="37553" y="9906"/>
                  </a:cubicBezTo>
                  <a:cubicBezTo>
                    <a:pt x="46285" y="9795"/>
                    <a:pt x="53316" y="8762"/>
                    <a:pt x="53316" y="7590"/>
                  </a:cubicBezTo>
                  <a:cubicBezTo>
                    <a:pt x="53316" y="6865"/>
                    <a:pt x="49968" y="6781"/>
                    <a:pt x="45504" y="6447"/>
                  </a:cubicBezTo>
                  <a:cubicBezTo>
                    <a:pt x="58421" y="6084"/>
                    <a:pt x="69664" y="5024"/>
                    <a:pt x="68437" y="3601"/>
                  </a:cubicBezTo>
                  <a:cubicBezTo>
                    <a:pt x="68063" y="3174"/>
                    <a:pt x="65210" y="2593"/>
                    <a:pt x="62324" y="2593"/>
                  </a:cubicBezTo>
                  <a:cubicBezTo>
                    <a:pt x="62195" y="2593"/>
                    <a:pt x="62065" y="2594"/>
                    <a:pt x="61936" y="2597"/>
                  </a:cubicBezTo>
                  <a:cubicBezTo>
                    <a:pt x="61554" y="2601"/>
                    <a:pt x="61180" y="2604"/>
                    <a:pt x="60815" y="2604"/>
                  </a:cubicBezTo>
                  <a:cubicBezTo>
                    <a:pt x="48592" y="2604"/>
                    <a:pt x="45973" y="0"/>
                    <a:pt x="32349"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4223950" y="4852600"/>
              <a:ext cx="1584675" cy="248025"/>
            </a:xfrm>
            <a:custGeom>
              <a:avLst/>
              <a:gdLst/>
              <a:ahLst/>
              <a:cxnLst/>
              <a:rect l="l" t="t" r="r" b="b"/>
              <a:pathLst>
                <a:path w="63387" h="9921" extrusionOk="0">
                  <a:moveTo>
                    <a:pt x="29263" y="1"/>
                  </a:moveTo>
                  <a:cubicBezTo>
                    <a:pt x="29135" y="1"/>
                    <a:pt x="29006" y="1"/>
                    <a:pt x="28876" y="1"/>
                  </a:cubicBezTo>
                  <a:cubicBezTo>
                    <a:pt x="17353" y="197"/>
                    <a:pt x="8063" y="1257"/>
                    <a:pt x="8091" y="2429"/>
                  </a:cubicBezTo>
                  <a:cubicBezTo>
                    <a:pt x="8091" y="2652"/>
                    <a:pt x="8565" y="2903"/>
                    <a:pt x="9402" y="3126"/>
                  </a:cubicBezTo>
                  <a:cubicBezTo>
                    <a:pt x="12750" y="3293"/>
                    <a:pt x="14982" y="3628"/>
                    <a:pt x="14982" y="4047"/>
                  </a:cubicBezTo>
                  <a:cubicBezTo>
                    <a:pt x="14982" y="4660"/>
                    <a:pt x="11020" y="5163"/>
                    <a:pt x="5747" y="5386"/>
                  </a:cubicBezTo>
                  <a:cubicBezTo>
                    <a:pt x="2204" y="5804"/>
                    <a:pt x="0" y="6362"/>
                    <a:pt x="0" y="6920"/>
                  </a:cubicBezTo>
                  <a:cubicBezTo>
                    <a:pt x="0" y="7975"/>
                    <a:pt x="7810" y="8722"/>
                    <a:pt x="17934" y="8722"/>
                  </a:cubicBezTo>
                  <a:cubicBezTo>
                    <a:pt x="18785" y="8722"/>
                    <a:pt x="19653" y="8717"/>
                    <a:pt x="20534" y="8706"/>
                  </a:cubicBezTo>
                  <a:cubicBezTo>
                    <a:pt x="22287" y="9417"/>
                    <a:pt x="26885" y="9920"/>
                    <a:pt x="32497" y="9920"/>
                  </a:cubicBezTo>
                  <a:cubicBezTo>
                    <a:pt x="33047" y="9920"/>
                    <a:pt x="33608" y="9915"/>
                    <a:pt x="34176" y="9906"/>
                  </a:cubicBezTo>
                  <a:cubicBezTo>
                    <a:pt x="42128" y="9822"/>
                    <a:pt x="48545" y="8762"/>
                    <a:pt x="48517" y="7618"/>
                  </a:cubicBezTo>
                  <a:cubicBezTo>
                    <a:pt x="48517" y="6892"/>
                    <a:pt x="45922" y="6502"/>
                    <a:pt x="41877" y="6195"/>
                  </a:cubicBezTo>
                  <a:cubicBezTo>
                    <a:pt x="53622" y="5804"/>
                    <a:pt x="63387" y="5023"/>
                    <a:pt x="62271" y="3600"/>
                  </a:cubicBezTo>
                  <a:cubicBezTo>
                    <a:pt x="61944" y="3164"/>
                    <a:pt x="59247" y="2595"/>
                    <a:pt x="56573" y="2595"/>
                  </a:cubicBezTo>
                  <a:cubicBezTo>
                    <a:pt x="56510" y="2595"/>
                    <a:pt x="56447" y="2595"/>
                    <a:pt x="56384" y="2596"/>
                  </a:cubicBezTo>
                  <a:cubicBezTo>
                    <a:pt x="56032" y="2601"/>
                    <a:pt x="55689" y="2603"/>
                    <a:pt x="55354" y="2603"/>
                  </a:cubicBezTo>
                  <a:cubicBezTo>
                    <a:pt x="44179" y="2603"/>
                    <a:pt x="41820" y="1"/>
                    <a:pt x="29263"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326650" y="4890975"/>
              <a:ext cx="469550" cy="76750"/>
            </a:xfrm>
            <a:custGeom>
              <a:avLst/>
              <a:gdLst/>
              <a:ahLst/>
              <a:cxnLst/>
              <a:rect l="l" t="t" r="r" b="b"/>
              <a:pathLst>
                <a:path w="18782" h="3070" extrusionOk="0">
                  <a:moveTo>
                    <a:pt x="1" y="1"/>
                  </a:moveTo>
                  <a:lnTo>
                    <a:pt x="2400" y="3070"/>
                  </a:lnTo>
                  <a:cubicBezTo>
                    <a:pt x="5698" y="2944"/>
                    <a:pt x="8531" y="2927"/>
                    <a:pt x="10853" y="2927"/>
                  </a:cubicBezTo>
                  <a:cubicBezTo>
                    <a:pt x="11756" y="2927"/>
                    <a:pt x="12581" y="2929"/>
                    <a:pt x="13327" y="2929"/>
                  </a:cubicBezTo>
                  <a:cubicBezTo>
                    <a:pt x="17055" y="2929"/>
                    <a:pt x="18781" y="2863"/>
                    <a:pt x="18163" y="2065"/>
                  </a:cubicBezTo>
                  <a:cubicBezTo>
                    <a:pt x="17836" y="1629"/>
                    <a:pt x="15139" y="1060"/>
                    <a:pt x="12465" y="1060"/>
                  </a:cubicBezTo>
                  <a:cubicBezTo>
                    <a:pt x="12402" y="1060"/>
                    <a:pt x="12339" y="1060"/>
                    <a:pt x="12276" y="1061"/>
                  </a:cubicBezTo>
                  <a:cubicBezTo>
                    <a:pt x="11996" y="1064"/>
                    <a:pt x="11720" y="1065"/>
                    <a:pt x="11450" y="1065"/>
                  </a:cubicBezTo>
                  <a:cubicBezTo>
                    <a:pt x="6430" y="1065"/>
                    <a:pt x="3178" y="583"/>
                    <a:pt x="1"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4528750" y="4852475"/>
              <a:ext cx="585200" cy="236700"/>
            </a:xfrm>
            <a:custGeom>
              <a:avLst/>
              <a:gdLst/>
              <a:ahLst/>
              <a:cxnLst/>
              <a:rect l="l" t="t" r="r" b="b"/>
              <a:pathLst>
                <a:path w="23408" h="9468" extrusionOk="0">
                  <a:moveTo>
                    <a:pt x="17420" y="1"/>
                  </a:moveTo>
                  <a:cubicBezTo>
                    <a:pt x="17170" y="1"/>
                    <a:pt x="16915" y="3"/>
                    <a:pt x="16656" y="6"/>
                  </a:cubicBezTo>
                  <a:cubicBezTo>
                    <a:pt x="10602" y="90"/>
                    <a:pt x="5217" y="397"/>
                    <a:pt x="1395" y="843"/>
                  </a:cubicBezTo>
                  <a:lnTo>
                    <a:pt x="949" y="3271"/>
                  </a:lnTo>
                  <a:cubicBezTo>
                    <a:pt x="2065" y="3438"/>
                    <a:pt x="2734" y="3605"/>
                    <a:pt x="2734" y="3856"/>
                  </a:cubicBezTo>
                  <a:cubicBezTo>
                    <a:pt x="2734" y="4107"/>
                    <a:pt x="2009" y="4331"/>
                    <a:pt x="697" y="4526"/>
                  </a:cubicBezTo>
                  <a:lnTo>
                    <a:pt x="0" y="8153"/>
                  </a:lnTo>
                  <a:cubicBezTo>
                    <a:pt x="1838" y="8194"/>
                    <a:pt x="3826" y="8220"/>
                    <a:pt x="5908" y="8220"/>
                  </a:cubicBezTo>
                  <a:cubicBezTo>
                    <a:pt x="6670" y="8220"/>
                    <a:pt x="7445" y="8216"/>
                    <a:pt x="8230" y="8209"/>
                  </a:cubicBezTo>
                  <a:cubicBezTo>
                    <a:pt x="10425" y="9112"/>
                    <a:pt x="15190" y="9467"/>
                    <a:pt x="18935" y="9467"/>
                  </a:cubicBezTo>
                  <a:cubicBezTo>
                    <a:pt x="20856" y="9467"/>
                    <a:pt x="22509" y="9374"/>
                    <a:pt x="23407" y="9213"/>
                  </a:cubicBezTo>
                  <a:lnTo>
                    <a:pt x="21705" y="118"/>
                  </a:lnTo>
                  <a:cubicBezTo>
                    <a:pt x="20405" y="70"/>
                    <a:pt x="19000" y="1"/>
                    <a:pt x="1742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4604775" y="5091875"/>
              <a:ext cx="246925" cy="36950"/>
            </a:xfrm>
            <a:custGeom>
              <a:avLst/>
              <a:gdLst/>
              <a:ahLst/>
              <a:cxnLst/>
              <a:rect l="l" t="t" r="r" b="b"/>
              <a:pathLst>
                <a:path w="9877" h="1478" extrusionOk="0">
                  <a:moveTo>
                    <a:pt x="6191" y="1"/>
                  </a:moveTo>
                  <a:cubicBezTo>
                    <a:pt x="5782" y="1"/>
                    <a:pt x="5353" y="10"/>
                    <a:pt x="4910" y="28"/>
                  </a:cubicBezTo>
                  <a:cubicBezTo>
                    <a:pt x="2204" y="139"/>
                    <a:pt x="0" y="558"/>
                    <a:pt x="0" y="948"/>
                  </a:cubicBezTo>
                  <a:cubicBezTo>
                    <a:pt x="0" y="1252"/>
                    <a:pt x="1563" y="1477"/>
                    <a:pt x="3660" y="1477"/>
                  </a:cubicBezTo>
                  <a:cubicBezTo>
                    <a:pt x="4068" y="1477"/>
                    <a:pt x="4497" y="1469"/>
                    <a:pt x="4938" y="1450"/>
                  </a:cubicBezTo>
                  <a:cubicBezTo>
                    <a:pt x="7672" y="1395"/>
                    <a:pt x="9876" y="976"/>
                    <a:pt x="9876" y="558"/>
                  </a:cubicBezTo>
                  <a:cubicBezTo>
                    <a:pt x="9876" y="230"/>
                    <a:pt x="8309" y="1"/>
                    <a:pt x="6191"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782800" y="4918800"/>
              <a:ext cx="113725" cy="19625"/>
            </a:xfrm>
            <a:custGeom>
              <a:avLst/>
              <a:gdLst/>
              <a:ahLst/>
              <a:cxnLst/>
              <a:rect l="l" t="t" r="r" b="b"/>
              <a:pathLst>
                <a:path w="4549" h="785" extrusionOk="0">
                  <a:moveTo>
                    <a:pt x="2305" y="1"/>
                  </a:moveTo>
                  <a:cubicBezTo>
                    <a:pt x="2252" y="1"/>
                    <a:pt x="2200" y="2"/>
                    <a:pt x="2149" y="4"/>
                  </a:cubicBezTo>
                  <a:cubicBezTo>
                    <a:pt x="1451" y="4"/>
                    <a:pt x="1" y="143"/>
                    <a:pt x="363" y="366"/>
                  </a:cubicBezTo>
                  <a:cubicBezTo>
                    <a:pt x="810" y="562"/>
                    <a:pt x="1758" y="701"/>
                    <a:pt x="3627" y="785"/>
                  </a:cubicBezTo>
                  <a:cubicBezTo>
                    <a:pt x="4325" y="785"/>
                    <a:pt x="4548" y="562"/>
                    <a:pt x="4158" y="366"/>
                  </a:cubicBezTo>
                  <a:cubicBezTo>
                    <a:pt x="3770" y="160"/>
                    <a:pt x="2975" y="1"/>
                    <a:pt x="2305"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4453025" y="4927225"/>
              <a:ext cx="216700" cy="29500"/>
            </a:xfrm>
            <a:custGeom>
              <a:avLst/>
              <a:gdLst/>
              <a:ahLst/>
              <a:cxnLst/>
              <a:rect l="l" t="t" r="r" b="b"/>
              <a:pathLst>
                <a:path w="8668" h="1180" extrusionOk="0">
                  <a:moveTo>
                    <a:pt x="239" y="1"/>
                  </a:moveTo>
                  <a:cubicBezTo>
                    <a:pt x="51" y="1"/>
                    <a:pt x="0" y="17"/>
                    <a:pt x="155" y="57"/>
                  </a:cubicBezTo>
                  <a:cubicBezTo>
                    <a:pt x="881" y="281"/>
                    <a:pt x="4089" y="727"/>
                    <a:pt x="7325" y="1117"/>
                  </a:cubicBezTo>
                  <a:cubicBezTo>
                    <a:pt x="7689" y="1160"/>
                    <a:pt x="7976" y="1179"/>
                    <a:pt x="8179" y="1179"/>
                  </a:cubicBezTo>
                  <a:cubicBezTo>
                    <a:pt x="8645" y="1179"/>
                    <a:pt x="8668" y="1078"/>
                    <a:pt x="8162" y="922"/>
                  </a:cubicBezTo>
                  <a:cubicBezTo>
                    <a:pt x="7437" y="727"/>
                    <a:pt x="5875" y="448"/>
                    <a:pt x="4675" y="336"/>
                  </a:cubicBezTo>
                  <a:cubicBezTo>
                    <a:pt x="3744" y="248"/>
                    <a:pt x="965" y="1"/>
                    <a:pt x="239"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4262300" y="4829600"/>
              <a:ext cx="1924375" cy="92950"/>
            </a:xfrm>
            <a:custGeom>
              <a:avLst/>
              <a:gdLst/>
              <a:ahLst/>
              <a:cxnLst/>
              <a:rect l="l" t="t" r="r" b="b"/>
              <a:pathLst>
                <a:path w="76975" h="3718" extrusionOk="0">
                  <a:moveTo>
                    <a:pt x="76974" y="140"/>
                  </a:moveTo>
                  <a:lnTo>
                    <a:pt x="76974" y="140"/>
                  </a:lnTo>
                  <a:cubicBezTo>
                    <a:pt x="51251" y="1033"/>
                    <a:pt x="2707" y="1"/>
                    <a:pt x="1" y="2595"/>
                  </a:cubicBezTo>
                  <a:cubicBezTo>
                    <a:pt x="1864" y="3401"/>
                    <a:pt x="7929" y="3717"/>
                    <a:pt x="15895" y="3717"/>
                  </a:cubicBezTo>
                  <a:cubicBezTo>
                    <a:pt x="37980" y="3717"/>
                    <a:pt x="74678" y="1288"/>
                    <a:pt x="76974" y="14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4530825" y="4221400"/>
              <a:ext cx="627050" cy="682150"/>
            </a:xfrm>
            <a:custGeom>
              <a:avLst/>
              <a:gdLst/>
              <a:ahLst/>
              <a:cxnLst/>
              <a:rect l="l" t="t" r="r" b="b"/>
              <a:pathLst>
                <a:path w="25082" h="27286" extrusionOk="0">
                  <a:moveTo>
                    <a:pt x="1" y="1"/>
                  </a:moveTo>
                  <a:lnTo>
                    <a:pt x="1647" y="27035"/>
                  </a:lnTo>
                  <a:cubicBezTo>
                    <a:pt x="4107" y="27206"/>
                    <a:pt x="6257" y="27286"/>
                    <a:pt x="8261" y="27286"/>
                  </a:cubicBezTo>
                  <a:cubicBezTo>
                    <a:pt x="12778" y="27286"/>
                    <a:pt x="16555" y="26883"/>
                    <a:pt x="21483" y="26226"/>
                  </a:cubicBezTo>
                  <a:lnTo>
                    <a:pt x="25082" y="13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503625" y="4220000"/>
              <a:ext cx="442925" cy="684675"/>
            </a:xfrm>
            <a:custGeom>
              <a:avLst/>
              <a:gdLst/>
              <a:ahLst/>
              <a:cxnLst/>
              <a:rect l="l" t="t" r="r" b="b"/>
              <a:pathLst>
                <a:path w="17717" h="27387" extrusionOk="0">
                  <a:moveTo>
                    <a:pt x="1" y="1"/>
                  </a:moveTo>
                  <a:lnTo>
                    <a:pt x="2735" y="27063"/>
                  </a:lnTo>
                  <a:cubicBezTo>
                    <a:pt x="5967" y="27288"/>
                    <a:pt x="7990" y="27386"/>
                    <a:pt x="9674" y="27386"/>
                  </a:cubicBezTo>
                  <a:cubicBezTo>
                    <a:pt x="12161" y="27386"/>
                    <a:pt x="13907" y="27172"/>
                    <a:pt x="17717" y="26840"/>
                  </a:cubicBezTo>
                  <a:lnTo>
                    <a:pt x="16489" y="304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4641725" y="4276500"/>
              <a:ext cx="246250" cy="614500"/>
            </a:xfrm>
            <a:custGeom>
              <a:avLst/>
              <a:gdLst/>
              <a:ahLst/>
              <a:cxnLst/>
              <a:rect l="l" t="t" r="r" b="b"/>
              <a:pathLst>
                <a:path w="9850" h="24580" extrusionOk="0">
                  <a:moveTo>
                    <a:pt x="1" y="1"/>
                  </a:moveTo>
                  <a:lnTo>
                    <a:pt x="4102" y="24580"/>
                  </a:lnTo>
                  <a:lnTo>
                    <a:pt x="9570" y="24440"/>
                  </a:lnTo>
                  <a:lnTo>
                    <a:pt x="9849" y="363"/>
                  </a:lnTo>
                  <a:lnTo>
                    <a:pt x="1"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4520375" y="4289050"/>
              <a:ext cx="258775" cy="371800"/>
            </a:xfrm>
            <a:custGeom>
              <a:avLst/>
              <a:gdLst/>
              <a:ahLst/>
              <a:cxnLst/>
              <a:rect l="l" t="t" r="r" b="b"/>
              <a:pathLst>
                <a:path w="10351" h="14872" extrusionOk="0">
                  <a:moveTo>
                    <a:pt x="0" y="1"/>
                  </a:moveTo>
                  <a:lnTo>
                    <a:pt x="977" y="13002"/>
                  </a:lnTo>
                  <a:lnTo>
                    <a:pt x="10295" y="14871"/>
                  </a:lnTo>
                  <a:lnTo>
                    <a:pt x="10351" y="866"/>
                  </a:lnTo>
                  <a:lnTo>
                    <a:pt x="0"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4988375" y="4440400"/>
              <a:ext cx="103250" cy="398075"/>
            </a:xfrm>
            <a:custGeom>
              <a:avLst/>
              <a:gdLst/>
              <a:ahLst/>
              <a:cxnLst/>
              <a:rect l="l" t="t" r="r" b="b"/>
              <a:pathLst>
                <a:path w="4130" h="15923" extrusionOk="0">
                  <a:moveTo>
                    <a:pt x="4130" y="1"/>
                  </a:moveTo>
                  <a:lnTo>
                    <a:pt x="1" y="419"/>
                  </a:lnTo>
                  <a:cubicBezTo>
                    <a:pt x="37" y="12036"/>
                    <a:pt x="501" y="15923"/>
                    <a:pt x="1106" y="15923"/>
                  </a:cubicBezTo>
                  <a:cubicBezTo>
                    <a:pt x="2330" y="15923"/>
                    <a:pt x="4130" y="1"/>
                    <a:pt x="413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4479925" y="4195125"/>
              <a:ext cx="699575" cy="104300"/>
            </a:xfrm>
            <a:custGeom>
              <a:avLst/>
              <a:gdLst/>
              <a:ahLst/>
              <a:cxnLst/>
              <a:rect l="l" t="t" r="r" b="b"/>
              <a:pathLst>
                <a:path w="27983" h="4172" extrusionOk="0">
                  <a:moveTo>
                    <a:pt x="13733" y="1"/>
                  </a:moveTo>
                  <a:cubicBezTo>
                    <a:pt x="6634" y="1"/>
                    <a:pt x="0" y="968"/>
                    <a:pt x="0" y="968"/>
                  </a:cubicBezTo>
                  <a:cubicBezTo>
                    <a:pt x="4270" y="3432"/>
                    <a:pt x="9597" y="4172"/>
                    <a:pt x="14453" y="4172"/>
                  </a:cubicBezTo>
                  <a:cubicBezTo>
                    <a:pt x="21748" y="4172"/>
                    <a:pt x="27983" y="2502"/>
                    <a:pt x="27983" y="2502"/>
                  </a:cubicBezTo>
                  <a:cubicBezTo>
                    <a:pt x="24749" y="555"/>
                    <a:pt x="19108" y="1"/>
                    <a:pt x="137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4502925" y="4186150"/>
              <a:ext cx="656350" cy="99000"/>
            </a:xfrm>
            <a:custGeom>
              <a:avLst/>
              <a:gdLst/>
              <a:ahLst/>
              <a:cxnLst/>
              <a:rect l="l" t="t" r="r" b="b"/>
              <a:pathLst>
                <a:path w="26254" h="3960" extrusionOk="0">
                  <a:moveTo>
                    <a:pt x="26254" y="2750"/>
                  </a:moveTo>
                  <a:lnTo>
                    <a:pt x="26254" y="2750"/>
                  </a:lnTo>
                  <a:cubicBezTo>
                    <a:pt x="26254" y="2750"/>
                    <a:pt x="26254" y="2750"/>
                    <a:pt x="26254" y="2750"/>
                  </a:cubicBezTo>
                  <a:cubicBezTo>
                    <a:pt x="26254" y="2750"/>
                    <a:pt x="26254" y="2750"/>
                    <a:pt x="26254" y="2750"/>
                  </a:cubicBezTo>
                  <a:close/>
                  <a:moveTo>
                    <a:pt x="13894" y="1"/>
                  </a:moveTo>
                  <a:cubicBezTo>
                    <a:pt x="6861" y="1"/>
                    <a:pt x="1" y="1411"/>
                    <a:pt x="1" y="1411"/>
                  </a:cubicBezTo>
                  <a:cubicBezTo>
                    <a:pt x="3914" y="3379"/>
                    <a:pt x="9000" y="3960"/>
                    <a:pt x="13653" y="3960"/>
                  </a:cubicBezTo>
                  <a:cubicBezTo>
                    <a:pt x="20366" y="3960"/>
                    <a:pt x="26176" y="2750"/>
                    <a:pt x="26253" y="2750"/>
                  </a:cubicBezTo>
                  <a:cubicBezTo>
                    <a:pt x="26253" y="2750"/>
                    <a:pt x="26253" y="2750"/>
                    <a:pt x="26254" y="2750"/>
                  </a:cubicBezTo>
                  <a:lnTo>
                    <a:pt x="26254" y="2750"/>
                  </a:lnTo>
                  <a:cubicBezTo>
                    <a:pt x="23399" y="634"/>
                    <a:pt x="18608" y="1"/>
                    <a:pt x="13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4626475" y="3978400"/>
              <a:ext cx="184775" cy="270225"/>
            </a:xfrm>
            <a:custGeom>
              <a:avLst/>
              <a:gdLst/>
              <a:ahLst/>
              <a:cxnLst/>
              <a:rect l="l" t="t" r="r" b="b"/>
              <a:pathLst>
                <a:path w="7391" h="10809" extrusionOk="0">
                  <a:moveTo>
                    <a:pt x="548" y="0"/>
                  </a:moveTo>
                  <a:cubicBezTo>
                    <a:pt x="0" y="0"/>
                    <a:pt x="1029" y="2732"/>
                    <a:pt x="5549" y="10753"/>
                  </a:cubicBezTo>
                  <a:cubicBezTo>
                    <a:pt x="5536" y="10753"/>
                    <a:pt x="5755" y="10808"/>
                    <a:pt x="6066" y="10808"/>
                  </a:cubicBezTo>
                  <a:cubicBezTo>
                    <a:pt x="6455" y="10808"/>
                    <a:pt x="6987" y="10722"/>
                    <a:pt x="7390" y="10334"/>
                  </a:cubicBezTo>
                  <a:cubicBezTo>
                    <a:pt x="6179" y="6769"/>
                    <a:pt x="1410" y="0"/>
                    <a:pt x="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4544075" y="4088875"/>
              <a:ext cx="307625" cy="195825"/>
            </a:xfrm>
            <a:custGeom>
              <a:avLst/>
              <a:gdLst/>
              <a:ahLst/>
              <a:cxnLst/>
              <a:rect l="l" t="t" r="r" b="b"/>
              <a:pathLst>
                <a:path w="12305" h="7833" extrusionOk="0">
                  <a:moveTo>
                    <a:pt x="5636" y="1"/>
                  </a:moveTo>
                  <a:lnTo>
                    <a:pt x="1" y="4269"/>
                  </a:lnTo>
                  <a:cubicBezTo>
                    <a:pt x="1" y="4269"/>
                    <a:pt x="5161" y="7833"/>
                    <a:pt x="11123" y="7833"/>
                  </a:cubicBezTo>
                  <a:cubicBezTo>
                    <a:pt x="11514" y="7833"/>
                    <a:pt x="11908" y="7817"/>
                    <a:pt x="12304" y="7785"/>
                  </a:cubicBezTo>
                  <a:lnTo>
                    <a:pt x="5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565700" y="4850525"/>
              <a:ext cx="509175" cy="57225"/>
            </a:xfrm>
            <a:custGeom>
              <a:avLst/>
              <a:gdLst/>
              <a:ahLst/>
              <a:cxnLst/>
              <a:rect l="l" t="t" r="r" b="b"/>
              <a:pathLst>
                <a:path w="20367" h="2289" extrusionOk="0">
                  <a:moveTo>
                    <a:pt x="20339" y="1"/>
                  </a:moveTo>
                  <a:cubicBezTo>
                    <a:pt x="15546" y="753"/>
                    <a:pt x="11639" y="1150"/>
                    <a:pt x="7177" y="1150"/>
                  </a:cubicBezTo>
                  <a:cubicBezTo>
                    <a:pt x="5016" y="1150"/>
                    <a:pt x="2725" y="1057"/>
                    <a:pt x="140" y="866"/>
                  </a:cubicBezTo>
                  <a:lnTo>
                    <a:pt x="1" y="1898"/>
                  </a:lnTo>
                  <a:cubicBezTo>
                    <a:pt x="2801" y="2161"/>
                    <a:pt x="5263" y="2288"/>
                    <a:pt x="7586" y="2288"/>
                  </a:cubicBezTo>
                  <a:cubicBezTo>
                    <a:pt x="11905" y="2288"/>
                    <a:pt x="15741" y="1849"/>
                    <a:pt x="20367" y="1033"/>
                  </a:cubicBezTo>
                  <a:lnTo>
                    <a:pt x="20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4991875" y="4339975"/>
              <a:ext cx="111600" cy="79525"/>
            </a:xfrm>
            <a:custGeom>
              <a:avLst/>
              <a:gdLst/>
              <a:ahLst/>
              <a:cxnLst/>
              <a:rect l="l" t="t" r="r" b="b"/>
              <a:pathLst>
                <a:path w="4464" h="3181" extrusionOk="0">
                  <a:moveTo>
                    <a:pt x="4464" y="1"/>
                  </a:moveTo>
                  <a:lnTo>
                    <a:pt x="84" y="531"/>
                  </a:lnTo>
                  <a:lnTo>
                    <a:pt x="0" y="3181"/>
                  </a:lnTo>
                  <a:lnTo>
                    <a:pt x="3990" y="2902"/>
                  </a:lnTo>
                  <a:lnTo>
                    <a:pt x="4464"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4887250" y="4309925"/>
              <a:ext cx="70450" cy="63700"/>
            </a:xfrm>
            <a:custGeom>
              <a:avLst/>
              <a:gdLst/>
              <a:ahLst/>
              <a:cxnLst/>
              <a:rect l="l" t="t" r="r" b="b"/>
              <a:pathLst>
                <a:path w="2818" h="2548" extrusionOk="0">
                  <a:moveTo>
                    <a:pt x="2217" y="1"/>
                  </a:moveTo>
                  <a:cubicBezTo>
                    <a:pt x="1524" y="1"/>
                    <a:pt x="425" y="331"/>
                    <a:pt x="0" y="2291"/>
                  </a:cubicBezTo>
                  <a:cubicBezTo>
                    <a:pt x="12" y="2291"/>
                    <a:pt x="381" y="2548"/>
                    <a:pt x="865" y="2548"/>
                  </a:cubicBezTo>
                  <a:cubicBezTo>
                    <a:pt x="1498" y="2548"/>
                    <a:pt x="2328" y="2109"/>
                    <a:pt x="2818" y="87"/>
                  </a:cubicBezTo>
                  <a:cubicBezTo>
                    <a:pt x="2818" y="87"/>
                    <a:pt x="2570" y="1"/>
                    <a:pt x="2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367800" y="4697775"/>
              <a:ext cx="719125" cy="120000"/>
            </a:xfrm>
            <a:custGeom>
              <a:avLst/>
              <a:gdLst/>
              <a:ahLst/>
              <a:cxnLst/>
              <a:rect l="l" t="t" r="r" b="b"/>
              <a:pathLst>
                <a:path w="28765" h="4800" extrusionOk="0">
                  <a:moveTo>
                    <a:pt x="1" y="1"/>
                  </a:moveTo>
                  <a:lnTo>
                    <a:pt x="1" y="4799"/>
                  </a:lnTo>
                  <a:lnTo>
                    <a:pt x="28765" y="3907"/>
                  </a:lnTo>
                  <a:lnTo>
                    <a:pt x="28318" y="164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367800" y="4697775"/>
              <a:ext cx="343175" cy="120000"/>
            </a:xfrm>
            <a:custGeom>
              <a:avLst/>
              <a:gdLst/>
              <a:ahLst/>
              <a:cxnLst/>
              <a:rect l="l" t="t" r="r" b="b"/>
              <a:pathLst>
                <a:path w="13727" h="4800" extrusionOk="0">
                  <a:moveTo>
                    <a:pt x="1" y="1"/>
                  </a:moveTo>
                  <a:lnTo>
                    <a:pt x="1" y="4799"/>
                  </a:lnTo>
                  <a:lnTo>
                    <a:pt x="13727" y="4074"/>
                  </a:lnTo>
                  <a:lnTo>
                    <a:pt x="13532" y="226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653775" y="4781475"/>
              <a:ext cx="442225" cy="88600"/>
            </a:xfrm>
            <a:custGeom>
              <a:avLst/>
              <a:gdLst/>
              <a:ahLst/>
              <a:cxnLst/>
              <a:rect l="l" t="t" r="r" b="b"/>
              <a:pathLst>
                <a:path w="17689" h="3544" extrusionOk="0">
                  <a:moveTo>
                    <a:pt x="17465" y="1"/>
                  </a:moveTo>
                  <a:lnTo>
                    <a:pt x="0" y="112"/>
                  </a:lnTo>
                  <a:lnTo>
                    <a:pt x="3097" y="3544"/>
                  </a:lnTo>
                  <a:lnTo>
                    <a:pt x="17688" y="2205"/>
                  </a:lnTo>
                  <a:lnTo>
                    <a:pt x="174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321775" y="4782875"/>
              <a:ext cx="408750" cy="99750"/>
            </a:xfrm>
            <a:custGeom>
              <a:avLst/>
              <a:gdLst/>
              <a:ahLst/>
              <a:cxnLst/>
              <a:rect l="l" t="t" r="r" b="b"/>
              <a:pathLst>
                <a:path w="16350" h="3990" extrusionOk="0">
                  <a:moveTo>
                    <a:pt x="15484" y="0"/>
                  </a:moveTo>
                  <a:lnTo>
                    <a:pt x="865" y="112"/>
                  </a:lnTo>
                  <a:lnTo>
                    <a:pt x="0" y="3990"/>
                  </a:lnTo>
                  <a:lnTo>
                    <a:pt x="16349" y="3572"/>
                  </a:lnTo>
                  <a:lnTo>
                    <a:pt x="154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636850" y="4236750"/>
              <a:ext cx="143000" cy="47450"/>
            </a:xfrm>
            <a:custGeom>
              <a:avLst/>
              <a:gdLst/>
              <a:ahLst/>
              <a:cxnLst/>
              <a:rect l="l" t="t" r="r" b="b"/>
              <a:pathLst>
                <a:path w="5720" h="1898" extrusionOk="0">
                  <a:moveTo>
                    <a:pt x="0" y="0"/>
                  </a:moveTo>
                  <a:lnTo>
                    <a:pt x="1340" y="1591"/>
                  </a:lnTo>
                  <a:lnTo>
                    <a:pt x="5636" y="1898"/>
                  </a:lnTo>
                  <a:cubicBezTo>
                    <a:pt x="5720" y="865"/>
                    <a:pt x="5357" y="475"/>
                    <a:pt x="4799" y="307"/>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442725" y="4000700"/>
              <a:ext cx="193450" cy="107725"/>
            </a:xfrm>
            <a:custGeom>
              <a:avLst/>
              <a:gdLst/>
              <a:ahLst/>
              <a:cxnLst/>
              <a:rect l="l" t="t" r="r" b="b"/>
              <a:pathLst>
                <a:path w="7738" h="4309" extrusionOk="0">
                  <a:moveTo>
                    <a:pt x="552" y="1"/>
                  </a:moveTo>
                  <a:cubicBezTo>
                    <a:pt x="1" y="1"/>
                    <a:pt x="192" y="343"/>
                    <a:pt x="1683" y="1212"/>
                  </a:cubicBezTo>
                  <a:cubicBezTo>
                    <a:pt x="2381" y="1631"/>
                    <a:pt x="5729" y="3388"/>
                    <a:pt x="7737" y="4309"/>
                  </a:cubicBezTo>
                  <a:cubicBezTo>
                    <a:pt x="5506" y="3026"/>
                    <a:pt x="5031" y="1268"/>
                    <a:pt x="3553" y="738"/>
                  </a:cubicBezTo>
                  <a:cubicBezTo>
                    <a:pt x="2211" y="295"/>
                    <a:pt x="1062" y="1"/>
                    <a:pt x="55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631600" y="3978725"/>
              <a:ext cx="56875" cy="117150"/>
            </a:xfrm>
            <a:custGeom>
              <a:avLst/>
              <a:gdLst/>
              <a:ahLst/>
              <a:cxnLst/>
              <a:rect l="l" t="t" r="r" b="b"/>
              <a:pathLst>
                <a:path w="2275" h="4686" extrusionOk="0">
                  <a:moveTo>
                    <a:pt x="309" y="1"/>
                  </a:moveTo>
                  <a:cubicBezTo>
                    <a:pt x="0" y="1"/>
                    <a:pt x="174" y="827"/>
                    <a:pt x="1159" y="2928"/>
                  </a:cubicBezTo>
                  <a:cubicBezTo>
                    <a:pt x="1605" y="3681"/>
                    <a:pt x="1856" y="4351"/>
                    <a:pt x="2275" y="4686"/>
                  </a:cubicBezTo>
                  <a:cubicBezTo>
                    <a:pt x="1801" y="3514"/>
                    <a:pt x="1745" y="1729"/>
                    <a:pt x="1550" y="1059"/>
                  </a:cubicBezTo>
                  <a:cubicBezTo>
                    <a:pt x="975" y="405"/>
                    <a:pt x="524" y="1"/>
                    <a:pt x="309"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4838425" y="4268825"/>
              <a:ext cx="13275" cy="14675"/>
            </a:xfrm>
            <a:custGeom>
              <a:avLst/>
              <a:gdLst/>
              <a:ahLst/>
              <a:cxnLst/>
              <a:rect l="l" t="t" r="r" b="b"/>
              <a:pathLst>
                <a:path w="531" h="587" extrusionOk="0">
                  <a:moveTo>
                    <a:pt x="0" y="1"/>
                  </a:moveTo>
                  <a:lnTo>
                    <a:pt x="447" y="587"/>
                  </a:lnTo>
                  <a:lnTo>
                    <a:pt x="530" y="587"/>
                  </a:lnTo>
                  <a:lnTo>
                    <a:pt x="0" y="1"/>
                  </a:lnTo>
                  <a:close/>
                </a:path>
              </a:pathLst>
            </a:custGeom>
            <a:solidFill>
              <a:srgbClr val="E8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4395500" y="4051600"/>
              <a:ext cx="190450" cy="77750"/>
            </a:xfrm>
            <a:custGeom>
              <a:avLst/>
              <a:gdLst/>
              <a:ahLst/>
              <a:cxnLst/>
              <a:rect l="l" t="t" r="r" b="b"/>
              <a:pathLst>
                <a:path w="7618" h="3110" extrusionOk="0">
                  <a:moveTo>
                    <a:pt x="520" y="1"/>
                  </a:moveTo>
                  <a:cubicBezTo>
                    <a:pt x="0" y="1"/>
                    <a:pt x="64" y="193"/>
                    <a:pt x="1061" y="655"/>
                  </a:cubicBezTo>
                  <a:cubicBezTo>
                    <a:pt x="2401" y="1269"/>
                    <a:pt x="5302" y="2413"/>
                    <a:pt x="7618" y="3110"/>
                  </a:cubicBezTo>
                  <a:cubicBezTo>
                    <a:pt x="6306" y="2524"/>
                    <a:pt x="5721" y="1045"/>
                    <a:pt x="4716" y="794"/>
                  </a:cubicBezTo>
                  <a:cubicBezTo>
                    <a:pt x="2843" y="322"/>
                    <a:pt x="1192" y="1"/>
                    <a:pt x="52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4277325" y="4153400"/>
              <a:ext cx="515775" cy="130100"/>
            </a:xfrm>
            <a:custGeom>
              <a:avLst/>
              <a:gdLst/>
              <a:ahLst/>
              <a:cxnLst/>
              <a:rect l="l" t="t" r="r" b="b"/>
              <a:pathLst>
                <a:path w="20631" h="5204" extrusionOk="0">
                  <a:moveTo>
                    <a:pt x="3635" y="0"/>
                  </a:moveTo>
                  <a:cubicBezTo>
                    <a:pt x="356" y="0"/>
                    <a:pt x="0" y="462"/>
                    <a:pt x="10699" y="1716"/>
                  </a:cubicBezTo>
                  <a:cubicBezTo>
                    <a:pt x="11145" y="2023"/>
                    <a:pt x="15469" y="4813"/>
                    <a:pt x="20631" y="5204"/>
                  </a:cubicBezTo>
                  <a:cubicBezTo>
                    <a:pt x="15581" y="4339"/>
                    <a:pt x="11424" y="1660"/>
                    <a:pt x="10978" y="1298"/>
                  </a:cubicBezTo>
                  <a:cubicBezTo>
                    <a:pt x="9890" y="1047"/>
                    <a:pt x="9053" y="405"/>
                    <a:pt x="8188" y="182"/>
                  </a:cubicBezTo>
                  <a:cubicBezTo>
                    <a:pt x="6545" y="67"/>
                    <a:pt x="4880" y="0"/>
                    <a:pt x="3635"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4350700" y="4101950"/>
              <a:ext cx="214325" cy="62975"/>
            </a:xfrm>
            <a:custGeom>
              <a:avLst/>
              <a:gdLst/>
              <a:ahLst/>
              <a:cxnLst/>
              <a:rect l="l" t="t" r="r" b="b"/>
              <a:pathLst>
                <a:path w="8573" h="2519" extrusionOk="0">
                  <a:moveTo>
                    <a:pt x="1136" y="1"/>
                  </a:moveTo>
                  <a:cubicBezTo>
                    <a:pt x="249" y="1"/>
                    <a:pt x="1" y="153"/>
                    <a:pt x="901" y="510"/>
                  </a:cubicBezTo>
                  <a:cubicBezTo>
                    <a:pt x="1877" y="817"/>
                    <a:pt x="5420" y="1961"/>
                    <a:pt x="8573" y="2519"/>
                  </a:cubicBezTo>
                  <a:cubicBezTo>
                    <a:pt x="6843" y="1961"/>
                    <a:pt x="6062" y="566"/>
                    <a:pt x="4974" y="371"/>
                  </a:cubicBezTo>
                  <a:cubicBezTo>
                    <a:pt x="3408" y="139"/>
                    <a:pt x="1982" y="1"/>
                    <a:pt x="113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4394450" y="4186400"/>
              <a:ext cx="362375" cy="372600"/>
            </a:xfrm>
            <a:custGeom>
              <a:avLst/>
              <a:gdLst/>
              <a:ahLst/>
              <a:cxnLst/>
              <a:rect l="l" t="t" r="r" b="b"/>
              <a:pathLst>
                <a:path w="14495" h="14904" extrusionOk="0">
                  <a:moveTo>
                    <a:pt x="3412" y="1"/>
                  </a:moveTo>
                  <a:cubicBezTo>
                    <a:pt x="1" y="1"/>
                    <a:pt x="178" y="6058"/>
                    <a:pt x="2526" y="12365"/>
                  </a:cubicBezTo>
                  <a:lnTo>
                    <a:pt x="13184" y="14904"/>
                  </a:lnTo>
                  <a:cubicBezTo>
                    <a:pt x="12040" y="8794"/>
                    <a:pt x="12765" y="3772"/>
                    <a:pt x="14495" y="2349"/>
                  </a:cubicBezTo>
                  <a:lnTo>
                    <a:pt x="4033" y="62"/>
                  </a:lnTo>
                  <a:cubicBezTo>
                    <a:pt x="3814" y="21"/>
                    <a:pt x="3607" y="1"/>
                    <a:pt x="3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068775" y="4790400"/>
              <a:ext cx="122075" cy="51075"/>
            </a:xfrm>
            <a:custGeom>
              <a:avLst/>
              <a:gdLst/>
              <a:ahLst/>
              <a:cxnLst/>
              <a:rect l="l" t="t" r="r" b="b"/>
              <a:pathLst>
                <a:path w="4883" h="2043" extrusionOk="0">
                  <a:moveTo>
                    <a:pt x="4140" y="1"/>
                  </a:moveTo>
                  <a:cubicBezTo>
                    <a:pt x="4012" y="1"/>
                    <a:pt x="3889" y="51"/>
                    <a:pt x="3794" y="146"/>
                  </a:cubicBezTo>
                  <a:cubicBezTo>
                    <a:pt x="3394" y="557"/>
                    <a:pt x="2801" y="683"/>
                    <a:pt x="2223" y="683"/>
                  </a:cubicBezTo>
                  <a:cubicBezTo>
                    <a:pt x="1310" y="683"/>
                    <a:pt x="436" y="369"/>
                    <a:pt x="419" y="369"/>
                  </a:cubicBezTo>
                  <a:lnTo>
                    <a:pt x="0" y="1624"/>
                  </a:lnTo>
                  <a:cubicBezTo>
                    <a:pt x="56" y="1652"/>
                    <a:pt x="1088" y="2043"/>
                    <a:pt x="2232" y="2043"/>
                  </a:cubicBezTo>
                  <a:cubicBezTo>
                    <a:pt x="3069" y="2043"/>
                    <a:pt x="4018" y="1848"/>
                    <a:pt x="4659" y="1094"/>
                  </a:cubicBezTo>
                  <a:cubicBezTo>
                    <a:pt x="4799" y="955"/>
                    <a:pt x="4883" y="787"/>
                    <a:pt x="4855" y="620"/>
                  </a:cubicBezTo>
                  <a:cubicBezTo>
                    <a:pt x="4799" y="425"/>
                    <a:pt x="4715" y="285"/>
                    <a:pt x="4576" y="202"/>
                  </a:cubicBezTo>
                  <a:lnTo>
                    <a:pt x="4436" y="90"/>
                  </a:lnTo>
                  <a:cubicBezTo>
                    <a:pt x="4340" y="30"/>
                    <a:pt x="4238" y="1"/>
                    <a:pt x="41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19500" y="4800300"/>
              <a:ext cx="112325" cy="84850"/>
            </a:xfrm>
            <a:custGeom>
              <a:avLst/>
              <a:gdLst/>
              <a:ahLst/>
              <a:cxnLst/>
              <a:rect l="l" t="t" r="r" b="b"/>
              <a:pathLst>
                <a:path w="4493" h="3394" extrusionOk="0">
                  <a:moveTo>
                    <a:pt x="1061" y="1"/>
                  </a:moveTo>
                  <a:lnTo>
                    <a:pt x="1" y="698"/>
                  </a:lnTo>
                  <a:cubicBezTo>
                    <a:pt x="29" y="782"/>
                    <a:pt x="615" y="1703"/>
                    <a:pt x="1535" y="2484"/>
                  </a:cubicBezTo>
                  <a:cubicBezTo>
                    <a:pt x="2135" y="2984"/>
                    <a:pt x="2869" y="3394"/>
                    <a:pt x="3677" y="3394"/>
                  </a:cubicBezTo>
                  <a:cubicBezTo>
                    <a:pt x="3771" y="3394"/>
                    <a:pt x="3866" y="3388"/>
                    <a:pt x="3962" y="3377"/>
                  </a:cubicBezTo>
                  <a:cubicBezTo>
                    <a:pt x="4158" y="3349"/>
                    <a:pt x="4297" y="3237"/>
                    <a:pt x="4409" y="3098"/>
                  </a:cubicBezTo>
                  <a:cubicBezTo>
                    <a:pt x="4465" y="2930"/>
                    <a:pt x="4493" y="2763"/>
                    <a:pt x="4437" y="2596"/>
                  </a:cubicBezTo>
                  <a:lnTo>
                    <a:pt x="4353" y="2400"/>
                  </a:lnTo>
                  <a:cubicBezTo>
                    <a:pt x="4302" y="2196"/>
                    <a:pt x="4111" y="2062"/>
                    <a:pt x="3908" y="2062"/>
                  </a:cubicBezTo>
                  <a:cubicBezTo>
                    <a:pt x="3889" y="2062"/>
                    <a:pt x="3870" y="2063"/>
                    <a:pt x="3851" y="2065"/>
                  </a:cubicBezTo>
                  <a:cubicBezTo>
                    <a:pt x="3805" y="2070"/>
                    <a:pt x="3760" y="2072"/>
                    <a:pt x="3714" y="2072"/>
                  </a:cubicBezTo>
                  <a:cubicBezTo>
                    <a:pt x="2317" y="2072"/>
                    <a:pt x="1061" y="55"/>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6045750" y="4764925"/>
              <a:ext cx="83725" cy="50875"/>
            </a:xfrm>
            <a:custGeom>
              <a:avLst/>
              <a:gdLst/>
              <a:ahLst/>
              <a:cxnLst/>
              <a:rect l="l" t="t" r="r" b="b"/>
              <a:pathLst>
                <a:path w="3349" h="2035" extrusionOk="0">
                  <a:moveTo>
                    <a:pt x="2809" y="0"/>
                  </a:moveTo>
                  <a:cubicBezTo>
                    <a:pt x="2685" y="0"/>
                    <a:pt x="2568" y="68"/>
                    <a:pt x="2484" y="216"/>
                  </a:cubicBezTo>
                  <a:cubicBezTo>
                    <a:pt x="2050" y="976"/>
                    <a:pt x="856" y="1060"/>
                    <a:pt x="334" y="1060"/>
                  </a:cubicBezTo>
                  <a:cubicBezTo>
                    <a:pt x="185" y="1060"/>
                    <a:pt x="90" y="1053"/>
                    <a:pt x="84" y="1053"/>
                  </a:cubicBezTo>
                  <a:lnTo>
                    <a:pt x="1" y="2030"/>
                  </a:lnTo>
                  <a:cubicBezTo>
                    <a:pt x="18" y="2030"/>
                    <a:pt x="104" y="2035"/>
                    <a:pt x="239" y="2035"/>
                  </a:cubicBezTo>
                  <a:cubicBezTo>
                    <a:pt x="542" y="2035"/>
                    <a:pt x="1095" y="2008"/>
                    <a:pt x="1674" y="1834"/>
                  </a:cubicBezTo>
                  <a:cubicBezTo>
                    <a:pt x="2288" y="1667"/>
                    <a:pt x="2902" y="1332"/>
                    <a:pt x="3293" y="691"/>
                  </a:cubicBezTo>
                  <a:cubicBezTo>
                    <a:pt x="3348" y="579"/>
                    <a:pt x="3348" y="439"/>
                    <a:pt x="3321" y="300"/>
                  </a:cubicBezTo>
                  <a:cubicBezTo>
                    <a:pt x="3265" y="216"/>
                    <a:pt x="3153" y="105"/>
                    <a:pt x="3042" y="77"/>
                  </a:cubicBezTo>
                  <a:lnTo>
                    <a:pt x="2930" y="21"/>
                  </a:lnTo>
                  <a:cubicBezTo>
                    <a:pt x="2889" y="7"/>
                    <a:pt x="2849" y="0"/>
                    <a:pt x="2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245750" y="4833100"/>
              <a:ext cx="123475" cy="58000"/>
            </a:xfrm>
            <a:custGeom>
              <a:avLst/>
              <a:gdLst/>
              <a:ahLst/>
              <a:cxnLst/>
              <a:rect l="l" t="t" r="r" b="b"/>
              <a:pathLst>
                <a:path w="4939" h="2320" extrusionOk="0">
                  <a:moveTo>
                    <a:pt x="4213" y="0"/>
                  </a:moveTo>
                  <a:cubicBezTo>
                    <a:pt x="4190" y="0"/>
                    <a:pt x="2814" y="1034"/>
                    <a:pt x="1627" y="1034"/>
                  </a:cubicBezTo>
                  <a:cubicBezTo>
                    <a:pt x="1368" y="1034"/>
                    <a:pt x="1118" y="985"/>
                    <a:pt x="893" y="865"/>
                  </a:cubicBezTo>
                  <a:cubicBezTo>
                    <a:pt x="820" y="823"/>
                    <a:pt x="740" y="801"/>
                    <a:pt x="659" y="801"/>
                  </a:cubicBezTo>
                  <a:cubicBezTo>
                    <a:pt x="522" y="801"/>
                    <a:pt x="384" y="864"/>
                    <a:pt x="279" y="1005"/>
                  </a:cubicBezTo>
                  <a:lnTo>
                    <a:pt x="168" y="1144"/>
                  </a:lnTo>
                  <a:cubicBezTo>
                    <a:pt x="56" y="1284"/>
                    <a:pt x="0" y="1451"/>
                    <a:pt x="28" y="1618"/>
                  </a:cubicBezTo>
                  <a:cubicBezTo>
                    <a:pt x="56" y="1786"/>
                    <a:pt x="168" y="1981"/>
                    <a:pt x="307" y="2037"/>
                  </a:cubicBezTo>
                  <a:cubicBezTo>
                    <a:pt x="703" y="2242"/>
                    <a:pt x="1132" y="2319"/>
                    <a:pt x="1565" y="2319"/>
                  </a:cubicBezTo>
                  <a:cubicBezTo>
                    <a:pt x="2018" y="2319"/>
                    <a:pt x="2474" y="2234"/>
                    <a:pt x="2902" y="2120"/>
                  </a:cubicBezTo>
                  <a:cubicBezTo>
                    <a:pt x="4018" y="1758"/>
                    <a:pt x="4883" y="1116"/>
                    <a:pt x="4938" y="1032"/>
                  </a:cubicBezTo>
                  <a:lnTo>
                    <a:pt x="42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5500" y="4799950"/>
              <a:ext cx="113725" cy="68000"/>
            </a:xfrm>
            <a:custGeom>
              <a:avLst/>
              <a:gdLst/>
              <a:ahLst/>
              <a:cxnLst/>
              <a:rect l="l" t="t" r="r" b="b"/>
              <a:pathLst>
                <a:path w="4549" h="2720" extrusionOk="0">
                  <a:moveTo>
                    <a:pt x="721" y="1"/>
                  </a:moveTo>
                  <a:cubicBezTo>
                    <a:pt x="684" y="1"/>
                    <a:pt x="648" y="5"/>
                    <a:pt x="614" y="15"/>
                  </a:cubicBezTo>
                  <a:lnTo>
                    <a:pt x="419" y="71"/>
                  </a:lnTo>
                  <a:cubicBezTo>
                    <a:pt x="252" y="99"/>
                    <a:pt x="140" y="238"/>
                    <a:pt x="84" y="405"/>
                  </a:cubicBezTo>
                  <a:cubicBezTo>
                    <a:pt x="1" y="573"/>
                    <a:pt x="28" y="768"/>
                    <a:pt x="112" y="936"/>
                  </a:cubicBezTo>
                  <a:cubicBezTo>
                    <a:pt x="614" y="1828"/>
                    <a:pt x="1451" y="2275"/>
                    <a:pt x="2288" y="2498"/>
                  </a:cubicBezTo>
                  <a:cubicBezTo>
                    <a:pt x="2916" y="2670"/>
                    <a:pt x="3525" y="2720"/>
                    <a:pt x="3954" y="2720"/>
                  </a:cubicBezTo>
                  <a:cubicBezTo>
                    <a:pt x="4288" y="2720"/>
                    <a:pt x="4511" y="2690"/>
                    <a:pt x="4548" y="2665"/>
                  </a:cubicBezTo>
                  <a:lnTo>
                    <a:pt x="4436" y="1354"/>
                  </a:lnTo>
                  <a:cubicBezTo>
                    <a:pt x="4430" y="1354"/>
                    <a:pt x="4291" y="1365"/>
                    <a:pt x="4073" y="1365"/>
                  </a:cubicBezTo>
                  <a:cubicBezTo>
                    <a:pt x="3356" y="1365"/>
                    <a:pt x="1778" y="1250"/>
                    <a:pt x="1200" y="266"/>
                  </a:cubicBezTo>
                  <a:cubicBezTo>
                    <a:pt x="1085" y="105"/>
                    <a:pt x="894" y="1"/>
                    <a:pt x="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687250" y="4815650"/>
              <a:ext cx="119300" cy="76600"/>
            </a:xfrm>
            <a:custGeom>
              <a:avLst/>
              <a:gdLst/>
              <a:ahLst/>
              <a:cxnLst/>
              <a:rect l="l" t="t" r="r" b="b"/>
              <a:pathLst>
                <a:path w="4772" h="3064" extrusionOk="0">
                  <a:moveTo>
                    <a:pt x="949" y="1"/>
                  </a:moveTo>
                  <a:lnTo>
                    <a:pt x="0" y="838"/>
                  </a:lnTo>
                  <a:cubicBezTo>
                    <a:pt x="56" y="893"/>
                    <a:pt x="754" y="1814"/>
                    <a:pt x="1758" y="2428"/>
                  </a:cubicBezTo>
                  <a:cubicBezTo>
                    <a:pt x="2294" y="2799"/>
                    <a:pt x="2922" y="3064"/>
                    <a:pt x="3585" y="3064"/>
                  </a:cubicBezTo>
                  <a:cubicBezTo>
                    <a:pt x="3819" y="3064"/>
                    <a:pt x="4057" y="3031"/>
                    <a:pt x="4297" y="2958"/>
                  </a:cubicBezTo>
                  <a:cubicBezTo>
                    <a:pt x="4492" y="2902"/>
                    <a:pt x="4632" y="2818"/>
                    <a:pt x="4687" y="2623"/>
                  </a:cubicBezTo>
                  <a:cubicBezTo>
                    <a:pt x="4771" y="2456"/>
                    <a:pt x="4715" y="2288"/>
                    <a:pt x="4660" y="2121"/>
                  </a:cubicBezTo>
                  <a:lnTo>
                    <a:pt x="4576" y="1982"/>
                  </a:lnTo>
                  <a:cubicBezTo>
                    <a:pt x="4460" y="1797"/>
                    <a:pt x="4306" y="1688"/>
                    <a:pt x="4114" y="1688"/>
                  </a:cubicBezTo>
                  <a:cubicBezTo>
                    <a:pt x="4074" y="1688"/>
                    <a:pt x="4033" y="1693"/>
                    <a:pt x="3990" y="1703"/>
                  </a:cubicBezTo>
                  <a:cubicBezTo>
                    <a:pt x="3890" y="1725"/>
                    <a:pt x="3788" y="1735"/>
                    <a:pt x="3686" y="1735"/>
                  </a:cubicBezTo>
                  <a:cubicBezTo>
                    <a:pt x="2367" y="1735"/>
                    <a:pt x="949" y="27"/>
                    <a:pt x="9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5773725" y="4819150"/>
              <a:ext cx="97675" cy="56550"/>
            </a:xfrm>
            <a:custGeom>
              <a:avLst/>
              <a:gdLst/>
              <a:ahLst/>
              <a:cxnLst/>
              <a:rect l="l" t="t" r="r" b="b"/>
              <a:pathLst>
                <a:path w="3907" h="2262" extrusionOk="0">
                  <a:moveTo>
                    <a:pt x="1" y="0"/>
                  </a:moveTo>
                  <a:cubicBezTo>
                    <a:pt x="252" y="335"/>
                    <a:pt x="615" y="781"/>
                    <a:pt x="977" y="1172"/>
                  </a:cubicBezTo>
                  <a:cubicBezTo>
                    <a:pt x="1603" y="1743"/>
                    <a:pt x="2414" y="2261"/>
                    <a:pt x="3307" y="2261"/>
                  </a:cubicBezTo>
                  <a:cubicBezTo>
                    <a:pt x="3330" y="2261"/>
                    <a:pt x="3353" y="2261"/>
                    <a:pt x="3377" y="2260"/>
                  </a:cubicBezTo>
                  <a:cubicBezTo>
                    <a:pt x="3572" y="2260"/>
                    <a:pt x="3711" y="2148"/>
                    <a:pt x="3795" y="2009"/>
                  </a:cubicBezTo>
                  <a:cubicBezTo>
                    <a:pt x="3907" y="1869"/>
                    <a:pt x="3907" y="1646"/>
                    <a:pt x="3879" y="1479"/>
                  </a:cubicBezTo>
                  <a:lnTo>
                    <a:pt x="3879" y="1284"/>
                  </a:lnTo>
                  <a:cubicBezTo>
                    <a:pt x="3795" y="1060"/>
                    <a:pt x="3628" y="893"/>
                    <a:pt x="3405" y="893"/>
                  </a:cubicBezTo>
                  <a:cubicBezTo>
                    <a:pt x="3276" y="906"/>
                    <a:pt x="3148" y="912"/>
                    <a:pt x="3021" y="912"/>
                  </a:cubicBezTo>
                  <a:cubicBezTo>
                    <a:pt x="2349" y="912"/>
                    <a:pt x="1699" y="737"/>
                    <a:pt x="1089" y="502"/>
                  </a:cubicBezTo>
                  <a:cubicBezTo>
                    <a:pt x="698" y="335"/>
                    <a:pt x="308" y="16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5515675" y="4815650"/>
              <a:ext cx="76750" cy="90700"/>
            </a:xfrm>
            <a:custGeom>
              <a:avLst/>
              <a:gdLst/>
              <a:ahLst/>
              <a:cxnLst/>
              <a:rect l="l" t="t" r="r" b="b"/>
              <a:pathLst>
                <a:path w="3070" h="3628" extrusionOk="0">
                  <a:moveTo>
                    <a:pt x="2483" y="1"/>
                  </a:moveTo>
                  <a:cubicBezTo>
                    <a:pt x="2483" y="29"/>
                    <a:pt x="1786" y="2261"/>
                    <a:pt x="419" y="2344"/>
                  </a:cubicBezTo>
                  <a:cubicBezTo>
                    <a:pt x="223" y="2344"/>
                    <a:pt x="56" y="2539"/>
                    <a:pt x="0" y="2791"/>
                  </a:cubicBezTo>
                  <a:lnTo>
                    <a:pt x="0" y="2958"/>
                  </a:lnTo>
                  <a:cubicBezTo>
                    <a:pt x="0" y="3125"/>
                    <a:pt x="56" y="3293"/>
                    <a:pt x="196" y="3404"/>
                  </a:cubicBezTo>
                  <a:cubicBezTo>
                    <a:pt x="279" y="3544"/>
                    <a:pt x="474" y="3628"/>
                    <a:pt x="642" y="3628"/>
                  </a:cubicBezTo>
                  <a:cubicBezTo>
                    <a:pt x="1507" y="3572"/>
                    <a:pt x="2176" y="3014"/>
                    <a:pt x="2651" y="2400"/>
                  </a:cubicBezTo>
                  <a:cubicBezTo>
                    <a:pt x="2762" y="2233"/>
                    <a:pt x="2874" y="2093"/>
                    <a:pt x="2985" y="1898"/>
                  </a:cubicBezTo>
                  <a:cubicBezTo>
                    <a:pt x="3069" y="1256"/>
                    <a:pt x="2874" y="559"/>
                    <a:pt x="2623" y="56"/>
                  </a:cubicBezTo>
                  <a:lnTo>
                    <a:pt x="2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5383150" y="4828200"/>
              <a:ext cx="85800" cy="74025"/>
            </a:xfrm>
            <a:custGeom>
              <a:avLst/>
              <a:gdLst/>
              <a:ahLst/>
              <a:cxnLst/>
              <a:rect l="l" t="t" r="r" b="b"/>
              <a:pathLst>
                <a:path w="3432" h="2961" extrusionOk="0">
                  <a:moveTo>
                    <a:pt x="3209" y="1"/>
                  </a:moveTo>
                  <a:cubicBezTo>
                    <a:pt x="3209" y="52"/>
                    <a:pt x="2110" y="1680"/>
                    <a:pt x="929" y="1680"/>
                  </a:cubicBezTo>
                  <a:cubicBezTo>
                    <a:pt x="834" y="1680"/>
                    <a:pt x="738" y="1670"/>
                    <a:pt x="642" y="1647"/>
                  </a:cubicBezTo>
                  <a:cubicBezTo>
                    <a:pt x="619" y="1644"/>
                    <a:pt x="597" y="1643"/>
                    <a:pt x="575" y="1643"/>
                  </a:cubicBezTo>
                  <a:cubicBezTo>
                    <a:pt x="380" y="1643"/>
                    <a:pt x="215" y="1751"/>
                    <a:pt x="140" y="1926"/>
                  </a:cubicBezTo>
                  <a:lnTo>
                    <a:pt x="84" y="2065"/>
                  </a:lnTo>
                  <a:cubicBezTo>
                    <a:pt x="0" y="2205"/>
                    <a:pt x="56" y="2428"/>
                    <a:pt x="112" y="2540"/>
                  </a:cubicBezTo>
                  <a:cubicBezTo>
                    <a:pt x="196" y="2735"/>
                    <a:pt x="335" y="2819"/>
                    <a:pt x="503" y="2874"/>
                  </a:cubicBezTo>
                  <a:cubicBezTo>
                    <a:pt x="708" y="2934"/>
                    <a:pt x="908" y="2961"/>
                    <a:pt x="1102" y="2961"/>
                  </a:cubicBezTo>
                  <a:cubicBezTo>
                    <a:pt x="1728" y="2961"/>
                    <a:pt x="2294" y="2685"/>
                    <a:pt x="2762" y="2344"/>
                  </a:cubicBezTo>
                  <a:cubicBezTo>
                    <a:pt x="2930" y="2233"/>
                    <a:pt x="3069" y="2093"/>
                    <a:pt x="3209" y="1982"/>
                  </a:cubicBezTo>
                  <a:cubicBezTo>
                    <a:pt x="3432" y="1396"/>
                    <a:pt x="3404" y="670"/>
                    <a:pt x="3320" y="112"/>
                  </a:cubicBezTo>
                  <a:lnTo>
                    <a:pt x="3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5635625" y="4812875"/>
              <a:ext cx="43975" cy="88075"/>
            </a:xfrm>
            <a:custGeom>
              <a:avLst/>
              <a:gdLst/>
              <a:ahLst/>
              <a:cxnLst/>
              <a:rect l="l" t="t" r="r" b="b"/>
              <a:pathLst>
                <a:path w="1759" h="3523" extrusionOk="0">
                  <a:moveTo>
                    <a:pt x="698" y="0"/>
                  </a:moveTo>
                  <a:lnTo>
                    <a:pt x="698" y="0"/>
                  </a:lnTo>
                  <a:cubicBezTo>
                    <a:pt x="838" y="725"/>
                    <a:pt x="866" y="1925"/>
                    <a:pt x="196" y="2511"/>
                  </a:cubicBezTo>
                  <a:cubicBezTo>
                    <a:pt x="29" y="2650"/>
                    <a:pt x="1" y="2902"/>
                    <a:pt x="85" y="3097"/>
                  </a:cubicBezTo>
                  <a:lnTo>
                    <a:pt x="168" y="3236"/>
                  </a:lnTo>
                  <a:cubicBezTo>
                    <a:pt x="224" y="3376"/>
                    <a:pt x="364" y="3487"/>
                    <a:pt x="559" y="3515"/>
                  </a:cubicBezTo>
                  <a:cubicBezTo>
                    <a:pt x="588" y="3520"/>
                    <a:pt x="616" y="3522"/>
                    <a:pt x="645" y="3522"/>
                  </a:cubicBezTo>
                  <a:cubicBezTo>
                    <a:pt x="782" y="3522"/>
                    <a:pt x="913" y="3468"/>
                    <a:pt x="1005" y="3376"/>
                  </a:cubicBezTo>
                  <a:cubicBezTo>
                    <a:pt x="1396" y="3041"/>
                    <a:pt x="1619" y="2623"/>
                    <a:pt x="1758" y="2148"/>
                  </a:cubicBezTo>
                  <a:cubicBezTo>
                    <a:pt x="1758" y="1367"/>
                    <a:pt x="1256" y="586"/>
                    <a:pt x="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747050" y="4149950"/>
              <a:ext cx="55125" cy="82275"/>
            </a:xfrm>
            <a:custGeom>
              <a:avLst/>
              <a:gdLst/>
              <a:ahLst/>
              <a:cxnLst/>
              <a:rect l="l" t="t" r="r" b="b"/>
              <a:pathLst>
                <a:path w="2205" h="3291" extrusionOk="0">
                  <a:moveTo>
                    <a:pt x="252" y="0"/>
                  </a:moveTo>
                  <a:cubicBezTo>
                    <a:pt x="232" y="0"/>
                    <a:pt x="213" y="4"/>
                    <a:pt x="196" y="13"/>
                  </a:cubicBezTo>
                  <a:cubicBezTo>
                    <a:pt x="0" y="125"/>
                    <a:pt x="252" y="962"/>
                    <a:pt x="726" y="1854"/>
                  </a:cubicBezTo>
                  <a:cubicBezTo>
                    <a:pt x="1188" y="2702"/>
                    <a:pt x="1698" y="3290"/>
                    <a:pt x="1929" y="3290"/>
                  </a:cubicBezTo>
                  <a:cubicBezTo>
                    <a:pt x="1948" y="3290"/>
                    <a:pt x="1966" y="3286"/>
                    <a:pt x="1981" y="3277"/>
                  </a:cubicBezTo>
                  <a:cubicBezTo>
                    <a:pt x="2204" y="3138"/>
                    <a:pt x="1953" y="2356"/>
                    <a:pt x="1451" y="1436"/>
                  </a:cubicBezTo>
                  <a:cubicBezTo>
                    <a:pt x="1013" y="611"/>
                    <a:pt x="503" y="0"/>
                    <a:pt x="252"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714975" y="4541550"/>
              <a:ext cx="23025" cy="72550"/>
            </a:xfrm>
            <a:custGeom>
              <a:avLst/>
              <a:gdLst/>
              <a:ahLst/>
              <a:cxnLst/>
              <a:rect l="l" t="t" r="r" b="b"/>
              <a:pathLst>
                <a:path w="921" h="2902" extrusionOk="0">
                  <a:moveTo>
                    <a:pt x="167" y="0"/>
                  </a:moveTo>
                  <a:lnTo>
                    <a:pt x="0" y="2902"/>
                  </a:lnTo>
                  <a:lnTo>
                    <a:pt x="0" y="2902"/>
                  </a:lnTo>
                  <a:lnTo>
                    <a:pt x="921" y="2400"/>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4676600" y="4533875"/>
              <a:ext cx="18850" cy="72550"/>
            </a:xfrm>
            <a:custGeom>
              <a:avLst/>
              <a:gdLst/>
              <a:ahLst/>
              <a:cxnLst/>
              <a:rect l="l" t="t" r="r" b="b"/>
              <a:pathLst>
                <a:path w="754" h="2902" extrusionOk="0">
                  <a:moveTo>
                    <a:pt x="168" y="0"/>
                  </a:moveTo>
                  <a:lnTo>
                    <a:pt x="1" y="2902"/>
                  </a:lnTo>
                  <a:lnTo>
                    <a:pt x="1" y="2902"/>
                  </a:lnTo>
                  <a:lnTo>
                    <a:pt x="754" y="2762"/>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632650" y="4524100"/>
              <a:ext cx="19575" cy="72575"/>
            </a:xfrm>
            <a:custGeom>
              <a:avLst/>
              <a:gdLst/>
              <a:ahLst/>
              <a:cxnLst/>
              <a:rect l="l" t="t" r="r" b="b"/>
              <a:pathLst>
                <a:path w="783" h="2903" extrusionOk="0">
                  <a:moveTo>
                    <a:pt x="168" y="1"/>
                  </a:moveTo>
                  <a:lnTo>
                    <a:pt x="1" y="2902"/>
                  </a:lnTo>
                  <a:lnTo>
                    <a:pt x="782" y="2763"/>
                  </a:lnTo>
                  <a:lnTo>
                    <a:pt x="1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590125" y="4512250"/>
              <a:ext cx="18850" cy="71875"/>
            </a:xfrm>
            <a:custGeom>
              <a:avLst/>
              <a:gdLst/>
              <a:ahLst/>
              <a:cxnLst/>
              <a:rect l="l" t="t" r="r" b="b"/>
              <a:pathLst>
                <a:path w="754" h="2875" extrusionOk="0">
                  <a:moveTo>
                    <a:pt x="195" y="1"/>
                  </a:moveTo>
                  <a:lnTo>
                    <a:pt x="0" y="2874"/>
                  </a:lnTo>
                  <a:lnTo>
                    <a:pt x="0" y="2874"/>
                  </a:lnTo>
                  <a:lnTo>
                    <a:pt x="753" y="2707"/>
                  </a:lnTo>
                  <a:lnTo>
                    <a:pt x="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4551750" y="4496200"/>
              <a:ext cx="18850" cy="73275"/>
            </a:xfrm>
            <a:custGeom>
              <a:avLst/>
              <a:gdLst/>
              <a:ahLst/>
              <a:cxnLst/>
              <a:rect l="l" t="t" r="r" b="b"/>
              <a:pathLst>
                <a:path w="754" h="2931" extrusionOk="0">
                  <a:moveTo>
                    <a:pt x="168" y="1"/>
                  </a:moveTo>
                  <a:lnTo>
                    <a:pt x="1" y="2930"/>
                  </a:lnTo>
                  <a:lnTo>
                    <a:pt x="754" y="2763"/>
                  </a:lnTo>
                  <a:lnTo>
                    <a:pt x="1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4504325" y="4485750"/>
              <a:ext cx="18850" cy="72550"/>
            </a:xfrm>
            <a:custGeom>
              <a:avLst/>
              <a:gdLst/>
              <a:ahLst/>
              <a:cxnLst/>
              <a:rect l="l" t="t" r="r" b="b"/>
              <a:pathLst>
                <a:path w="754" h="2902" extrusionOk="0">
                  <a:moveTo>
                    <a:pt x="196" y="0"/>
                  </a:moveTo>
                  <a:lnTo>
                    <a:pt x="1" y="2902"/>
                  </a:lnTo>
                  <a:lnTo>
                    <a:pt x="754" y="2762"/>
                  </a:lnTo>
                  <a:lnTo>
                    <a:pt x="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4454100" y="4474600"/>
              <a:ext cx="18875" cy="72550"/>
            </a:xfrm>
            <a:custGeom>
              <a:avLst/>
              <a:gdLst/>
              <a:ahLst/>
              <a:cxnLst/>
              <a:rect l="l" t="t" r="r" b="b"/>
              <a:pathLst>
                <a:path w="755" h="2902" extrusionOk="0">
                  <a:moveTo>
                    <a:pt x="196" y="0"/>
                  </a:moveTo>
                  <a:lnTo>
                    <a:pt x="1" y="2902"/>
                  </a:lnTo>
                  <a:lnTo>
                    <a:pt x="1" y="2902"/>
                  </a:lnTo>
                  <a:lnTo>
                    <a:pt x="754" y="2762"/>
                  </a:lnTo>
                  <a:lnTo>
                    <a:pt x="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4781925" y="3715950"/>
              <a:ext cx="290875" cy="458050"/>
            </a:xfrm>
            <a:custGeom>
              <a:avLst/>
              <a:gdLst/>
              <a:ahLst/>
              <a:cxnLst/>
              <a:rect l="l" t="t" r="r" b="b"/>
              <a:pathLst>
                <a:path w="11635" h="18322" extrusionOk="0">
                  <a:moveTo>
                    <a:pt x="11298" y="0"/>
                  </a:moveTo>
                  <a:cubicBezTo>
                    <a:pt x="10516" y="0"/>
                    <a:pt x="8328" y="1708"/>
                    <a:pt x="0" y="18098"/>
                  </a:cubicBezTo>
                  <a:lnTo>
                    <a:pt x="335" y="18322"/>
                  </a:lnTo>
                  <a:cubicBezTo>
                    <a:pt x="8395" y="2516"/>
                    <a:pt x="10649" y="473"/>
                    <a:pt x="11306" y="473"/>
                  </a:cubicBezTo>
                  <a:cubicBezTo>
                    <a:pt x="11347" y="473"/>
                    <a:pt x="11381" y="481"/>
                    <a:pt x="11411" y="494"/>
                  </a:cubicBezTo>
                  <a:cubicBezTo>
                    <a:pt x="11439" y="494"/>
                    <a:pt x="11439" y="522"/>
                    <a:pt x="11467" y="550"/>
                  </a:cubicBezTo>
                  <a:lnTo>
                    <a:pt x="11634" y="131"/>
                  </a:lnTo>
                  <a:cubicBezTo>
                    <a:pt x="11606" y="103"/>
                    <a:pt x="11578" y="103"/>
                    <a:pt x="11578" y="76"/>
                  </a:cubicBezTo>
                  <a:cubicBezTo>
                    <a:pt x="11507" y="42"/>
                    <a:pt x="11419" y="0"/>
                    <a:pt x="11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4973725" y="3662775"/>
              <a:ext cx="143000" cy="149850"/>
            </a:xfrm>
            <a:custGeom>
              <a:avLst/>
              <a:gdLst/>
              <a:ahLst/>
              <a:cxnLst/>
              <a:rect l="l" t="t" r="r" b="b"/>
              <a:pathLst>
                <a:path w="5720" h="5994" extrusionOk="0">
                  <a:moveTo>
                    <a:pt x="4396" y="1"/>
                  </a:moveTo>
                  <a:cubicBezTo>
                    <a:pt x="3836" y="1"/>
                    <a:pt x="3048" y="328"/>
                    <a:pt x="1981" y="1087"/>
                  </a:cubicBezTo>
                  <a:cubicBezTo>
                    <a:pt x="1" y="2788"/>
                    <a:pt x="1702" y="5969"/>
                    <a:pt x="1702" y="5969"/>
                  </a:cubicBezTo>
                  <a:cubicBezTo>
                    <a:pt x="1891" y="5985"/>
                    <a:pt x="2060" y="5993"/>
                    <a:pt x="2214" y="5993"/>
                  </a:cubicBezTo>
                  <a:cubicBezTo>
                    <a:pt x="3675" y="5993"/>
                    <a:pt x="3724" y="5238"/>
                    <a:pt x="5441" y="3067"/>
                  </a:cubicBezTo>
                  <a:cubicBezTo>
                    <a:pt x="5719" y="1288"/>
                    <a:pt x="5504" y="1"/>
                    <a:pt x="4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4973725" y="3689925"/>
              <a:ext cx="139150" cy="122700"/>
            </a:xfrm>
            <a:custGeom>
              <a:avLst/>
              <a:gdLst/>
              <a:ahLst/>
              <a:cxnLst/>
              <a:rect l="l" t="t" r="r" b="b"/>
              <a:pathLst>
                <a:path w="5566" h="4908" extrusionOk="0">
                  <a:moveTo>
                    <a:pt x="1981" y="1"/>
                  </a:moveTo>
                  <a:cubicBezTo>
                    <a:pt x="1" y="1702"/>
                    <a:pt x="1702" y="4883"/>
                    <a:pt x="1702" y="4883"/>
                  </a:cubicBezTo>
                  <a:cubicBezTo>
                    <a:pt x="1891" y="4899"/>
                    <a:pt x="2060" y="4907"/>
                    <a:pt x="2214" y="4907"/>
                  </a:cubicBezTo>
                  <a:cubicBezTo>
                    <a:pt x="3675" y="4907"/>
                    <a:pt x="3724" y="4152"/>
                    <a:pt x="5441" y="1981"/>
                  </a:cubicBezTo>
                  <a:cubicBezTo>
                    <a:pt x="5566" y="1184"/>
                    <a:pt x="5304" y="963"/>
                    <a:pt x="4878" y="963"/>
                  </a:cubicBezTo>
                  <a:cubicBezTo>
                    <a:pt x="4345" y="963"/>
                    <a:pt x="3555" y="1308"/>
                    <a:pt x="2934" y="1308"/>
                  </a:cubicBezTo>
                  <a:cubicBezTo>
                    <a:pt x="2381" y="1308"/>
                    <a:pt x="1963" y="1034"/>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991175" y="3673175"/>
              <a:ext cx="173825" cy="142325"/>
            </a:xfrm>
            <a:custGeom>
              <a:avLst/>
              <a:gdLst/>
              <a:ahLst/>
              <a:cxnLst/>
              <a:rect l="l" t="t" r="r" b="b"/>
              <a:pathLst>
                <a:path w="6953" h="5693" extrusionOk="0">
                  <a:moveTo>
                    <a:pt x="4603" y="1"/>
                  </a:moveTo>
                  <a:cubicBezTo>
                    <a:pt x="4603" y="1"/>
                    <a:pt x="4603" y="1"/>
                    <a:pt x="4603" y="1"/>
                  </a:cubicBezTo>
                  <a:lnTo>
                    <a:pt x="4603" y="1"/>
                  </a:lnTo>
                  <a:cubicBezTo>
                    <a:pt x="4603" y="1"/>
                    <a:pt x="4603" y="1"/>
                    <a:pt x="4603" y="1"/>
                  </a:cubicBezTo>
                  <a:cubicBezTo>
                    <a:pt x="4603" y="1"/>
                    <a:pt x="4603" y="1"/>
                    <a:pt x="4603" y="1"/>
                  </a:cubicBezTo>
                  <a:close/>
                  <a:moveTo>
                    <a:pt x="4603" y="1"/>
                  </a:moveTo>
                  <a:lnTo>
                    <a:pt x="4603" y="1"/>
                  </a:lnTo>
                  <a:cubicBezTo>
                    <a:pt x="0" y="2093"/>
                    <a:pt x="2344" y="5692"/>
                    <a:pt x="2344" y="5692"/>
                  </a:cubicBezTo>
                  <a:cubicBezTo>
                    <a:pt x="6953" y="2657"/>
                    <a:pt x="4627" y="30"/>
                    <a:pt x="4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926300" y="3724800"/>
              <a:ext cx="184850" cy="611025"/>
            </a:xfrm>
            <a:custGeom>
              <a:avLst/>
              <a:gdLst/>
              <a:ahLst/>
              <a:cxnLst/>
              <a:rect l="l" t="t" r="r" b="b"/>
              <a:pathLst>
                <a:path w="7394" h="24441" extrusionOk="0">
                  <a:moveTo>
                    <a:pt x="6055" y="1"/>
                  </a:moveTo>
                  <a:lnTo>
                    <a:pt x="5859" y="586"/>
                  </a:lnTo>
                  <a:cubicBezTo>
                    <a:pt x="6389" y="3209"/>
                    <a:pt x="2707" y="16070"/>
                    <a:pt x="0" y="24301"/>
                  </a:cubicBezTo>
                  <a:lnTo>
                    <a:pt x="391" y="24440"/>
                  </a:lnTo>
                  <a:cubicBezTo>
                    <a:pt x="1619" y="20674"/>
                    <a:pt x="7394" y="2679"/>
                    <a:pt x="60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5600750" y="4411825"/>
              <a:ext cx="121400" cy="66275"/>
            </a:xfrm>
            <a:custGeom>
              <a:avLst/>
              <a:gdLst/>
              <a:ahLst/>
              <a:cxnLst/>
              <a:rect l="l" t="t" r="r" b="b"/>
              <a:pathLst>
                <a:path w="4856" h="2651" extrusionOk="0">
                  <a:moveTo>
                    <a:pt x="4158" y="0"/>
                  </a:moveTo>
                  <a:lnTo>
                    <a:pt x="1" y="1144"/>
                  </a:lnTo>
                  <a:lnTo>
                    <a:pt x="168" y="2651"/>
                  </a:lnTo>
                  <a:lnTo>
                    <a:pt x="4855" y="1507"/>
                  </a:lnTo>
                  <a:lnTo>
                    <a:pt x="4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4472950" y="4254175"/>
              <a:ext cx="131825" cy="169525"/>
            </a:xfrm>
            <a:custGeom>
              <a:avLst/>
              <a:gdLst/>
              <a:ahLst/>
              <a:cxnLst/>
              <a:rect l="l" t="t" r="r" b="b"/>
              <a:pathLst>
                <a:path w="5273" h="6781" extrusionOk="0">
                  <a:moveTo>
                    <a:pt x="0" y="1"/>
                  </a:moveTo>
                  <a:cubicBezTo>
                    <a:pt x="0" y="2"/>
                    <a:pt x="1088" y="5525"/>
                    <a:pt x="5273" y="6780"/>
                  </a:cubicBezTo>
                  <a:cubicBezTo>
                    <a:pt x="5273" y="6780"/>
                    <a:pt x="1646" y="2930"/>
                    <a:pt x="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4479925" y="4279300"/>
              <a:ext cx="181350" cy="106275"/>
            </a:xfrm>
            <a:custGeom>
              <a:avLst/>
              <a:gdLst/>
              <a:ahLst/>
              <a:cxnLst/>
              <a:rect l="l" t="t" r="r" b="b"/>
              <a:pathLst>
                <a:path w="7254" h="4251" extrusionOk="0">
                  <a:moveTo>
                    <a:pt x="0" y="0"/>
                  </a:moveTo>
                  <a:cubicBezTo>
                    <a:pt x="0" y="1"/>
                    <a:pt x="2641" y="4250"/>
                    <a:pt x="6609" y="4250"/>
                  </a:cubicBezTo>
                  <a:cubicBezTo>
                    <a:pt x="6820" y="4250"/>
                    <a:pt x="7035" y="4238"/>
                    <a:pt x="7254" y="4213"/>
                  </a:cubicBezTo>
                  <a:cubicBezTo>
                    <a:pt x="7254" y="4213"/>
                    <a:pt x="2567" y="2065"/>
                    <a:pt x="0"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073299" y="2141247"/>
              <a:ext cx="140900" cy="315300"/>
            </a:xfrm>
            <a:custGeom>
              <a:avLst/>
              <a:gdLst/>
              <a:ahLst/>
              <a:cxnLst/>
              <a:rect l="l" t="t" r="r" b="b"/>
              <a:pathLst>
                <a:path w="5636" h="12612" extrusionOk="0">
                  <a:moveTo>
                    <a:pt x="2483" y="1"/>
                  </a:moveTo>
                  <a:lnTo>
                    <a:pt x="0" y="810"/>
                  </a:lnTo>
                  <a:cubicBezTo>
                    <a:pt x="1702" y="5302"/>
                    <a:pt x="2204" y="7980"/>
                    <a:pt x="3181" y="12611"/>
                  </a:cubicBezTo>
                  <a:lnTo>
                    <a:pt x="5636" y="11830"/>
                  </a:lnTo>
                  <a:cubicBezTo>
                    <a:pt x="4157" y="7394"/>
                    <a:pt x="3348" y="4800"/>
                    <a:pt x="2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072599" y="2151022"/>
              <a:ext cx="113025" cy="305525"/>
            </a:xfrm>
            <a:custGeom>
              <a:avLst/>
              <a:gdLst/>
              <a:ahLst/>
              <a:cxnLst/>
              <a:rect l="l" t="t" r="r" b="b"/>
              <a:pathLst>
                <a:path w="4521" h="12221" extrusionOk="0">
                  <a:moveTo>
                    <a:pt x="1591" y="1"/>
                  </a:moveTo>
                  <a:lnTo>
                    <a:pt x="0" y="419"/>
                  </a:lnTo>
                  <a:cubicBezTo>
                    <a:pt x="1702" y="4911"/>
                    <a:pt x="2176" y="7589"/>
                    <a:pt x="3153" y="12220"/>
                  </a:cubicBezTo>
                  <a:lnTo>
                    <a:pt x="4520" y="11662"/>
                  </a:lnTo>
                  <a:cubicBezTo>
                    <a:pt x="3069" y="7254"/>
                    <a:pt x="2511" y="4799"/>
                    <a:pt x="1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136774" y="2418147"/>
              <a:ext cx="91375" cy="48850"/>
            </a:xfrm>
            <a:custGeom>
              <a:avLst/>
              <a:gdLst/>
              <a:ahLst/>
              <a:cxnLst/>
              <a:rect l="l" t="t" r="r" b="b"/>
              <a:pathLst>
                <a:path w="3655" h="1954" extrusionOk="0">
                  <a:moveTo>
                    <a:pt x="3348" y="1"/>
                  </a:moveTo>
                  <a:lnTo>
                    <a:pt x="0" y="977"/>
                  </a:lnTo>
                  <a:lnTo>
                    <a:pt x="307" y="1954"/>
                  </a:lnTo>
                  <a:lnTo>
                    <a:pt x="3655" y="949"/>
                  </a:lnTo>
                  <a:lnTo>
                    <a:pt x="3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048174" y="2197747"/>
              <a:ext cx="82325" cy="300650"/>
            </a:xfrm>
            <a:custGeom>
              <a:avLst/>
              <a:gdLst/>
              <a:ahLst/>
              <a:cxnLst/>
              <a:rect l="l" t="t" r="r" b="b"/>
              <a:pathLst>
                <a:path w="3293" h="12026" extrusionOk="0">
                  <a:moveTo>
                    <a:pt x="1619" y="1"/>
                  </a:moveTo>
                  <a:cubicBezTo>
                    <a:pt x="1" y="11886"/>
                    <a:pt x="475" y="11997"/>
                    <a:pt x="726" y="12025"/>
                  </a:cubicBezTo>
                  <a:lnTo>
                    <a:pt x="782" y="12025"/>
                  </a:lnTo>
                  <a:cubicBezTo>
                    <a:pt x="1117" y="12025"/>
                    <a:pt x="1480" y="11412"/>
                    <a:pt x="3293" y="2735"/>
                  </a:cubicBezTo>
                  <a:lnTo>
                    <a:pt x="2930" y="2623"/>
                  </a:lnTo>
                  <a:cubicBezTo>
                    <a:pt x="1731" y="8343"/>
                    <a:pt x="1145" y="10491"/>
                    <a:pt x="866" y="11272"/>
                  </a:cubicBezTo>
                  <a:cubicBezTo>
                    <a:pt x="866" y="9626"/>
                    <a:pt x="1563" y="3795"/>
                    <a:pt x="2038" y="85"/>
                  </a:cubicBezTo>
                  <a:lnTo>
                    <a:pt x="1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623775" y="4489900"/>
              <a:ext cx="30025" cy="53800"/>
            </a:xfrm>
            <a:custGeom>
              <a:avLst/>
              <a:gdLst/>
              <a:ahLst/>
              <a:cxnLst/>
              <a:rect l="l" t="t" r="r" b="b"/>
              <a:pathLst>
                <a:path w="1201" h="2152" extrusionOk="0">
                  <a:moveTo>
                    <a:pt x="445" y="0"/>
                  </a:moveTo>
                  <a:cubicBezTo>
                    <a:pt x="437" y="0"/>
                    <a:pt x="428" y="1"/>
                    <a:pt x="419" y="2"/>
                  </a:cubicBezTo>
                  <a:cubicBezTo>
                    <a:pt x="140" y="58"/>
                    <a:pt x="1" y="560"/>
                    <a:pt x="112" y="1174"/>
                  </a:cubicBezTo>
                  <a:cubicBezTo>
                    <a:pt x="220" y="1741"/>
                    <a:pt x="485" y="2151"/>
                    <a:pt x="755" y="2151"/>
                  </a:cubicBezTo>
                  <a:cubicBezTo>
                    <a:pt x="764" y="2151"/>
                    <a:pt x="773" y="2151"/>
                    <a:pt x="782" y="2150"/>
                  </a:cubicBezTo>
                  <a:cubicBezTo>
                    <a:pt x="1061" y="2066"/>
                    <a:pt x="1200" y="1536"/>
                    <a:pt x="1089" y="978"/>
                  </a:cubicBezTo>
                  <a:cubicBezTo>
                    <a:pt x="981" y="411"/>
                    <a:pt x="715"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412450" y="4502475"/>
              <a:ext cx="26525" cy="32825"/>
            </a:xfrm>
            <a:custGeom>
              <a:avLst/>
              <a:gdLst/>
              <a:ahLst/>
              <a:cxnLst/>
              <a:rect l="l" t="t" r="r" b="b"/>
              <a:pathLst>
                <a:path w="1061" h="1313" extrusionOk="0">
                  <a:moveTo>
                    <a:pt x="726" y="1229"/>
                  </a:moveTo>
                  <a:cubicBezTo>
                    <a:pt x="977" y="1117"/>
                    <a:pt x="1060" y="810"/>
                    <a:pt x="977" y="475"/>
                  </a:cubicBezTo>
                  <a:cubicBezTo>
                    <a:pt x="865" y="168"/>
                    <a:pt x="586" y="1"/>
                    <a:pt x="335" y="113"/>
                  </a:cubicBezTo>
                  <a:cubicBezTo>
                    <a:pt x="84" y="196"/>
                    <a:pt x="0" y="531"/>
                    <a:pt x="140" y="838"/>
                  </a:cubicBezTo>
                  <a:cubicBezTo>
                    <a:pt x="223" y="1145"/>
                    <a:pt x="502" y="1312"/>
                    <a:pt x="726" y="1229"/>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5163450" y="4456450"/>
              <a:ext cx="27225" cy="32100"/>
            </a:xfrm>
            <a:custGeom>
              <a:avLst/>
              <a:gdLst/>
              <a:ahLst/>
              <a:cxnLst/>
              <a:rect l="l" t="t" r="r" b="b"/>
              <a:pathLst>
                <a:path w="1089" h="1284" extrusionOk="0">
                  <a:moveTo>
                    <a:pt x="363" y="56"/>
                  </a:moveTo>
                  <a:cubicBezTo>
                    <a:pt x="112" y="168"/>
                    <a:pt x="0" y="475"/>
                    <a:pt x="112" y="782"/>
                  </a:cubicBezTo>
                  <a:cubicBezTo>
                    <a:pt x="223" y="1117"/>
                    <a:pt x="502" y="1284"/>
                    <a:pt x="753" y="1172"/>
                  </a:cubicBezTo>
                  <a:cubicBezTo>
                    <a:pt x="977" y="1061"/>
                    <a:pt x="1088" y="754"/>
                    <a:pt x="977" y="447"/>
                  </a:cubicBezTo>
                  <a:cubicBezTo>
                    <a:pt x="893" y="168"/>
                    <a:pt x="614" y="1"/>
                    <a:pt x="363" y="56"/>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482000" y="4601525"/>
              <a:ext cx="27225" cy="33500"/>
            </a:xfrm>
            <a:custGeom>
              <a:avLst/>
              <a:gdLst/>
              <a:ahLst/>
              <a:cxnLst/>
              <a:rect l="l" t="t" r="r" b="b"/>
              <a:pathLst>
                <a:path w="1089" h="1340" extrusionOk="0">
                  <a:moveTo>
                    <a:pt x="726" y="1228"/>
                  </a:moveTo>
                  <a:cubicBezTo>
                    <a:pt x="977" y="1117"/>
                    <a:pt x="1089" y="810"/>
                    <a:pt x="977" y="503"/>
                  </a:cubicBezTo>
                  <a:cubicBezTo>
                    <a:pt x="866" y="196"/>
                    <a:pt x="587" y="1"/>
                    <a:pt x="336" y="112"/>
                  </a:cubicBezTo>
                  <a:cubicBezTo>
                    <a:pt x="112" y="224"/>
                    <a:pt x="1" y="531"/>
                    <a:pt x="140" y="838"/>
                  </a:cubicBezTo>
                  <a:cubicBezTo>
                    <a:pt x="196" y="1172"/>
                    <a:pt x="475" y="1340"/>
                    <a:pt x="726" y="1228"/>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390625" y="4653150"/>
              <a:ext cx="13975" cy="18150"/>
            </a:xfrm>
            <a:custGeom>
              <a:avLst/>
              <a:gdLst/>
              <a:ahLst/>
              <a:cxnLst/>
              <a:rect l="l" t="t" r="r" b="b"/>
              <a:pathLst>
                <a:path w="559" h="726" extrusionOk="0">
                  <a:moveTo>
                    <a:pt x="364" y="698"/>
                  </a:moveTo>
                  <a:cubicBezTo>
                    <a:pt x="503" y="642"/>
                    <a:pt x="559" y="447"/>
                    <a:pt x="503" y="279"/>
                  </a:cubicBezTo>
                  <a:cubicBezTo>
                    <a:pt x="447" y="112"/>
                    <a:pt x="308" y="0"/>
                    <a:pt x="168" y="84"/>
                  </a:cubicBezTo>
                  <a:cubicBezTo>
                    <a:pt x="29" y="140"/>
                    <a:pt x="1" y="307"/>
                    <a:pt x="29" y="474"/>
                  </a:cubicBezTo>
                  <a:cubicBezTo>
                    <a:pt x="85" y="642"/>
                    <a:pt x="280" y="726"/>
                    <a:pt x="364" y="698"/>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4268575" y="4685225"/>
              <a:ext cx="26525" cy="33500"/>
            </a:xfrm>
            <a:custGeom>
              <a:avLst/>
              <a:gdLst/>
              <a:ahLst/>
              <a:cxnLst/>
              <a:rect l="l" t="t" r="r" b="b"/>
              <a:pathLst>
                <a:path w="1061" h="1340" extrusionOk="0">
                  <a:moveTo>
                    <a:pt x="726" y="1228"/>
                  </a:moveTo>
                  <a:cubicBezTo>
                    <a:pt x="977" y="1117"/>
                    <a:pt x="1061" y="810"/>
                    <a:pt x="977" y="503"/>
                  </a:cubicBezTo>
                  <a:cubicBezTo>
                    <a:pt x="866" y="196"/>
                    <a:pt x="587" y="1"/>
                    <a:pt x="335" y="112"/>
                  </a:cubicBezTo>
                  <a:cubicBezTo>
                    <a:pt x="84" y="224"/>
                    <a:pt x="1" y="531"/>
                    <a:pt x="140" y="838"/>
                  </a:cubicBezTo>
                  <a:cubicBezTo>
                    <a:pt x="224" y="1172"/>
                    <a:pt x="503" y="1340"/>
                    <a:pt x="726" y="1228"/>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362225" y="4419500"/>
              <a:ext cx="17450" cy="16750"/>
            </a:xfrm>
            <a:custGeom>
              <a:avLst/>
              <a:gdLst/>
              <a:ahLst/>
              <a:cxnLst/>
              <a:rect l="l" t="t" r="r" b="b"/>
              <a:pathLst>
                <a:path w="698" h="670" extrusionOk="0">
                  <a:moveTo>
                    <a:pt x="475" y="586"/>
                  </a:moveTo>
                  <a:cubicBezTo>
                    <a:pt x="642" y="530"/>
                    <a:pt x="698" y="363"/>
                    <a:pt x="642" y="223"/>
                  </a:cubicBezTo>
                  <a:cubicBezTo>
                    <a:pt x="558" y="84"/>
                    <a:pt x="391" y="0"/>
                    <a:pt x="252" y="28"/>
                  </a:cubicBezTo>
                  <a:cubicBezTo>
                    <a:pt x="84" y="112"/>
                    <a:pt x="0" y="279"/>
                    <a:pt x="84" y="418"/>
                  </a:cubicBezTo>
                  <a:cubicBezTo>
                    <a:pt x="140" y="586"/>
                    <a:pt x="335" y="670"/>
                    <a:pt x="475" y="586"/>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5521250" y="4443900"/>
              <a:ext cx="17450" cy="16775"/>
            </a:xfrm>
            <a:custGeom>
              <a:avLst/>
              <a:gdLst/>
              <a:ahLst/>
              <a:cxnLst/>
              <a:rect l="l" t="t" r="r" b="b"/>
              <a:pathLst>
                <a:path w="698" h="671" extrusionOk="0">
                  <a:moveTo>
                    <a:pt x="447" y="586"/>
                  </a:moveTo>
                  <a:cubicBezTo>
                    <a:pt x="614" y="531"/>
                    <a:pt x="698" y="363"/>
                    <a:pt x="614" y="224"/>
                  </a:cubicBezTo>
                  <a:cubicBezTo>
                    <a:pt x="558" y="84"/>
                    <a:pt x="391" y="0"/>
                    <a:pt x="251" y="28"/>
                  </a:cubicBezTo>
                  <a:cubicBezTo>
                    <a:pt x="56" y="112"/>
                    <a:pt x="0" y="279"/>
                    <a:pt x="56" y="419"/>
                  </a:cubicBezTo>
                  <a:cubicBezTo>
                    <a:pt x="140" y="586"/>
                    <a:pt x="307" y="670"/>
                    <a:pt x="447" y="586"/>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5561000" y="4541550"/>
              <a:ext cx="17475" cy="16750"/>
            </a:xfrm>
            <a:custGeom>
              <a:avLst/>
              <a:gdLst/>
              <a:ahLst/>
              <a:cxnLst/>
              <a:rect l="l" t="t" r="r" b="b"/>
              <a:pathLst>
                <a:path w="699" h="670" extrusionOk="0">
                  <a:moveTo>
                    <a:pt x="252" y="84"/>
                  </a:moveTo>
                  <a:cubicBezTo>
                    <a:pt x="84" y="140"/>
                    <a:pt x="1" y="307"/>
                    <a:pt x="84" y="447"/>
                  </a:cubicBezTo>
                  <a:cubicBezTo>
                    <a:pt x="140" y="586"/>
                    <a:pt x="335" y="670"/>
                    <a:pt x="475" y="642"/>
                  </a:cubicBezTo>
                  <a:cubicBezTo>
                    <a:pt x="642" y="558"/>
                    <a:pt x="698" y="391"/>
                    <a:pt x="642" y="251"/>
                  </a:cubicBezTo>
                  <a:cubicBezTo>
                    <a:pt x="614" y="84"/>
                    <a:pt x="419" y="0"/>
                    <a:pt x="252" y="8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5229000" y="4465525"/>
              <a:ext cx="17475" cy="16750"/>
            </a:xfrm>
            <a:custGeom>
              <a:avLst/>
              <a:gdLst/>
              <a:ahLst/>
              <a:cxnLst/>
              <a:rect l="l" t="t" r="r" b="b"/>
              <a:pathLst>
                <a:path w="699" h="670" extrusionOk="0">
                  <a:moveTo>
                    <a:pt x="447" y="614"/>
                  </a:moveTo>
                  <a:cubicBezTo>
                    <a:pt x="642" y="530"/>
                    <a:pt x="698" y="363"/>
                    <a:pt x="642" y="224"/>
                  </a:cubicBezTo>
                  <a:cubicBezTo>
                    <a:pt x="559" y="84"/>
                    <a:pt x="391" y="0"/>
                    <a:pt x="252" y="56"/>
                  </a:cubicBezTo>
                  <a:cubicBezTo>
                    <a:pt x="84" y="112"/>
                    <a:pt x="1" y="279"/>
                    <a:pt x="84" y="419"/>
                  </a:cubicBezTo>
                  <a:cubicBezTo>
                    <a:pt x="112" y="614"/>
                    <a:pt x="280" y="670"/>
                    <a:pt x="447" y="61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5280625" y="4383925"/>
              <a:ext cx="17450" cy="15350"/>
            </a:xfrm>
            <a:custGeom>
              <a:avLst/>
              <a:gdLst/>
              <a:ahLst/>
              <a:cxnLst/>
              <a:rect l="l" t="t" r="r" b="b"/>
              <a:pathLst>
                <a:path w="698" h="614" extrusionOk="0">
                  <a:moveTo>
                    <a:pt x="447" y="586"/>
                  </a:moveTo>
                  <a:cubicBezTo>
                    <a:pt x="614" y="530"/>
                    <a:pt x="698" y="335"/>
                    <a:pt x="614" y="195"/>
                  </a:cubicBezTo>
                  <a:cubicBezTo>
                    <a:pt x="558" y="56"/>
                    <a:pt x="391" y="0"/>
                    <a:pt x="223" y="28"/>
                  </a:cubicBezTo>
                  <a:cubicBezTo>
                    <a:pt x="84" y="56"/>
                    <a:pt x="0" y="279"/>
                    <a:pt x="56" y="419"/>
                  </a:cubicBezTo>
                  <a:cubicBezTo>
                    <a:pt x="112" y="558"/>
                    <a:pt x="279" y="614"/>
                    <a:pt x="447" y="586"/>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5557525" y="4459950"/>
              <a:ext cx="17450" cy="16050"/>
            </a:xfrm>
            <a:custGeom>
              <a:avLst/>
              <a:gdLst/>
              <a:ahLst/>
              <a:cxnLst/>
              <a:rect l="l" t="t" r="r" b="b"/>
              <a:pathLst>
                <a:path w="698" h="642" extrusionOk="0">
                  <a:moveTo>
                    <a:pt x="251" y="56"/>
                  </a:moveTo>
                  <a:cubicBezTo>
                    <a:pt x="84" y="140"/>
                    <a:pt x="0" y="307"/>
                    <a:pt x="84" y="447"/>
                  </a:cubicBezTo>
                  <a:cubicBezTo>
                    <a:pt x="140" y="586"/>
                    <a:pt x="335" y="642"/>
                    <a:pt x="474" y="614"/>
                  </a:cubicBezTo>
                  <a:cubicBezTo>
                    <a:pt x="642" y="558"/>
                    <a:pt x="698" y="363"/>
                    <a:pt x="642" y="223"/>
                  </a:cubicBezTo>
                  <a:cubicBezTo>
                    <a:pt x="558" y="56"/>
                    <a:pt x="391" y="0"/>
                    <a:pt x="251" y="56"/>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4942456" y="5089775"/>
              <a:ext cx="248325" cy="41175"/>
            </a:xfrm>
            <a:custGeom>
              <a:avLst/>
              <a:gdLst/>
              <a:ahLst/>
              <a:cxnLst/>
              <a:rect l="l" t="t" r="r" b="b"/>
              <a:pathLst>
                <a:path w="9933" h="1647" extrusionOk="0">
                  <a:moveTo>
                    <a:pt x="4966" y="112"/>
                  </a:moveTo>
                  <a:cubicBezTo>
                    <a:pt x="3822" y="140"/>
                    <a:pt x="2790" y="251"/>
                    <a:pt x="1953" y="391"/>
                  </a:cubicBezTo>
                  <a:cubicBezTo>
                    <a:pt x="753" y="502"/>
                    <a:pt x="0" y="670"/>
                    <a:pt x="0" y="837"/>
                  </a:cubicBezTo>
                  <a:cubicBezTo>
                    <a:pt x="0" y="865"/>
                    <a:pt x="28" y="921"/>
                    <a:pt x="56" y="949"/>
                  </a:cubicBezTo>
                  <a:cubicBezTo>
                    <a:pt x="28" y="976"/>
                    <a:pt x="28" y="976"/>
                    <a:pt x="28" y="1004"/>
                  </a:cubicBezTo>
                  <a:cubicBezTo>
                    <a:pt x="28" y="1395"/>
                    <a:pt x="2260" y="1646"/>
                    <a:pt x="4966" y="1534"/>
                  </a:cubicBezTo>
                  <a:cubicBezTo>
                    <a:pt x="7700" y="1423"/>
                    <a:pt x="9876" y="1004"/>
                    <a:pt x="9876" y="642"/>
                  </a:cubicBezTo>
                  <a:cubicBezTo>
                    <a:pt x="9932" y="251"/>
                    <a:pt x="7700" y="0"/>
                    <a:pt x="4966" y="112"/>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4"/>
        <p:cNvGrpSpPr/>
        <p:nvPr/>
      </p:nvGrpSpPr>
      <p:grpSpPr>
        <a:xfrm>
          <a:off x="0" y="0"/>
          <a:ext cx="0" cy="0"/>
          <a:chOff x="0" y="0"/>
          <a:chExt cx="0" cy="0"/>
        </a:xfrm>
      </p:grpSpPr>
      <p:sp>
        <p:nvSpPr>
          <p:cNvPr id="395" name="Google Shape;395;p6"/>
          <p:cNvSpPr txBox="1">
            <a:spLocks noGrp="1"/>
          </p:cNvSpPr>
          <p:nvPr>
            <p:ph type="title"/>
          </p:nvPr>
        </p:nvSpPr>
        <p:spPr>
          <a:xfrm>
            <a:off x="718150" y="540000"/>
            <a:ext cx="7705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9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6" name="Google Shape;396;p6"/>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6"/>
          <p:cNvGrpSpPr/>
          <p:nvPr/>
        </p:nvGrpSpPr>
        <p:grpSpPr>
          <a:xfrm flipH="1">
            <a:off x="4464" y="-17977"/>
            <a:ext cx="1592355" cy="1403415"/>
            <a:chOff x="6143525" y="0"/>
            <a:chExt cx="2721975" cy="2399000"/>
          </a:xfrm>
        </p:grpSpPr>
        <p:grpSp>
          <p:nvGrpSpPr>
            <p:cNvPr id="398" name="Google Shape;398;p6"/>
            <p:cNvGrpSpPr/>
            <p:nvPr/>
          </p:nvGrpSpPr>
          <p:grpSpPr>
            <a:xfrm>
              <a:off x="6143525" y="0"/>
              <a:ext cx="2721975" cy="2399000"/>
              <a:chOff x="4428150" y="464575"/>
              <a:chExt cx="2721975" cy="2399000"/>
            </a:xfrm>
          </p:grpSpPr>
          <p:sp>
            <p:nvSpPr>
              <p:cNvPr id="399" name="Google Shape;399;p6"/>
              <p:cNvSpPr/>
              <p:nvPr/>
            </p:nvSpPr>
            <p:spPr>
              <a:xfrm>
                <a:off x="6039900" y="596050"/>
                <a:ext cx="367800" cy="720400"/>
              </a:xfrm>
              <a:custGeom>
                <a:avLst/>
                <a:gdLst/>
                <a:ahLst/>
                <a:cxnLst/>
                <a:rect l="l" t="t" r="r" b="b"/>
                <a:pathLst>
                  <a:path w="14712" h="28816" extrusionOk="0">
                    <a:moveTo>
                      <a:pt x="2705" y="0"/>
                    </a:moveTo>
                    <a:lnTo>
                      <a:pt x="0" y="28815"/>
                    </a:lnTo>
                    <a:lnTo>
                      <a:pt x="4134" y="28815"/>
                    </a:lnTo>
                    <a:lnTo>
                      <a:pt x="14712" y="1946"/>
                    </a:lnTo>
                    <a:lnTo>
                      <a:pt x="2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6103725" y="633275"/>
                <a:ext cx="303975" cy="683175"/>
              </a:xfrm>
              <a:custGeom>
                <a:avLst/>
                <a:gdLst/>
                <a:ahLst/>
                <a:cxnLst/>
                <a:rect l="l" t="t" r="r" b="b"/>
                <a:pathLst>
                  <a:path w="12159" h="27327" extrusionOk="0">
                    <a:moveTo>
                      <a:pt x="9484" y="1"/>
                    </a:moveTo>
                    <a:lnTo>
                      <a:pt x="0" y="27326"/>
                    </a:lnTo>
                    <a:lnTo>
                      <a:pt x="1581" y="27326"/>
                    </a:lnTo>
                    <a:lnTo>
                      <a:pt x="12159" y="457"/>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6004175" y="1495000"/>
                <a:ext cx="435450" cy="1174800"/>
              </a:xfrm>
              <a:custGeom>
                <a:avLst/>
                <a:gdLst/>
                <a:ahLst/>
                <a:cxnLst/>
                <a:rect l="l" t="t" r="r" b="b"/>
                <a:pathLst>
                  <a:path w="17418" h="46992" extrusionOk="0">
                    <a:moveTo>
                      <a:pt x="6992" y="0"/>
                    </a:moveTo>
                    <a:lnTo>
                      <a:pt x="1" y="152"/>
                    </a:lnTo>
                    <a:lnTo>
                      <a:pt x="12858" y="46992"/>
                    </a:lnTo>
                    <a:lnTo>
                      <a:pt x="17417" y="46992"/>
                    </a:lnTo>
                    <a:lnTo>
                      <a:pt x="8603" y="1611"/>
                    </a:lnTo>
                    <a:lnTo>
                      <a:pt x="6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6178950" y="1495000"/>
                <a:ext cx="260675" cy="1174800"/>
              </a:xfrm>
              <a:custGeom>
                <a:avLst/>
                <a:gdLst/>
                <a:ahLst/>
                <a:cxnLst/>
                <a:rect l="l" t="t" r="r" b="b"/>
                <a:pathLst>
                  <a:path w="10427" h="46992" extrusionOk="0">
                    <a:moveTo>
                      <a:pt x="1" y="0"/>
                    </a:moveTo>
                    <a:lnTo>
                      <a:pt x="31" y="152"/>
                    </a:lnTo>
                    <a:lnTo>
                      <a:pt x="9028" y="46992"/>
                    </a:lnTo>
                    <a:lnTo>
                      <a:pt x="10426" y="46992"/>
                    </a:lnTo>
                    <a:lnTo>
                      <a:pt x="1612" y="161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6198700" y="2514000"/>
                <a:ext cx="326800" cy="349575"/>
              </a:xfrm>
              <a:custGeom>
                <a:avLst/>
                <a:gdLst/>
                <a:ahLst/>
                <a:cxnLst/>
                <a:rect l="l" t="t" r="r" b="b"/>
                <a:pathLst>
                  <a:path w="13072" h="13983" extrusionOk="0">
                    <a:moveTo>
                      <a:pt x="5654" y="1"/>
                    </a:moveTo>
                    <a:lnTo>
                      <a:pt x="1" y="9575"/>
                    </a:lnTo>
                    <a:cubicBezTo>
                      <a:pt x="1521" y="12888"/>
                      <a:pt x="5746" y="13983"/>
                      <a:pt x="5746" y="13983"/>
                    </a:cubicBezTo>
                    <a:lnTo>
                      <a:pt x="13071" y="5654"/>
                    </a:lnTo>
                    <a:lnTo>
                      <a:pt x="56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6329400" y="2509625"/>
                <a:ext cx="204450" cy="149025"/>
              </a:xfrm>
              <a:custGeom>
                <a:avLst/>
                <a:gdLst/>
                <a:ahLst/>
                <a:cxnLst/>
                <a:rect l="l" t="t" r="r" b="b"/>
                <a:pathLst>
                  <a:path w="8178" h="5961" extrusionOk="0">
                    <a:moveTo>
                      <a:pt x="755" y="0"/>
                    </a:moveTo>
                    <a:cubicBezTo>
                      <a:pt x="583" y="0"/>
                      <a:pt x="460" y="47"/>
                      <a:pt x="396" y="145"/>
                    </a:cubicBezTo>
                    <a:cubicBezTo>
                      <a:pt x="1" y="632"/>
                      <a:pt x="1369" y="2303"/>
                      <a:pt x="3436" y="3854"/>
                    </a:cubicBezTo>
                    <a:cubicBezTo>
                      <a:pt x="5099" y="5120"/>
                      <a:pt x="6723" y="5960"/>
                      <a:pt x="7460" y="5960"/>
                    </a:cubicBezTo>
                    <a:cubicBezTo>
                      <a:pt x="7625" y="5960"/>
                      <a:pt x="7746" y="5918"/>
                      <a:pt x="7813" y="5829"/>
                    </a:cubicBezTo>
                    <a:cubicBezTo>
                      <a:pt x="8177" y="5343"/>
                      <a:pt x="6810" y="3702"/>
                      <a:pt x="4743" y="2121"/>
                    </a:cubicBezTo>
                    <a:cubicBezTo>
                      <a:pt x="3094" y="842"/>
                      <a:pt x="1485" y="0"/>
                      <a:pt x="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6197950" y="2514000"/>
                <a:ext cx="148200" cy="349575"/>
              </a:xfrm>
              <a:custGeom>
                <a:avLst/>
                <a:gdLst/>
                <a:ahLst/>
                <a:cxnLst/>
                <a:rect l="l" t="t" r="r" b="b"/>
                <a:pathLst>
                  <a:path w="5928" h="13983" extrusionOk="0">
                    <a:moveTo>
                      <a:pt x="5654" y="1"/>
                    </a:moveTo>
                    <a:lnTo>
                      <a:pt x="1" y="9575"/>
                    </a:lnTo>
                    <a:cubicBezTo>
                      <a:pt x="1551" y="12888"/>
                      <a:pt x="5715" y="13983"/>
                      <a:pt x="5715" y="13983"/>
                    </a:cubicBezTo>
                    <a:lnTo>
                      <a:pt x="5928" y="13740"/>
                    </a:lnTo>
                    <a:cubicBezTo>
                      <a:pt x="5806" y="12372"/>
                      <a:pt x="5684" y="11065"/>
                      <a:pt x="5654" y="9697"/>
                    </a:cubicBezTo>
                    <a:cubicBezTo>
                      <a:pt x="5563" y="6445"/>
                      <a:pt x="5654" y="3223"/>
                      <a:pt x="5776" y="61"/>
                    </a:cubicBezTo>
                    <a:lnTo>
                      <a:pt x="5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5763300" y="2234375"/>
                <a:ext cx="570375" cy="484075"/>
              </a:xfrm>
              <a:custGeom>
                <a:avLst/>
                <a:gdLst/>
                <a:ahLst/>
                <a:cxnLst/>
                <a:rect l="l" t="t" r="r" b="b"/>
                <a:pathLst>
                  <a:path w="22815" h="19363" extrusionOk="0">
                    <a:moveTo>
                      <a:pt x="1064" y="0"/>
                    </a:moveTo>
                    <a:lnTo>
                      <a:pt x="0" y="7295"/>
                    </a:lnTo>
                    <a:lnTo>
                      <a:pt x="20304" y="19362"/>
                    </a:lnTo>
                    <a:cubicBezTo>
                      <a:pt x="20305" y="19363"/>
                      <a:pt x="20307" y="19363"/>
                      <a:pt x="20309" y="19363"/>
                    </a:cubicBezTo>
                    <a:cubicBezTo>
                      <a:pt x="20429" y="19363"/>
                      <a:pt x="22815" y="18586"/>
                      <a:pt x="22159" y="16201"/>
                    </a:cubicBezTo>
                    <a:lnTo>
                      <a:pt x="10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5777725" y="2235875"/>
                <a:ext cx="543350" cy="427850"/>
              </a:xfrm>
              <a:custGeom>
                <a:avLst/>
                <a:gdLst/>
                <a:ahLst/>
                <a:cxnLst/>
                <a:rect l="l" t="t" r="r" b="b"/>
                <a:pathLst>
                  <a:path w="21734" h="17114" extrusionOk="0">
                    <a:moveTo>
                      <a:pt x="548" y="1"/>
                    </a:moveTo>
                    <a:lnTo>
                      <a:pt x="1" y="3952"/>
                    </a:lnTo>
                    <a:lnTo>
                      <a:pt x="21734" y="17114"/>
                    </a:lnTo>
                    <a:cubicBezTo>
                      <a:pt x="21734" y="16870"/>
                      <a:pt x="21734" y="16506"/>
                      <a:pt x="21612" y="16171"/>
                    </a:cubicBez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4475275" y="1714475"/>
                <a:ext cx="1413425" cy="834500"/>
              </a:xfrm>
              <a:custGeom>
                <a:avLst/>
                <a:gdLst/>
                <a:ahLst/>
                <a:cxnLst/>
                <a:rect l="l" t="t" r="r" b="b"/>
                <a:pathLst>
                  <a:path w="56537" h="33380" extrusionOk="0">
                    <a:moveTo>
                      <a:pt x="17100" y="1"/>
                    </a:moveTo>
                    <a:cubicBezTo>
                      <a:pt x="9533" y="1"/>
                      <a:pt x="3919" y="2126"/>
                      <a:pt x="2432" y="5872"/>
                    </a:cubicBezTo>
                    <a:lnTo>
                      <a:pt x="0" y="18425"/>
                    </a:lnTo>
                    <a:lnTo>
                      <a:pt x="51643" y="33380"/>
                    </a:lnTo>
                    <a:cubicBezTo>
                      <a:pt x="51612" y="33380"/>
                      <a:pt x="55746" y="21830"/>
                      <a:pt x="56536" y="19975"/>
                    </a:cubicBezTo>
                    <a:cubicBezTo>
                      <a:pt x="56232" y="13927"/>
                      <a:pt x="47539" y="7057"/>
                      <a:pt x="32767" y="2528"/>
                    </a:cubicBezTo>
                    <a:cubicBezTo>
                      <a:pt x="27143" y="804"/>
                      <a:pt x="21752" y="1"/>
                      <a:pt x="17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4474525" y="1714475"/>
                <a:ext cx="1349575" cy="468250"/>
              </a:xfrm>
              <a:custGeom>
                <a:avLst/>
                <a:gdLst/>
                <a:ahLst/>
                <a:cxnLst/>
                <a:rect l="l" t="t" r="r" b="b"/>
                <a:pathLst>
                  <a:path w="53983" h="18730" extrusionOk="0">
                    <a:moveTo>
                      <a:pt x="17086" y="1"/>
                    </a:moveTo>
                    <a:cubicBezTo>
                      <a:pt x="9520" y="1"/>
                      <a:pt x="3919" y="2126"/>
                      <a:pt x="2432" y="5872"/>
                    </a:cubicBezTo>
                    <a:lnTo>
                      <a:pt x="0" y="18425"/>
                    </a:lnTo>
                    <a:lnTo>
                      <a:pt x="1094" y="18729"/>
                    </a:lnTo>
                    <a:lnTo>
                      <a:pt x="8389" y="5203"/>
                    </a:lnTo>
                    <a:cubicBezTo>
                      <a:pt x="8374" y="5203"/>
                      <a:pt x="13274" y="3220"/>
                      <a:pt x="21202" y="3220"/>
                    </a:cubicBezTo>
                    <a:cubicBezTo>
                      <a:pt x="29521" y="3220"/>
                      <a:pt x="41174" y="5403"/>
                      <a:pt x="53983" y="14352"/>
                    </a:cubicBezTo>
                    <a:cubicBezTo>
                      <a:pt x="50396" y="9975"/>
                      <a:pt x="43040" y="5690"/>
                      <a:pt x="32767" y="2528"/>
                    </a:cubicBezTo>
                    <a:cubicBezTo>
                      <a:pt x="27131" y="804"/>
                      <a:pt x="21737" y="1"/>
                      <a:pt x="17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4474525" y="1784500"/>
                <a:ext cx="127675" cy="395175"/>
              </a:xfrm>
              <a:custGeom>
                <a:avLst/>
                <a:gdLst/>
                <a:ahLst/>
                <a:cxnLst/>
                <a:rect l="l" t="t" r="r" b="b"/>
                <a:pathLst>
                  <a:path w="5107" h="15807" extrusionOk="0">
                    <a:moveTo>
                      <a:pt x="5107" y="1"/>
                    </a:moveTo>
                    <a:cubicBezTo>
                      <a:pt x="3830" y="822"/>
                      <a:pt x="2918" y="1885"/>
                      <a:pt x="2432" y="3071"/>
                    </a:cubicBezTo>
                    <a:lnTo>
                      <a:pt x="0" y="15624"/>
                    </a:lnTo>
                    <a:lnTo>
                      <a:pt x="608" y="15807"/>
                    </a:lnTo>
                    <a:cubicBezTo>
                      <a:pt x="1520" y="12068"/>
                      <a:pt x="2523" y="8360"/>
                      <a:pt x="3587" y="4682"/>
                    </a:cubicBezTo>
                    <a:cubicBezTo>
                      <a:pt x="3982" y="3071"/>
                      <a:pt x="4529" y="1521"/>
                      <a:pt x="5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259475" y="1951675"/>
                <a:ext cx="585900" cy="563875"/>
              </a:xfrm>
              <a:custGeom>
                <a:avLst/>
                <a:gdLst/>
                <a:ahLst/>
                <a:cxnLst/>
                <a:rect l="l" t="t" r="r" b="b"/>
                <a:pathLst>
                  <a:path w="23436" h="22555" extrusionOk="0">
                    <a:moveTo>
                      <a:pt x="16962" y="1"/>
                    </a:moveTo>
                    <a:cubicBezTo>
                      <a:pt x="15563" y="1582"/>
                      <a:pt x="14226" y="3223"/>
                      <a:pt x="12828" y="4773"/>
                    </a:cubicBezTo>
                    <a:cubicBezTo>
                      <a:pt x="8694" y="9332"/>
                      <a:pt x="4378" y="13740"/>
                      <a:pt x="1" y="18056"/>
                    </a:cubicBezTo>
                    <a:lnTo>
                      <a:pt x="15563" y="22554"/>
                    </a:lnTo>
                    <a:cubicBezTo>
                      <a:pt x="17630" y="18573"/>
                      <a:pt x="19515" y="14500"/>
                      <a:pt x="21369" y="10457"/>
                    </a:cubicBezTo>
                    <a:cubicBezTo>
                      <a:pt x="22038" y="8937"/>
                      <a:pt x="22737" y="7448"/>
                      <a:pt x="23436" y="5928"/>
                    </a:cubicBezTo>
                    <a:cubicBezTo>
                      <a:pt x="22068" y="3922"/>
                      <a:pt x="19849" y="1886"/>
                      <a:pt x="16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4428150" y="1993075"/>
                <a:ext cx="1386850" cy="718950"/>
              </a:xfrm>
              <a:custGeom>
                <a:avLst/>
                <a:gdLst/>
                <a:ahLst/>
                <a:cxnLst/>
                <a:rect l="l" t="t" r="r" b="b"/>
                <a:pathLst>
                  <a:path w="55474" h="28758" extrusionOk="0">
                    <a:moveTo>
                      <a:pt x="16787" y="0"/>
                    </a:moveTo>
                    <a:cubicBezTo>
                      <a:pt x="9103" y="0"/>
                      <a:pt x="3321" y="2291"/>
                      <a:pt x="2007" y="6521"/>
                    </a:cubicBezTo>
                    <a:cubicBezTo>
                      <a:pt x="1" y="13148"/>
                      <a:pt x="9849" y="22084"/>
                      <a:pt x="24044" y="26430"/>
                    </a:cubicBezTo>
                    <a:cubicBezTo>
                      <a:pt x="29218" y="28004"/>
                      <a:pt x="34258" y="28757"/>
                      <a:pt x="38672" y="28757"/>
                    </a:cubicBezTo>
                    <a:cubicBezTo>
                      <a:pt x="46369" y="28757"/>
                      <a:pt x="52162" y="26466"/>
                      <a:pt x="53437" y="22236"/>
                    </a:cubicBezTo>
                    <a:cubicBezTo>
                      <a:pt x="55473" y="15579"/>
                      <a:pt x="45625" y="6673"/>
                      <a:pt x="31400" y="2327"/>
                    </a:cubicBezTo>
                    <a:cubicBezTo>
                      <a:pt x="26226" y="754"/>
                      <a:pt x="21194" y="0"/>
                      <a:pt x="16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4574050" y="1992725"/>
                <a:ext cx="1241700" cy="712025"/>
              </a:xfrm>
              <a:custGeom>
                <a:avLst/>
                <a:gdLst/>
                <a:ahLst/>
                <a:cxnLst/>
                <a:rect l="l" t="t" r="r" b="b"/>
                <a:pathLst>
                  <a:path w="49668" h="28481" extrusionOk="0">
                    <a:moveTo>
                      <a:pt x="10945" y="0"/>
                    </a:moveTo>
                    <a:cubicBezTo>
                      <a:pt x="6490" y="0"/>
                      <a:pt x="2674" y="768"/>
                      <a:pt x="1" y="2219"/>
                    </a:cubicBezTo>
                    <a:cubicBezTo>
                      <a:pt x="1865" y="1846"/>
                      <a:pt x="3811" y="1609"/>
                      <a:pt x="5813" y="1609"/>
                    </a:cubicBezTo>
                    <a:cubicBezTo>
                      <a:pt x="5932" y="1609"/>
                      <a:pt x="6052" y="1610"/>
                      <a:pt x="6171" y="1611"/>
                    </a:cubicBezTo>
                    <a:cubicBezTo>
                      <a:pt x="14895" y="1854"/>
                      <a:pt x="23740" y="5350"/>
                      <a:pt x="30701" y="10487"/>
                    </a:cubicBezTo>
                    <a:cubicBezTo>
                      <a:pt x="35594" y="14013"/>
                      <a:pt x="41917" y="20517"/>
                      <a:pt x="38269" y="26992"/>
                    </a:cubicBezTo>
                    <a:cubicBezTo>
                      <a:pt x="37965" y="27508"/>
                      <a:pt x="37631" y="27995"/>
                      <a:pt x="37266" y="28481"/>
                    </a:cubicBezTo>
                    <a:cubicBezTo>
                      <a:pt x="42707" y="27751"/>
                      <a:pt x="46597" y="25593"/>
                      <a:pt x="47601" y="22250"/>
                    </a:cubicBezTo>
                    <a:cubicBezTo>
                      <a:pt x="49667" y="15593"/>
                      <a:pt x="39789" y="6687"/>
                      <a:pt x="25564" y="2341"/>
                    </a:cubicBezTo>
                    <a:cubicBezTo>
                      <a:pt x="20392" y="753"/>
                      <a:pt x="15356" y="0"/>
                      <a:pt x="10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4966925" y="2067200"/>
                <a:ext cx="412650" cy="234050"/>
              </a:xfrm>
              <a:custGeom>
                <a:avLst/>
                <a:gdLst/>
                <a:ahLst/>
                <a:cxnLst/>
                <a:rect l="l" t="t" r="r" b="b"/>
                <a:pathLst>
                  <a:path w="16506" h="9362" extrusionOk="0">
                    <a:moveTo>
                      <a:pt x="487" y="2857"/>
                    </a:moveTo>
                    <a:cubicBezTo>
                      <a:pt x="0" y="4924"/>
                      <a:pt x="3101" y="7386"/>
                      <a:pt x="7387" y="8359"/>
                    </a:cubicBezTo>
                    <a:cubicBezTo>
                      <a:pt x="11703" y="9362"/>
                      <a:pt x="15563" y="8511"/>
                      <a:pt x="16019" y="6505"/>
                    </a:cubicBezTo>
                    <a:cubicBezTo>
                      <a:pt x="16505" y="4468"/>
                      <a:pt x="13405" y="1976"/>
                      <a:pt x="9119" y="1003"/>
                    </a:cubicBezTo>
                    <a:cubicBezTo>
                      <a:pt x="4864" y="0"/>
                      <a:pt x="973" y="851"/>
                      <a:pt x="487" y="28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4967675" y="2122650"/>
                <a:ext cx="400500" cy="163800"/>
              </a:xfrm>
              <a:custGeom>
                <a:avLst/>
                <a:gdLst/>
                <a:ahLst/>
                <a:cxnLst/>
                <a:rect l="l" t="t" r="r" b="b"/>
                <a:pathLst>
                  <a:path w="16020" h="6552" extrusionOk="0">
                    <a:moveTo>
                      <a:pt x="761" y="1"/>
                    </a:moveTo>
                    <a:cubicBezTo>
                      <a:pt x="609" y="183"/>
                      <a:pt x="487" y="427"/>
                      <a:pt x="457" y="639"/>
                    </a:cubicBezTo>
                    <a:cubicBezTo>
                      <a:pt x="1" y="2706"/>
                      <a:pt x="3071" y="5168"/>
                      <a:pt x="7357" y="6110"/>
                    </a:cubicBezTo>
                    <a:cubicBezTo>
                      <a:pt x="8607" y="6410"/>
                      <a:pt x="9817" y="6551"/>
                      <a:pt x="10917" y="6551"/>
                    </a:cubicBezTo>
                    <a:cubicBezTo>
                      <a:pt x="13612" y="6551"/>
                      <a:pt x="15644" y="5703"/>
                      <a:pt x="15989" y="4256"/>
                    </a:cubicBezTo>
                    <a:cubicBezTo>
                      <a:pt x="16019" y="4226"/>
                      <a:pt x="16019" y="4135"/>
                      <a:pt x="16019" y="4074"/>
                    </a:cubicBezTo>
                    <a:lnTo>
                      <a:pt x="16019" y="4074"/>
                    </a:lnTo>
                    <a:cubicBezTo>
                      <a:pt x="15279" y="5144"/>
                      <a:pt x="13451" y="5741"/>
                      <a:pt x="11168" y="5741"/>
                    </a:cubicBezTo>
                    <a:cubicBezTo>
                      <a:pt x="10080" y="5741"/>
                      <a:pt x="8888" y="5605"/>
                      <a:pt x="7661" y="5320"/>
                    </a:cubicBezTo>
                    <a:cubicBezTo>
                      <a:pt x="3527" y="4317"/>
                      <a:pt x="518" y="2007"/>
                      <a:pt x="761" y="1"/>
                    </a:cubicBezTo>
                    <a:close/>
                  </a:path>
                </a:pathLst>
              </a:custGeom>
              <a:solidFill>
                <a:srgbClr val="5E6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4509475" y="2108225"/>
                <a:ext cx="413400" cy="234825"/>
              </a:xfrm>
              <a:custGeom>
                <a:avLst/>
                <a:gdLst/>
                <a:ahLst/>
                <a:cxnLst/>
                <a:rect l="l" t="t" r="r" b="b"/>
                <a:pathLst>
                  <a:path w="16536" h="9393" extrusionOk="0">
                    <a:moveTo>
                      <a:pt x="517" y="2888"/>
                    </a:moveTo>
                    <a:cubicBezTo>
                      <a:pt x="0" y="4955"/>
                      <a:pt x="3131" y="7417"/>
                      <a:pt x="7417" y="8390"/>
                    </a:cubicBezTo>
                    <a:cubicBezTo>
                      <a:pt x="11703" y="9393"/>
                      <a:pt x="15593" y="8542"/>
                      <a:pt x="16049" y="6536"/>
                    </a:cubicBezTo>
                    <a:cubicBezTo>
                      <a:pt x="16536" y="4499"/>
                      <a:pt x="13435" y="2007"/>
                      <a:pt x="9119" y="1034"/>
                    </a:cubicBezTo>
                    <a:cubicBezTo>
                      <a:pt x="4833" y="0"/>
                      <a:pt x="1003"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4509475" y="2164450"/>
                <a:ext cx="402000" cy="163775"/>
              </a:xfrm>
              <a:custGeom>
                <a:avLst/>
                <a:gdLst/>
                <a:ahLst/>
                <a:cxnLst/>
                <a:rect l="l" t="t" r="r" b="b"/>
                <a:pathLst>
                  <a:path w="16080" h="6551" extrusionOk="0">
                    <a:moveTo>
                      <a:pt x="821" y="1"/>
                    </a:moveTo>
                    <a:lnTo>
                      <a:pt x="821" y="1"/>
                    </a:lnTo>
                    <a:cubicBezTo>
                      <a:pt x="669" y="183"/>
                      <a:pt x="547" y="426"/>
                      <a:pt x="517" y="639"/>
                    </a:cubicBezTo>
                    <a:cubicBezTo>
                      <a:pt x="0" y="2706"/>
                      <a:pt x="3131" y="5168"/>
                      <a:pt x="7417" y="6110"/>
                    </a:cubicBezTo>
                    <a:cubicBezTo>
                      <a:pt x="8659" y="6410"/>
                      <a:pt x="9865" y="6551"/>
                      <a:pt x="10964" y="6551"/>
                    </a:cubicBezTo>
                    <a:cubicBezTo>
                      <a:pt x="13656" y="6551"/>
                      <a:pt x="15704" y="5703"/>
                      <a:pt x="16049" y="4256"/>
                    </a:cubicBezTo>
                    <a:cubicBezTo>
                      <a:pt x="16080" y="4226"/>
                      <a:pt x="16080" y="4135"/>
                      <a:pt x="16080" y="4074"/>
                    </a:cubicBezTo>
                    <a:lnTo>
                      <a:pt x="16080" y="4074"/>
                    </a:lnTo>
                    <a:cubicBezTo>
                      <a:pt x="15339" y="5144"/>
                      <a:pt x="13511" y="5740"/>
                      <a:pt x="11228" y="5740"/>
                    </a:cubicBezTo>
                    <a:cubicBezTo>
                      <a:pt x="10140" y="5740"/>
                      <a:pt x="8948" y="5605"/>
                      <a:pt x="7721" y="5320"/>
                    </a:cubicBezTo>
                    <a:cubicBezTo>
                      <a:pt x="3587" y="4317"/>
                      <a:pt x="578" y="2007"/>
                      <a:pt x="821" y="1"/>
                    </a:cubicBezTo>
                    <a:close/>
                  </a:path>
                </a:pathLst>
              </a:custGeom>
              <a:solidFill>
                <a:srgbClr val="5E6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311150" y="2362025"/>
                <a:ext cx="413400" cy="234825"/>
              </a:xfrm>
              <a:custGeom>
                <a:avLst/>
                <a:gdLst/>
                <a:ahLst/>
                <a:cxnLst/>
                <a:rect l="l" t="t" r="r" b="b"/>
                <a:pathLst>
                  <a:path w="16536" h="9393" extrusionOk="0">
                    <a:moveTo>
                      <a:pt x="517" y="2888"/>
                    </a:moveTo>
                    <a:cubicBezTo>
                      <a:pt x="1" y="4925"/>
                      <a:pt x="3131" y="7417"/>
                      <a:pt x="7417" y="8390"/>
                    </a:cubicBezTo>
                    <a:cubicBezTo>
                      <a:pt x="11703" y="9393"/>
                      <a:pt x="15594" y="8542"/>
                      <a:pt x="16050" y="6536"/>
                    </a:cubicBezTo>
                    <a:cubicBezTo>
                      <a:pt x="16536" y="4469"/>
                      <a:pt x="13436" y="2007"/>
                      <a:pt x="9119" y="1034"/>
                    </a:cubicBezTo>
                    <a:cubicBezTo>
                      <a:pt x="4834" y="1"/>
                      <a:pt x="1004"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311150" y="2418250"/>
                <a:ext cx="402025" cy="163800"/>
              </a:xfrm>
              <a:custGeom>
                <a:avLst/>
                <a:gdLst/>
                <a:ahLst/>
                <a:cxnLst/>
                <a:rect l="l" t="t" r="r" b="b"/>
                <a:pathLst>
                  <a:path w="16081" h="6552" extrusionOk="0">
                    <a:moveTo>
                      <a:pt x="791" y="1"/>
                    </a:moveTo>
                    <a:lnTo>
                      <a:pt x="791" y="1"/>
                    </a:lnTo>
                    <a:cubicBezTo>
                      <a:pt x="639" y="183"/>
                      <a:pt x="548" y="396"/>
                      <a:pt x="517" y="639"/>
                    </a:cubicBezTo>
                    <a:cubicBezTo>
                      <a:pt x="1" y="2676"/>
                      <a:pt x="3131" y="5168"/>
                      <a:pt x="7417" y="6110"/>
                    </a:cubicBezTo>
                    <a:cubicBezTo>
                      <a:pt x="8659" y="6410"/>
                      <a:pt x="9865" y="6551"/>
                      <a:pt x="10964" y="6551"/>
                    </a:cubicBezTo>
                    <a:cubicBezTo>
                      <a:pt x="13657" y="6551"/>
                      <a:pt x="15704" y="5703"/>
                      <a:pt x="16050" y="4256"/>
                    </a:cubicBezTo>
                    <a:cubicBezTo>
                      <a:pt x="16080" y="4195"/>
                      <a:pt x="16080" y="4135"/>
                      <a:pt x="16080" y="4043"/>
                    </a:cubicBezTo>
                    <a:lnTo>
                      <a:pt x="16080" y="4043"/>
                    </a:lnTo>
                    <a:cubicBezTo>
                      <a:pt x="15338" y="5137"/>
                      <a:pt x="13503" y="5726"/>
                      <a:pt x="11214" y="5726"/>
                    </a:cubicBezTo>
                    <a:cubicBezTo>
                      <a:pt x="10129" y="5726"/>
                      <a:pt x="8943" y="5594"/>
                      <a:pt x="7721" y="5320"/>
                    </a:cubicBezTo>
                    <a:cubicBezTo>
                      <a:pt x="3587" y="4317"/>
                      <a:pt x="578" y="2007"/>
                      <a:pt x="791" y="1"/>
                    </a:cubicBezTo>
                    <a:close/>
                  </a:path>
                </a:pathLst>
              </a:custGeom>
              <a:solidFill>
                <a:srgbClr val="5E6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4903850" y="2431175"/>
                <a:ext cx="359450" cy="205200"/>
              </a:xfrm>
              <a:custGeom>
                <a:avLst/>
                <a:gdLst/>
                <a:ahLst/>
                <a:cxnLst/>
                <a:rect l="l" t="t" r="r" b="b"/>
                <a:pathLst>
                  <a:path w="14378" h="8208" extrusionOk="0">
                    <a:moveTo>
                      <a:pt x="426" y="2523"/>
                    </a:moveTo>
                    <a:cubicBezTo>
                      <a:pt x="1" y="4286"/>
                      <a:pt x="2706" y="6475"/>
                      <a:pt x="6414" y="7326"/>
                    </a:cubicBezTo>
                    <a:cubicBezTo>
                      <a:pt x="10153" y="8207"/>
                      <a:pt x="13527" y="7478"/>
                      <a:pt x="13952" y="5685"/>
                    </a:cubicBezTo>
                    <a:cubicBezTo>
                      <a:pt x="14378" y="3922"/>
                      <a:pt x="11673" y="1794"/>
                      <a:pt x="7934" y="882"/>
                    </a:cubicBezTo>
                    <a:cubicBezTo>
                      <a:pt x="4195" y="1"/>
                      <a:pt x="852" y="730"/>
                      <a:pt x="426" y="2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4903850" y="2479800"/>
                <a:ext cx="349575" cy="143125"/>
              </a:xfrm>
              <a:custGeom>
                <a:avLst/>
                <a:gdLst/>
                <a:ahLst/>
                <a:cxnLst/>
                <a:rect l="l" t="t" r="r" b="b"/>
                <a:pathLst>
                  <a:path w="13983" h="5725" extrusionOk="0">
                    <a:moveTo>
                      <a:pt x="700" y="1"/>
                    </a:moveTo>
                    <a:lnTo>
                      <a:pt x="700" y="1"/>
                    </a:lnTo>
                    <a:cubicBezTo>
                      <a:pt x="578" y="183"/>
                      <a:pt x="457" y="366"/>
                      <a:pt x="426" y="578"/>
                    </a:cubicBezTo>
                    <a:cubicBezTo>
                      <a:pt x="1" y="2341"/>
                      <a:pt x="2706" y="4469"/>
                      <a:pt x="6414" y="5351"/>
                    </a:cubicBezTo>
                    <a:cubicBezTo>
                      <a:pt x="7489" y="5604"/>
                      <a:pt x="8535" y="5724"/>
                      <a:pt x="9488" y="5724"/>
                    </a:cubicBezTo>
                    <a:cubicBezTo>
                      <a:pt x="11850" y="5724"/>
                      <a:pt x="13649" y="4987"/>
                      <a:pt x="13952" y="3709"/>
                    </a:cubicBezTo>
                    <a:cubicBezTo>
                      <a:pt x="13983" y="3648"/>
                      <a:pt x="13983" y="3588"/>
                      <a:pt x="13983" y="3527"/>
                    </a:cubicBezTo>
                    <a:lnTo>
                      <a:pt x="13983" y="3527"/>
                    </a:lnTo>
                    <a:cubicBezTo>
                      <a:pt x="13362" y="4457"/>
                      <a:pt x="11758" y="4980"/>
                      <a:pt x="9753" y="4980"/>
                    </a:cubicBezTo>
                    <a:cubicBezTo>
                      <a:pt x="8809" y="4980"/>
                      <a:pt x="7778" y="4864"/>
                      <a:pt x="6718" y="4621"/>
                    </a:cubicBezTo>
                    <a:cubicBezTo>
                      <a:pt x="3131" y="3800"/>
                      <a:pt x="457" y="1733"/>
                      <a:pt x="700" y="1"/>
                    </a:cubicBezTo>
                    <a:close/>
                  </a:path>
                </a:pathLst>
              </a:custGeom>
              <a:solidFill>
                <a:srgbClr val="5E6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014800" y="2304850"/>
                <a:ext cx="216600" cy="145900"/>
              </a:xfrm>
              <a:custGeom>
                <a:avLst/>
                <a:gdLst/>
                <a:ahLst/>
                <a:cxnLst/>
                <a:rect l="l" t="t" r="r" b="b"/>
                <a:pathLst>
                  <a:path w="8664" h="5836" extrusionOk="0">
                    <a:moveTo>
                      <a:pt x="2149" y="0"/>
                    </a:moveTo>
                    <a:cubicBezTo>
                      <a:pt x="1800" y="0"/>
                      <a:pt x="1438" y="22"/>
                      <a:pt x="1064" y="69"/>
                    </a:cubicBezTo>
                    <a:lnTo>
                      <a:pt x="0" y="2865"/>
                    </a:lnTo>
                    <a:cubicBezTo>
                      <a:pt x="0" y="2865"/>
                      <a:pt x="1338" y="4689"/>
                      <a:pt x="3131" y="5358"/>
                    </a:cubicBezTo>
                    <a:cubicBezTo>
                      <a:pt x="4137" y="5750"/>
                      <a:pt x="5354" y="5836"/>
                      <a:pt x="6228" y="5836"/>
                    </a:cubicBezTo>
                    <a:cubicBezTo>
                      <a:pt x="6912" y="5836"/>
                      <a:pt x="7387" y="5783"/>
                      <a:pt x="7387" y="5783"/>
                    </a:cubicBezTo>
                    <a:lnTo>
                      <a:pt x="8663" y="3108"/>
                    </a:lnTo>
                    <a:cubicBezTo>
                      <a:pt x="8663" y="3108"/>
                      <a:pt x="6332" y="0"/>
                      <a:pt x="2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059625" y="2306550"/>
                <a:ext cx="121625" cy="136800"/>
              </a:xfrm>
              <a:custGeom>
                <a:avLst/>
                <a:gdLst/>
                <a:ahLst/>
                <a:cxnLst/>
                <a:rect l="l" t="t" r="r" b="b"/>
                <a:pathLst>
                  <a:path w="4865" h="5472" extrusionOk="0">
                    <a:moveTo>
                      <a:pt x="1338" y="1"/>
                    </a:moveTo>
                    <a:lnTo>
                      <a:pt x="1095" y="700"/>
                    </a:lnTo>
                    <a:cubicBezTo>
                      <a:pt x="730" y="1976"/>
                      <a:pt x="396" y="3283"/>
                      <a:pt x="1" y="4560"/>
                    </a:cubicBezTo>
                    <a:cubicBezTo>
                      <a:pt x="396" y="4864"/>
                      <a:pt x="852" y="5107"/>
                      <a:pt x="1308" y="5290"/>
                    </a:cubicBezTo>
                    <a:cubicBezTo>
                      <a:pt x="1490" y="5381"/>
                      <a:pt x="1703" y="5442"/>
                      <a:pt x="1916" y="5472"/>
                    </a:cubicBezTo>
                    <a:cubicBezTo>
                      <a:pt x="2828" y="4043"/>
                      <a:pt x="3831" y="2645"/>
                      <a:pt x="4864" y="1308"/>
                    </a:cubicBezTo>
                    <a:cubicBezTo>
                      <a:pt x="4043" y="730"/>
                      <a:pt x="2828" y="153"/>
                      <a:pt x="1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014025" y="2376475"/>
                <a:ext cx="184700" cy="74275"/>
              </a:xfrm>
              <a:custGeom>
                <a:avLst/>
                <a:gdLst/>
                <a:ahLst/>
                <a:cxnLst/>
                <a:rect l="l" t="t" r="r" b="b"/>
                <a:pathLst>
                  <a:path w="7388" h="2971" extrusionOk="0">
                    <a:moveTo>
                      <a:pt x="1" y="0"/>
                    </a:moveTo>
                    <a:lnTo>
                      <a:pt x="1" y="0"/>
                    </a:lnTo>
                    <a:cubicBezTo>
                      <a:pt x="1" y="0"/>
                      <a:pt x="1338" y="1824"/>
                      <a:pt x="3132" y="2493"/>
                    </a:cubicBezTo>
                    <a:cubicBezTo>
                      <a:pt x="4121" y="2885"/>
                      <a:pt x="5339" y="2971"/>
                      <a:pt x="6219" y="2971"/>
                    </a:cubicBezTo>
                    <a:cubicBezTo>
                      <a:pt x="6907" y="2971"/>
                      <a:pt x="7387" y="2918"/>
                      <a:pt x="7387" y="2918"/>
                    </a:cubicBezTo>
                    <a:cubicBezTo>
                      <a:pt x="7387" y="2918"/>
                      <a:pt x="4712" y="9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464650" y="464575"/>
                <a:ext cx="1645950" cy="70700"/>
              </a:xfrm>
              <a:custGeom>
                <a:avLst/>
                <a:gdLst/>
                <a:ahLst/>
                <a:cxnLst/>
                <a:rect l="l" t="t" r="r" b="b"/>
                <a:pathLst>
                  <a:path w="65838" h="2828" extrusionOk="0">
                    <a:moveTo>
                      <a:pt x="1" y="1"/>
                    </a:moveTo>
                    <a:lnTo>
                      <a:pt x="1" y="2828"/>
                    </a:lnTo>
                    <a:lnTo>
                      <a:pt x="65838" y="2828"/>
                    </a:lnTo>
                    <a:lnTo>
                      <a:pt x="65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431975" y="504850"/>
                <a:ext cx="1717375" cy="221150"/>
              </a:xfrm>
              <a:custGeom>
                <a:avLst/>
                <a:gdLst/>
                <a:ahLst/>
                <a:cxnLst/>
                <a:rect l="l" t="t" r="r" b="b"/>
                <a:pathLst>
                  <a:path w="68695" h="8846" extrusionOk="0">
                    <a:moveTo>
                      <a:pt x="1" y="1"/>
                    </a:moveTo>
                    <a:lnTo>
                      <a:pt x="4286" y="7934"/>
                    </a:lnTo>
                    <a:cubicBezTo>
                      <a:pt x="4286" y="7934"/>
                      <a:pt x="14530" y="8846"/>
                      <a:pt x="34378" y="8846"/>
                    </a:cubicBezTo>
                    <a:cubicBezTo>
                      <a:pt x="54227" y="8846"/>
                      <a:pt x="64470" y="7934"/>
                      <a:pt x="64470" y="7934"/>
                    </a:cubicBezTo>
                    <a:lnTo>
                      <a:pt x="68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431975" y="504850"/>
                <a:ext cx="326025" cy="212050"/>
              </a:xfrm>
              <a:custGeom>
                <a:avLst/>
                <a:gdLst/>
                <a:ahLst/>
                <a:cxnLst/>
                <a:rect l="l" t="t" r="r" b="b"/>
                <a:pathLst>
                  <a:path w="13041" h="8482" extrusionOk="0">
                    <a:moveTo>
                      <a:pt x="1" y="1"/>
                    </a:moveTo>
                    <a:lnTo>
                      <a:pt x="4256" y="7934"/>
                    </a:lnTo>
                    <a:cubicBezTo>
                      <a:pt x="4256" y="7934"/>
                      <a:pt x="7204" y="8208"/>
                      <a:pt x="13040" y="8481"/>
                    </a:cubicBezTo>
                    <a:cubicBezTo>
                      <a:pt x="11551" y="5715"/>
                      <a:pt x="9879" y="2554"/>
                      <a:pt x="8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6697950" y="504850"/>
                <a:ext cx="452175" cy="215850"/>
              </a:xfrm>
              <a:custGeom>
                <a:avLst/>
                <a:gdLst/>
                <a:ahLst/>
                <a:cxnLst/>
                <a:rect l="l" t="t" r="r" b="b"/>
                <a:pathLst>
                  <a:path w="18087" h="8634" extrusionOk="0">
                    <a:moveTo>
                      <a:pt x="4469" y="1"/>
                    </a:moveTo>
                    <a:cubicBezTo>
                      <a:pt x="3101" y="3436"/>
                      <a:pt x="1369" y="6414"/>
                      <a:pt x="1" y="8633"/>
                    </a:cubicBezTo>
                    <a:cubicBezTo>
                      <a:pt x="9180" y="8360"/>
                      <a:pt x="13831" y="7934"/>
                      <a:pt x="13831" y="7934"/>
                    </a:cubicBezTo>
                    <a:lnTo>
                      <a:pt x="1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708575" y="504850"/>
                <a:ext cx="196850" cy="216600"/>
              </a:xfrm>
              <a:custGeom>
                <a:avLst/>
                <a:gdLst/>
                <a:ahLst/>
                <a:cxnLst/>
                <a:rect l="l" t="t" r="r" b="b"/>
                <a:pathLst>
                  <a:path w="7874" h="8664" extrusionOk="0">
                    <a:moveTo>
                      <a:pt x="1" y="1"/>
                    </a:moveTo>
                    <a:cubicBezTo>
                      <a:pt x="1520" y="2919"/>
                      <a:pt x="3314" y="6110"/>
                      <a:pt x="4712" y="8542"/>
                    </a:cubicBezTo>
                    <a:cubicBezTo>
                      <a:pt x="5685" y="8603"/>
                      <a:pt x="6749" y="8633"/>
                      <a:pt x="7873" y="8664"/>
                    </a:cubicBezTo>
                    <a:cubicBezTo>
                      <a:pt x="5958" y="6779"/>
                      <a:pt x="3618" y="3922"/>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883350" y="1241950"/>
                <a:ext cx="407325" cy="299425"/>
              </a:xfrm>
              <a:custGeom>
                <a:avLst/>
                <a:gdLst/>
                <a:ahLst/>
                <a:cxnLst/>
                <a:rect l="l" t="t" r="r" b="b"/>
                <a:pathLst>
                  <a:path w="16293" h="11977" extrusionOk="0">
                    <a:moveTo>
                      <a:pt x="16293" y="1"/>
                    </a:moveTo>
                    <a:lnTo>
                      <a:pt x="2128" y="1703"/>
                    </a:lnTo>
                    <a:cubicBezTo>
                      <a:pt x="1" y="5867"/>
                      <a:pt x="2128" y="10973"/>
                      <a:pt x="2128" y="10973"/>
                    </a:cubicBezTo>
                    <a:lnTo>
                      <a:pt x="16293" y="11976"/>
                    </a:lnTo>
                    <a:lnTo>
                      <a:pt x="16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883350" y="1241200"/>
                <a:ext cx="407325" cy="275100"/>
              </a:xfrm>
              <a:custGeom>
                <a:avLst/>
                <a:gdLst/>
                <a:ahLst/>
                <a:cxnLst/>
                <a:rect l="l" t="t" r="r" b="b"/>
                <a:pathLst>
                  <a:path w="16293" h="11004" extrusionOk="0">
                    <a:moveTo>
                      <a:pt x="16293" y="0"/>
                    </a:moveTo>
                    <a:lnTo>
                      <a:pt x="2128" y="1702"/>
                    </a:lnTo>
                    <a:cubicBezTo>
                      <a:pt x="1" y="5836"/>
                      <a:pt x="2128" y="10973"/>
                      <a:pt x="2128" y="10973"/>
                    </a:cubicBezTo>
                    <a:lnTo>
                      <a:pt x="2493" y="11003"/>
                    </a:lnTo>
                    <a:lnTo>
                      <a:pt x="2493" y="10943"/>
                    </a:lnTo>
                    <a:cubicBezTo>
                      <a:pt x="3071" y="8663"/>
                      <a:pt x="4347" y="6991"/>
                      <a:pt x="5958" y="5289"/>
                    </a:cubicBezTo>
                    <a:cubicBezTo>
                      <a:pt x="9788" y="1186"/>
                      <a:pt x="16292" y="0"/>
                      <a:pt x="16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6255700" y="1241200"/>
                <a:ext cx="69925" cy="300175"/>
              </a:xfrm>
              <a:custGeom>
                <a:avLst/>
                <a:gdLst/>
                <a:ahLst/>
                <a:cxnLst/>
                <a:rect l="l" t="t" r="r" b="b"/>
                <a:pathLst>
                  <a:path w="2797" h="12007" extrusionOk="0">
                    <a:moveTo>
                      <a:pt x="1399" y="0"/>
                    </a:moveTo>
                    <a:cubicBezTo>
                      <a:pt x="639" y="0"/>
                      <a:pt x="1" y="2645"/>
                      <a:pt x="1" y="5988"/>
                    </a:cubicBezTo>
                    <a:cubicBezTo>
                      <a:pt x="1" y="9301"/>
                      <a:pt x="608" y="12006"/>
                      <a:pt x="1399" y="12006"/>
                    </a:cubicBezTo>
                    <a:cubicBezTo>
                      <a:pt x="2159" y="12006"/>
                      <a:pt x="2797" y="9301"/>
                      <a:pt x="2797" y="5988"/>
                    </a:cubicBezTo>
                    <a:cubicBezTo>
                      <a:pt x="2797" y="2705"/>
                      <a:pt x="2189" y="0"/>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4477550" y="1988925"/>
                <a:ext cx="1294350" cy="560050"/>
              </a:xfrm>
              <a:custGeom>
                <a:avLst/>
                <a:gdLst/>
                <a:ahLst/>
                <a:cxnLst/>
                <a:rect l="l" t="t" r="r" b="b"/>
                <a:pathLst>
                  <a:path w="51774" h="22402" extrusionOk="0">
                    <a:moveTo>
                      <a:pt x="64" y="6509"/>
                    </a:moveTo>
                    <a:cubicBezTo>
                      <a:pt x="17" y="6642"/>
                      <a:pt x="1" y="6718"/>
                      <a:pt x="1" y="6718"/>
                    </a:cubicBezTo>
                    <a:lnTo>
                      <a:pt x="64" y="6509"/>
                    </a:lnTo>
                    <a:close/>
                    <a:moveTo>
                      <a:pt x="15115" y="0"/>
                    </a:moveTo>
                    <a:cubicBezTo>
                      <a:pt x="14203" y="0"/>
                      <a:pt x="13314" y="31"/>
                      <a:pt x="12463" y="92"/>
                    </a:cubicBezTo>
                    <a:cubicBezTo>
                      <a:pt x="10700" y="213"/>
                      <a:pt x="9119" y="487"/>
                      <a:pt x="7630" y="851"/>
                    </a:cubicBezTo>
                    <a:cubicBezTo>
                      <a:pt x="6141" y="1216"/>
                      <a:pt x="4864" y="1733"/>
                      <a:pt x="3800" y="2341"/>
                    </a:cubicBezTo>
                    <a:cubicBezTo>
                      <a:pt x="2736" y="2949"/>
                      <a:pt x="1885" y="3617"/>
                      <a:pt x="1338" y="4317"/>
                    </a:cubicBezTo>
                    <a:cubicBezTo>
                      <a:pt x="730" y="4955"/>
                      <a:pt x="426" y="5624"/>
                      <a:pt x="213" y="6019"/>
                    </a:cubicBezTo>
                    <a:lnTo>
                      <a:pt x="64" y="6509"/>
                    </a:lnTo>
                    <a:lnTo>
                      <a:pt x="64" y="6509"/>
                    </a:lnTo>
                    <a:cubicBezTo>
                      <a:pt x="107" y="6388"/>
                      <a:pt x="173" y="6220"/>
                      <a:pt x="274" y="6019"/>
                    </a:cubicBezTo>
                    <a:cubicBezTo>
                      <a:pt x="487" y="5624"/>
                      <a:pt x="821" y="4985"/>
                      <a:pt x="1399" y="4347"/>
                    </a:cubicBezTo>
                    <a:cubicBezTo>
                      <a:pt x="2007" y="3678"/>
                      <a:pt x="2858" y="3040"/>
                      <a:pt x="3922" y="2462"/>
                    </a:cubicBezTo>
                    <a:cubicBezTo>
                      <a:pt x="4986" y="1885"/>
                      <a:pt x="6262" y="1399"/>
                      <a:pt x="7721" y="1064"/>
                    </a:cubicBezTo>
                    <a:cubicBezTo>
                      <a:pt x="9180" y="699"/>
                      <a:pt x="10791" y="426"/>
                      <a:pt x="12493" y="365"/>
                    </a:cubicBezTo>
                    <a:cubicBezTo>
                      <a:pt x="13236" y="325"/>
                      <a:pt x="14002" y="303"/>
                      <a:pt x="14787" y="303"/>
                    </a:cubicBezTo>
                    <a:cubicBezTo>
                      <a:pt x="15799" y="303"/>
                      <a:pt x="16842" y="340"/>
                      <a:pt x="17904" y="426"/>
                    </a:cubicBezTo>
                    <a:cubicBezTo>
                      <a:pt x="19758" y="578"/>
                      <a:pt x="21642" y="851"/>
                      <a:pt x="23588" y="1247"/>
                    </a:cubicBezTo>
                    <a:cubicBezTo>
                      <a:pt x="25533" y="1611"/>
                      <a:pt x="27478" y="2098"/>
                      <a:pt x="29363" y="2675"/>
                    </a:cubicBezTo>
                    <a:cubicBezTo>
                      <a:pt x="33193" y="3830"/>
                      <a:pt x="36901" y="5380"/>
                      <a:pt x="40153" y="7235"/>
                    </a:cubicBezTo>
                    <a:cubicBezTo>
                      <a:pt x="41795" y="8177"/>
                      <a:pt x="43315" y="9180"/>
                      <a:pt x="44682" y="10213"/>
                    </a:cubicBezTo>
                    <a:cubicBezTo>
                      <a:pt x="46050" y="11216"/>
                      <a:pt x="47205" y="12341"/>
                      <a:pt x="48239" y="13435"/>
                    </a:cubicBezTo>
                    <a:cubicBezTo>
                      <a:pt x="49272" y="14529"/>
                      <a:pt x="50062" y="15684"/>
                      <a:pt x="50640" y="16748"/>
                    </a:cubicBezTo>
                    <a:cubicBezTo>
                      <a:pt x="51217" y="17812"/>
                      <a:pt x="51552" y="18815"/>
                      <a:pt x="51673" y="19697"/>
                    </a:cubicBezTo>
                    <a:cubicBezTo>
                      <a:pt x="51756" y="20175"/>
                      <a:pt x="51767" y="20599"/>
                      <a:pt x="51750" y="20960"/>
                    </a:cubicBezTo>
                    <a:lnTo>
                      <a:pt x="51750" y="20960"/>
                    </a:lnTo>
                    <a:cubicBezTo>
                      <a:pt x="51773" y="20597"/>
                      <a:pt x="51773" y="20166"/>
                      <a:pt x="51704" y="19666"/>
                    </a:cubicBezTo>
                    <a:cubicBezTo>
                      <a:pt x="51613" y="18785"/>
                      <a:pt x="51339" y="17782"/>
                      <a:pt x="50761" y="16657"/>
                    </a:cubicBezTo>
                    <a:cubicBezTo>
                      <a:pt x="50184" y="15563"/>
                      <a:pt x="49424" y="14438"/>
                      <a:pt x="48391" y="13283"/>
                    </a:cubicBezTo>
                    <a:cubicBezTo>
                      <a:pt x="47418" y="12159"/>
                      <a:pt x="46202" y="11034"/>
                      <a:pt x="44834" y="9970"/>
                    </a:cubicBezTo>
                    <a:cubicBezTo>
                      <a:pt x="43466" y="8906"/>
                      <a:pt x="41947" y="7903"/>
                      <a:pt x="40305" y="6931"/>
                    </a:cubicBezTo>
                    <a:cubicBezTo>
                      <a:pt x="37023" y="5076"/>
                      <a:pt x="33314" y="3496"/>
                      <a:pt x="29484" y="2310"/>
                    </a:cubicBezTo>
                    <a:cubicBezTo>
                      <a:pt x="27570" y="1703"/>
                      <a:pt x="25594" y="1247"/>
                      <a:pt x="23679" y="851"/>
                    </a:cubicBezTo>
                    <a:cubicBezTo>
                      <a:pt x="21703" y="487"/>
                      <a:pt x="19758" y="244"/>
                      <a:pt x="17904" y="92"/>
                    </a:cubicBezTo>
                    <a:cubicBezTo>
                      <a:pt x="16961" y="31"/>
                      <a:pt x="16027" y="0"/>
                      <a:pt x="15115" y="0"/>
                    </a:cubicBezTo>
                    <a:close/>
                    <a:moveTo>
                      <a:pt x="51750" y="20960"/>
                    </a:moveTo>
                    <a:cubicBezTo>
                      <a:pt x="51732" y="21237"/>
                      <a:pt x="51700" y="21475"/>
                      <a:pt x="51673" y="21672"/>
                    </a:cubicBezTo>
                    <a:cubicBezTo>
                      <a:pt x="51582" y="22189"/>
                      <a:pt x="51521" y="22402"/>
                      <a:pt x="51521" y="22402"/>
                    </a:cubicBezTo>
                    <a:cubicBezTo>
                      <a:pt x="51521" y="22402"/>
                      <a:pt x="51582" y="22189"/>
                      <a:pt x="51673" y="21733"/>
                    </a:cubicBezTo>
                    <a:cubicBezTo>
                      <a:pt x="51701" y="21524"/>
                      <a:pt x="51735" y="21265"/>
                      <a:pt x="51750" y="20960"/>
                    </a:cubicBezTo>
                    <a:close/>
                  </a:path>
                </a:pathLst>
              </a:custGeom>
              <a:solidFill>
                <a:srgbClr val="C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6"/>
            <p:cNvGrpSpPr/>
            <p:nvPr/>
          </p:nvGrpSpPr>
          <p:grpSpPr>
            <a:xfrm rot="-3756293">
              <a:off x="6547740" y="2066261"/>
              <a:ext cx="382516" cy="92971"/>
              <a:chOff x="9244975" y="3998175"/>
              <a:chExt cx="284200" cy="69075"/>
            </a:xfrm>
          </p:grpSpPr>
          <p:sp>
            <p:nvSpPr>
              <p:cNvPr id="435" name="Google Shape;435;p6"/>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rgbClr val="999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8" name="Google Shape;438;p6"/>
          <p:cNvSpPr/>
          <p:nvPr/>
        </p:nvSpPr>
        <p:spPr>
          <a:xfrm>
            <a:off x="300" y="4603495"/>
            <a:ext cx="9143697" cy="539640"/>
          </a:xfrm>
          <a:custGeom>
            <a:avLst/>
            <a:gdLst/>
            <a:ahLst/>
            <a:cxnLst/>
            <a:rect l="l" t="t" r="r" b="b"/>
            <a:pathLst>
              <a:path w="285317" h="22598" extrusionOk="0">
                <a:moveTo>
                  <a:pt x="0" y="1"/>
                </a:moveTo>
                <a:lnTo>
                  <a:pt x="285316" y="1"/>
                </a:lnTo>
                <a:lnTo>
                  <a:pt x="285316" y="22598"/>
                </a:lnTo>
                <a:lnTo>
                  <a:pt x="0" y="2259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3"/>
        <p:cNvGrpSpPr/>
        <p:nvPr/>
      </p:nvGrpSpPr>
      <p:grpSpPr>
        <a:xfrm>
          <a:off x="0" y="0"/>
          <a:ext cx="0" cy="0"/>
          <a:chOff x="0" y="0"/>
          <a:chExt cx="0" cy="0"/>
        </a:xfrm>
      </p:grpSpPr>
      <p:sp>
        <p:nvSpPr>
          <p:cNvPr id="444" name="Google Shape;444;p8"/>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txBox="1">
            <a:spLocks noGrp="1"/>
          </p:cNvSpPr>
          <p:nvPr>
            <p:ph type="title"/>
          </p:nvPr>
        </p:nvSpPr>
        <p:spPr>
          <a:xfrm>
            <a:off x="720000" y="1169977"/>
            <a:ext cx="5097600" cy="2494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7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446" name="Google Shape;446;p8"/>
          <p:cNvGrpSpPr/>
          <p:nvPr/>
        </p:nvGrpSpPr>
        <p:grpSpPr>
          <a:xfrm>
            <a:off x="4473200" y="3138250"/>
            <a:ext cx="4478825" cy="1120850"/>
            <a:chOff x="2662175" y="3735150"/>
            <a:chExt cx="4478825" cy="1120850"/>
          </a:xfrm>
        </p:grpSpPr>
        <p:sp>
          <p:nvSpPr>
            <p:cNvPr id="447" name="Google Shape;447;p8"/>
            <p:cNvSpPr/>
            <p:nvPr/>
          </p:nvSpPr>
          <p:spPr>
            <a:xfrm>
              <a:off x="2751075" y="3735150"/>
              <a:ext cx="4351925" cy="220400"/>
            </a:xfrm>
            <a:custGeom>
              <a:avLst/>
              <a:gdLst/>
              <a:ahLst/>
              <a:cxnLst/>
              <a:rect l="l" t="t" r="r" b="b"/>
              <a:pathLst>
                <a:path w="174077" h="8816" extrusionOk="0">
                  <a:moveTo>
                    <a:pt x="4438" y="0"/>
                  </a:moveTo>
                  <a:cubicBezTo>
                    <a:pt x="1976" y="0"/>
                    <a:pt x="1" y="1976"/>
                    <a:pt x="1" y="4408"/>
                  </a:cubicBezTo>
                  <a:cubicBezTo>
                    <a:pt x="1" y="6839"/>
                    <a:pt x="2007" y="8815"/>
                    <a:pt x="4438" y="8815"/>
                  </a:cubicBezTo>
                  <a:lnTo>
                    <a:pt x="169669" y="8815"/>
                  </a:lnTo>
                  <a:cubicBezTo>
                    <a:pt x="172101" y="8815"/>
                    <a:pt x="174077" y="6839"/>
                    <a:pt x="174077" y="4408"/>
                  </a:cubicBezTo>
                  <a:cubicBezTo>
                    <a:pt x="174077" y="1976"/>
                    <a:pt x="172101" y="0"/>
                    <a:pt x="169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6372725" y="3735150"/>
              <a:ext cx="730275" cy="220400"/>
            </a:xfrm>
            <a:custGeom>
              <a:avLst/>
              <a:gdLst/>
              <a:ahLst/>
              <a:cxnLst/>
              <a:rect l="l" t="t" r="r" b="b"/>
              <a:pathLst>
                <a:path w="29211" h="8816" extrusionOk="0">
                  <a:moveTo>
                    <a:pt x="1" y="0"/>
                  </a:moveTo>
                  <a:cubicBezTo>
                    <a:pt x="1125" y="2675"/>
                    <a:pt x="1216" y="5867"/>
                    <a:pt x="456" y="8815"/>
                  </a:cubicBezTo>
                  <a:lnTo>
                    <a:pt x="24803" y="8815"/>
                  </a:lnTo>
                  <a:cubicBezTo>
                    <a:pt x="27235" y="8815"/>
                    <a:pt x="29211" y="6839"/>
                    <a:pt x="29211" y="4408"/>
                  </a:cubicBezTo>
                  <a:cubicBezTo>
                    <a:pt x="29211" y="1976"/>
                    <a:pt x="27235" y="0"/>
                    <a:pt x="24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5341550" y="3750900"/>
              <a:ext cx="47900" cy="235125"/>
            </a:xfrm>
            <a:custGeom>
              <a:avLst/>
              <a:gdLst/>
              <a:ahLst/>
              <a:cxnLst/>
              <a:rect l="l" t="t" r="r" b="b"/>
              <a:pathLst>
                <a:path w="1916" h="9405" extrusionOk="0">
                  <a:moveTo>
                    <a:pt x="725" y="0"/>
                  </a:moveTo>
                  <a:cubicBezTo>
                    <a:pt x="635" y="0"/>
                    <a:pt x="548" y="61"/>
                    <a:pt x="548" y="191"/>
                  </a:cubicBezTo>
                  <a:cubicBezTo>
                    <a:pt x="548" y="3109"/>
                    <a:pt x="1" y="6209"/>
                    <a:pt x="426" y="9097"/>
                  </a:cubicBezTo>
                  <a:cubicBezTo>
                    <a:pt x="471" y="9306"/>
                    <a:pt x="647" y="9405"/>
                    <a:pt x="823" y="9405"/>
                  </a:cubicBezTo>
                  <a:cubicBezTo>
                    <a:pt x="1005" y="9405"/>
                    <a:pt x="1185" y="9298"/>
                    <a:pt x="1216" y="9097"/>
                  </a:cubicBezTo>
                  <a:cubicBezTo>
                    <a:pt x="1703" y="6301"/>
                    <a:pt x="1915" y="2866"/>
                    <a:pt x="912" y="130"/>
                  </a:cubicBezTo>
                  <a:cubicBezTo>
                    <a:pt x="884" y="46"/>
                    <a:pt x="804" y="0"/>
                    <a:pt x="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3676625" y="3758825"/>
              <a:ext cx="45625" cy="188450"/>
            </a:xfrm>
            <a:custGeom>
              <a:avLst/>
              <a:gdLst/>
              <a:ahLst/>
              <a:cxnLst/>
              <a:rect l="l" t="t" r="r" b="b"/>
              <a:pathLst>
                <a:path w="1825" h="7538" extrusionOk="0">
                  <a:moveTo>
                    <a:pt x="809" y="1"/>
                  </a:moveTo>
                  <a:cubicBezTo>
                    <a:pt x="714" y="1"/>
                    <a:pt x="622" y="56"/>
                    <a:pt x="608" y="178"/>
                  </a:cubicBezTo>
                  <a:cubicBezTo>
                    <a:pt x="274" y="2367"/>
                    <a:pt x="1" y="5041"/>
                    <a:pt x="548" y="7230"/>
                  </a:cubicBezTo>
                  <a:cubicBezTo>
                    <a:pt x="594" y="7431"/>
                    <a:pt x="775" y="7538"/>
                    <a:pt x="953" y="7538"/>
                  </a:cubicBezTo>
                  <a:cubicBezTo>
                    <a:pt x="1124" y="7538"/>
                    <a:pt x="1293" y="7439"/>
                    <a:pt x="1338" y="7230"/>
                  </a:cubicBezTo>
                  <a:cubicBezTo>
                    <a:pt x="1824" y="4981"/>
                    <a:pt x="1034" y="2518"/>
                    <a:pt x="1034" y="239"/>
                  </a:cubicBezTo>
                  <a:cubicBezTo>
                    <a:pt x="1051" y="87"/>
                    <a:pt x="927" y="1"/>
                    <a:pt x="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2751825" y="3773150"/>
              <a:ext cx="4351175" cy="183900"/>
            </a:xfrm>
            <a:custGeom>
              <a:avLst/>
              <a:gdLst/>
              <a:ahLst/>
              <a:cxnLst/>
              <a:rect l="l" t="t" r="r" b="b"/>
              <a:pathLst>
                <a:path w="174047" h="7356" extrusionOk="0">
                  <a:moveTo>
                    <a:pt x="1095" y="0"/>
                  </a:moveTo>
                  <a:cubicBezTo>
                    <a:pt x="396" y="821"/>
                    <a:pt x="1" y="1794"/>
                    <a:pt x="1" y="2949"/>
                  </a:cubicBezTo>
                  <a:cubicBezTo>
                    <a:pt x="1" y="5350"/>
                    <a:pt x="1977" y="7356"/>
                    <a:pt x="4408" y="7356"/>
                  </a:cubicBezTo>
                  <a:lnTo>
                    <a:pt x="169639" y="7356"/>
                  </a:lnTo>
                  <a:cubicBezTo>
                    <a:pt x="172071" y="7356"/>
                    <a:pt x="174047" y="5380"/>
                    <a:pt x="174047" y="2949"/>
                  </a:cubicBezTo>
                  <a:cubicBezTo>
                    <a:pt x="174047" y="1885"/>
                    <a:pt x="173652" y="882"/>
                    <a:pt x="173044" y="122"/>
                  </a:cubicBezTo>
                  <a:cubicBezTo>
                    <a:pt x="170126" y="2371"/>
                    <a:pt x="164047" y="2280"/>
                    <a:pt x="159426" y="2401"/>
                  </a:cubicBezTo>
                  <a:cubicBezTo>
                    <a:pt x="154620" y="2501"/>
                    <a:pt x="69314" y="3044"/>
                    <a:pt x="30544" y="3044"/>
                  </a:cubicBezTo>
                  <a:cubicBezTo>
                    <a:pt x="21751" y="3044"/>
                    <a:pt x="15351" y="3016"/>
                    <a:pt x="12828" y="2949"/>
                  </a:cubicBezTo>
                  <a:cubicBezTo>
                    <a:pt x="5685" y="2705"/>
                    <a:pt x="2524" y="1307"/>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3014750" y="3746950"/>
              <a:ext cx="595800" cy="57875"/>
            </a:xfrm>
            <a:custGeom>
              <a:avLst/>
              <a:gdLst/>
              <a:ahLst/>
              <a:cxnLst/>
              <a:rect l="l" t="t" r="r" b="b"/>
              <a:pathLst>
                <a:path w="23832" h="2315" extrusionOk="0">
                  <a:moveTo>
                    <a:pt x="8580" y="0"/>
                  </a:moveTo>
                  <a:cubicBezTo>
                    <a:pt x="5816" y="0"/>
                    <a:pt x="3040" y="247"/>
                    <a:pt x="366" y="1018"/>
                  </a:cubicBezTo>
                  <a:cubicBezTo>
                    <a:pt x="1" y="1139"/>
                    <a:pt x="62" y="1747"/>
                    <a:pt x="487" y="1747"/>
                  </a:cubicBezTo>
                  <a:cubicBezTo>
                    <a:pt x="954" y="1740"/>
                    <a:pt x="1419" y="1737"/>
                    <a:pt x="1884" y="1737"/>
                  </a:cubicBezTo>
                  <a:cubicBezTo>
                    <a:pt x="5328" y="1737"/>
                    <a:pt x="8735" y="1921"/>
                    <a:pt x="12190" y="2082"/>
                  </a:cubicBezTo>
                  <a:cubicBezTo>
                    <a:pt x="14115" y="2177"/>
                    <a:pt x="16057" y="2314"/>
                    <a:pt x="17993" y="2314"/>
                  </a:cubicBezTo>
                  <a:cubicBezTo>
                    <a:pt x="19757" y="2314"/>
                    <a:pt x="21515" y="2201"/>
                    <a:pt x="23254" y="1838"/>
                  </a:cubicBezTo>
                  <a:cubicBezTo>
                    <a:pt x="23831" y="1717"/>
                    <a:pt x="23588" y="896"/>
                    <a:pt x="23102" y="866"/>
                  </a:cubicBezTo>
                  <a:cubicBezTo>
                    <a:pt x="19211" y="379"/>
                    <a:pt x="15260" y="258"/>
                    <a:pt x="11399" y="76"/>
                  </a:cubicBezTo>
                  <a:cubicBezTo>
                    <a:pt x="10464" y="29"/>
                    <a:pt x="9523" y="0"/>
                    <a:pt x="8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3872675" y="3743300"/>
              <a:ext cx="626950" cy="63525"/>
            </a:xfrm>
            <a:custGeom>
              <a:avLst/>
              <a:gdLst/>
              <a:ahLst/>
              <a:cxnLst/>
              <a:rect l="l" t="t" r="r" b="b"/>
              <a:pathLst>
                <a:path w="25078" h="2541" extrusionOk="0">
                  <a:moveTo>
                    <a:pt x="6815" y="1"/>
                  </a:moveTo>
                  <a:cubicBezTo>
                    <a:pt x="4599" y="1"/>
                    <a:pt x="2377" y="138"/>
                    <a:pt x="305" y="677"/>
                  </a:cubicBezTo>
                  <a:cubicBezTo>
                    <a:pt x="31" y="738"/>
                    <a:pt x="1" y="1103"/>
                    <a:pt x="213" y="1194"/>
                  </a:cubicBezTo>
                  <a:cubicBezTo>
                    <a:pt x="1672" y="1984"/>
                    <a:pt x="3283" y="1984"/>
                    <a:pt x="4894" y="2106"/>
                  </a:cubicBezTo>
                  <a:cubicBezTo>
                    <a:pt x="7022" y="2228"/>
                    <a:pt x="9119" y="2228"/>
                    <a:pt x="11247" y="2349"/>
                  </a:cubicBezTo>
                  <a:cubicBezTo>
                    <a:pt x="13249" y="2461"/>
                    <a:pt x="15251" y="2541"/>
                    <a:pt x="17250" y="2541"/>
                  </a:cubicBezTo>
                  <a:cubicBezTo>
                    <a:pt x="19591" y="2541"/>
                    <a:pt x="21928" y="2432"/>
                    <a:pt x="24256" y="2136"/>
                  </a:cubicBezTo>
                  <a:cubicBezTo>
                    <a:pt x="25077" y="2076"/>
                    <a:pt x="25077" y="1133"/>
                    <a:pt x="24317" y="1012"/>
                  </a:cubicBezTo>
                  <a:cubicBezTo>
                    <a:pt x="20244" y="495"/>
                    <a:pt x="16171" y="222"/>
                    <a:pt x="12068" y="130"/>
                  </a:cubicBezTo>
                  <a:cubicBezTo>
                    <a:pt x="10374" y="90"/>
                    <a:pt x="8596" y="1"/>
                    <a:pt x="6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4705525" y="3747475"/>
              <a:ext cx="235575" cy="66375"/>
            </a:xfrm>
            <a:custGeom>
              <a:avLst/>
              <a:gdLst/>
              <a:ahLst/>
              <a:cxnLst/>
              <a:rect l="l" t="t" r="r" b="b"/>
              <a:pathLst>
                <a:path w="9423" h="2655" extrusionOk="0">
                  <a:moveTo>
                    <a:pt x="3404" y="0"/>
                  </a:moveTo>
                  <a:cubicBezTo>
                    <a:pt x="2369" y="0"/>
                    <a:pt x="1308" y="152"/>
                    <a:pt x="517" y="814"/>
                  </a:cubicBezTo>
                  <a:cubicBezTo>
                    <a:pt x="0" y="1301"/>
                    <a:pt x="456" y="2061"/>
                    <a:pt x="1064" y="2091"/>
                  </a:cubicBezTo>
                  <a:cubicBezTo>
                    <a:pt x="2402" y="2213"/>
                    <a:pt x="3709" y="2334"/>
                    <a:pt x="5046" y="2486"/>
                  </a:cubicBezTo>
                  <a:cubicBezTo>
                    <a:pt x="5629" y="2557"/>
                    <a:pt x="6251" y="2655"/>
                    <a:pt x="6860" y="2655"/>
                  </a:cubicBezTo>
                  <a:cubicBezTo>
                    <a:pt x="7555" y="2655"/>
                    <a:pt x="8232" y="2528"/>
                    <a:pt x="8815" y="2091"/>
                  </a:cubicBezTo>
                  <a:cubicBezTo>
                    <a:pt x="9271" y="1787"/>
                    <a:pt x="9423" y="1027"/>
                    <a:pt x="8845" y="784"/>
                  </a:cubicBezTo>
                  <a:cubicBezTo>
                    <a:pt x="7569" y="176"/>
                    <a:pt x="6049" y="85"/>
                    <a:pt x="4681" y="55"/>
                  </a:cubicBezTo>
                  <a:cubicBezTo>
                    <a:pt x="4275" y="27"/>
                    <a:pt x="3842" y="0"/>
                    <a:pt x="3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5473975" y="3760625"/>
              <a:ext cx="97100" cy="39150"/>
            </a:xfrm>
            <a:custGeom>
              <a:avLst/>
              <a:gdLst/>
              <a:ahLst/>
              <a:cxnLst/>
              <a:rect l="l" t="t" r="r" b="b"/>
              <a:pathLst>
                <a:path w="3884" h="1566" extrusionOk="0">
                  <a:moveTo>
                    <a:pt x="2584" y="0"/>
                  </a:moveTo>
                  <a:cubicBezTo>
                    <a:pt x="2153" y="0"/>
                    <a:pt x="1712" y="126"/>
                    <a:pt x="1299" y="167"/>
                  </a:cubicBezTo>
                  <a:cubicBezTo>
                    <a:pt x="1263" y="170"/>
                    <a:pt x="1218" y="171"/>
                    <a:pt x="1165" y="171"/>
                  </a:cubicBezTo>
                  <a:cubicBezTo>
                    <a:pt x="1092" y="171"/>
                    <a:pt x="1006" y="169"/>
                    <a:pt x="915" y="169"/>
                  </a:cubicBezTo>
                  <a:cubicBezTo>
                    <a:pt x="512" y="169"/>
                    <a:pt x="1" y="208"/>
                    <a:pt x="23" y="623"/>
                  </a:cubicBezTo>
                  <a:lnTo>
                    <a:pt x="23" y="653"/>
                  </a:lnTo>
                  <a:cubicBezTo>
                    <a:pt x="84" y="896"/>
                    <a:pt x="144" y="1048"/>
                    <a:pt x="388" y="1109"/>
                  </a:cubicBezTo>
                  <a:cubicBezTo>
                    <a:pt x="942" y="1322"/>
                    <a:pt x="1692" y="1566"/>
                    <a:pt x="2362" y="1566"/>
                  </a:cubicBezTo>
                  <a:cubicBezTo>
                    <a:pt x="2647" y="1566"/>
                    <a:pt x="2918" y="1522"/>
                    <a:pt x="3154" y="1413"/>
                  </a:cubicBezTo>
                  <a:cubicBezTo>
                    <a:pt x="3822" y="1200"/>
                    <a:pt x="3883" y="349"/>
                    <a:pt x="3184" y="106"/>
                  </a:cubicBezTo>
                  <a:cubicBezTo>
                    <a:pt x="2989" y="28"/>
                    <a:pt x="2788" y="0"/>
                    <a:pt x="2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4477550" y="3988200"/>
              <a:ext cx="358700" cy="449100"/>
            </a:xfrm>
            <a:custGeom>
              <a:avLst/>
              <a:gdLst/>
              <a:ahLst/>
              <a:cxnLst/>
              <a:rect l="l" t="t" r="r" b="b"/>
              <a:pathLst>
                <a:path w="14348" h="17964" extrusionOk="0">
                  <a:moveTo>
                    <a:pt x="1" y="0"/>
                  </a:moveTo>
                  <a:lnTo>
                    <a:pt x="1" y="17964"/>
                  </a:lnTo>
                  <a:lnTo>
                    <a:pt x="14347" y="17964"/>
                  </a:lnTo>
                  <a:lnTo>
                    <a:pt x="143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4478325" y="3988200"/>
              <a:ext cx="359450" cy="364750"/>
            </a:xfrm>
            <a:custGeom>
              <a:avLst/>
              <a:gdLst/>
              <a:ahLst/>
              <a:cxnLst/>
              <a:rect l="l" t="t" r="r" b="b"/>
              <a:pathLst>
                <a:path w="14378" h="14590" extrusionOk="0">
                  <a:moveTo>
                    <a:pt x="0" y="0"/>
                  </a:moveTo>
                  <a:lnTo>
                    <a:pt x="0" y="5806"/>
                  </a:lnTo>
                  <a:cubicBezTo>
                    <a:pt x="3799" y="6870"/>
                    <a:pt x="7629" y="8420"/>
                    <a:pt x="10639" y="10791"/>
                  </a:cubicBezTo>
                  <a:cubicBezTo>
                    <a:pt x="11824" y="11581"/>
                    <a:pt x="13344" y="12979"/>
                    <a:pt x="14377" y="14590"/>
                  </a:cubicBezTo>
                  <a:lnTo>
                    <a:pt x="14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4406125" y="4290875"/>
              <a:ext cx="512950" cy="334875"/>
            </a:xfrm>
            <a:custGeom>
              <a:avLst/>
              <a:gdLst/>
              <a:ahLst/>
              <a:cxnLst/>
              <a:rect l="l" t="t" r="r" b="b"/>
              <a:pathLst>
                <a:path w="20518" h="13395" extrusionOk="0">
                  <a:moveTo>
                    <a:pt x="9819" y="1"/>
                  </a:moveTo>
                  <a:cubicBezTo>
                    <a:pt x="4749" y="1"/>
                    <a:pt x="1520" y="568"/>
                    <a:pt x="1520" y="568"/>
                  </a:cubicBezTo>
                  <a:lnTo>
                    <a:pt x="0" y="13395"/>
                  </a:lnTo>
                  <a:lnTo>
                    <a:pt x="20518" y="13395"/>
                  </a:lnTo>
                  <a:lnTo>
                    <a:pt x="18633" y="568"/>
                  </a:lnTo>
                  <a:cubicBezTo>
                    <a:pt x="15350" y="143"/>
                    <a:pt x="12355" y="1"/>
                    <a:pt x="9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4405375" y="4295175"/>
              <a:ext cx="142875" cy="331350"/>
            </a:xfrm>
            <a:custGeom>
              <a:avLst/>
              <a:gdLst/>
              <a:ahLst/>
              <a:cxnLst/>
              <a:rect l="l" t="t" r="r" b="b"/>
              <a:pathLst>
                <a:path w="5715" h="13254" extrusionOk="0">
                  <a:moveTo>
                    <a:pt x="5714" y="1"/>
                  </a:moveTo>
                  <a:lnTo>
                    <a:pt x="5714" y="1"/>
                  </a:lnTo>
                  <a:cubicBezTo>
                    <a:pt x="3070" y="183"/>
                    <a:pt x="1520" y="426"/>
                    <a:pt x="1520" y="426"/>
                  </a:cubicBezTo>
                  <a:lnTo>
                    <a:pt x="0" y="13253"/>
                  </a:lnTo>
                  <a:lnTo>
                    <a:pt x="5684" y="13253"/>
                  </a:lnTo>
                  <a:cubicBezTo>
                    <a:pt x="4985" y="10123"/>
                    <a:pt x="4833" y="7144"/>
                    <a:pt x="5198" y="3892"/>
                  </a:cubicBezTo>
                  <a:cubicBezTo>
                    <a:pt x="5350" y="2585"/>
                    <a:pt x="5502" y="1278"/>
                    <a:pt x="5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4710075" y="4295175"/>
              <a:ext cx="152775" cy="332100"/>
            </a:xfrm>
            <a:custGeom>
              <a:avLst/>
              <a:gdLst/>
              <a:ahLst/>
              <a:cxnLst/>
              <a:rect l="l" t="t" r="r" b="b"/>
              <a:pathLst>
                <a:path w="6111" h="13284" extrusionOk="0">
                  <a:moveTo>
                    <a:pt x="1490" y="1"/>
                  </a:moveTo>
                  <a:cubicBezTo>
                    <a:pt x="1490" y="2007"/>
                    <a:pt x="1338" y="4013"/>
                    <a:pt x="1156" y="5958"/>
                  </a:cubicBezTo>
                  <a:cubicBezTo>
                    <a:pt x="943" y="8451"/>
                    <a:pt x="730" y="10974"/>
                    <a:pt x="1" y="13284"/>
                  </a:cubicBezTo>
                  <a:lnTo>
                    <a:pt x="6110" y="13284"/>
                  </a:lnTo>
                  <a:cubicBezTo>
                    <a:pt x="5776" y="11126"/>
                    <a:pt x="5502" y="8998"/>
                    <a:pt x="5259" y="6901"/>
                  </a:cubicBezTo>
                  <a:cubicBezTo>
                    <a:pt x="4986" y="4712"/>
                    <a:pt x="4651" y="2433"/>
                    <a:pt x="4438" y="214"/>
                  </a:cubicBezTo>
                  <a:cubicBezTo>
                    <a:pt x="3435" y="92"/>
                    <a:pt x="2432" y="31"/>
                    <a:pt x="1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3826325" y="4780750"/>
              <a:ext cx="1755375" cy="75250"/>
            </a:xfrm>
            <a:custGeom>
              <a:avLst/>
              <a:gdLst/>
              <a:ahLst/>
              <a:cxnLst/>
              <a:rect l="l" t="t" r="r" b="b"/>
              <a:pathLst>
                <a:path w="70215" h="3010" extrusionOk="0">
                  <a:moveTo>
                    <a:pt x="1" y="1"/>
                  </a:moveTo>
                  <a:lnTo>
                    <a:pt x="1" y="3010"/>
                  </a:lnTo>
                  <a:lnTo>
                    <a:pt x="70215" y="3010"/>
                  </a:lnTo>
                  <a:lnTo>
                    <a:pt x="70215" y="1"/>
                  </a:lnTo>
                  <a:close/>
                </a:path>
              </a:pathLst>
            </a:custGeom>
            <a:solidFill>
              <a:srgbClr val="151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3792900" y="4577100"/>
              <a:ext cx="1831350" cy="236350"/>
            </a:xfrm>
            <a:custGeom>
              <a:avLst/>
              <a:gdLst/>
              <a:ahLst/>
              <a:cxnLst/>
              <a:rect l="l" t="t" r="r" b="b"/>
              <a:pathLst>
                <a:path w="73254" h="9454" extrusionOk="0">
                  <a:moveTo>
                    <a:pt x="36627" y="1"/>
                  </a:moveTo>
                  <a:cubicBezTo>
                    <a:pt x="15441" y="1"/>
                    <a:pt x="4499" y="973"/>
                    <a:pt x="4499" y="973"/>
                  </a:cubicBezTo>
                  <a:lnTo>
                    <a:pt x="0" y="9454"/>
                  </a:lnTo>
                  <a:lnTo>
                    <a:pt x="73254" y="9454"/>
                  </a:lnTo>
                  <a:lnTo>
                    <a:pt x="68725" y="973"/>
                  </a:lnTo>
                  <a:cubicBezTo>
                    <a:pt x="68725" y="973"/>
                    <a:pt x="57782" y="1"/>
                    <a:pt x="36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3791375" y="4588500"/>
              <a:ext cx="348050" cy="224950"/>
            </a:xfrm>
            <a:custGeom>
              <a:avLst/>
              <a:gdLst/>
              <a:ahLst/>
              <a:cxnLst/>
              <a:rect l="l" t="t" r="r" b="b"/>
              <a:pathLst>
                <a:path w="13922" h="8998" extrusionOk="0">
                  <a:moveTo>
                    <a:pt x="13922" y="1"/>
                  </a:moveTo>
                  <a:lnTo>
                    <a:pt x="13922" y="1"/>
                  </a:lnTo>
                  <a:cubicBezTo>
                    <a:pt x="7721" y="213"/>
                    <a:pt x="4529" y="517"/>
                    <a:pt x="4529" y="517"/>
                  </a:cubicBezTo>
                  <a:lnTo>
                    <a:pt x="0" y="8998"/>
                  </a:lnTo>
                  <a:lnTo>
                    <a:pt x="9241" y="8998"/>
                  </a:lnTo>
                  <a:cubicBezTo>
                    <a:pt x="10548" y="6262"/>
                    <a:pt x="12311" y="2919"/>
                    <a:pt x="13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142450" y="4583950"/>
              <a:ext cx="480275" cy="229500"/>
            </a:xfrm>
            <a:custGeom>
              <a:avLst/>
              <a:gdLst/>
              <a:ahLst/>
              <a:cxnLst/>
              <a:rect l="l" t="t" r="r" b="b"/>
              <a:pathLst>
                <a:path w="19211" h="9180" extrusionOk="0">
                  <a:moveTo>
                    <a:pt x="1" y="0"/>
                  </a:moveTo>
                  <a:cubicBezTo>
                    <a:pt x="1429" y="2341"/>
                    <a:pt x="3253" y="5563"/>
                    <a:pt x="4712" y="9180"/>
                  </a:cubicBezTo>
                  <a:lnTo>
                    <a:pt x="19211" y="9180"/>
                  </a:lnTo>
                  <a:lnTo>
                    <a:pt x="14743" y="699"/>
                  </a:lnTo>
                  <a:cubicBezTo>
                    <a:pt x="14743" y="699"/>
                    <a:pt x="9758" y="24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4086975" y="4582425"/>
              <a:ext cx="209000" cy="231025"/>
            </a:xfrm>
            <a:custGeom>
              <a:avLst/>
              <a:gdLst/>
              <a:ahLst/>
              <a:cxnLst/>
              <a:rect l="l" t="t" r="r" b="b"/>
              <a:pathLst>
                <a:path w="8360" h="9241" extrusionOk="0">
                  <a:moveTo>
                    <a:pt x="8359" y="0"/>
                  </a:moveTo>
                  <a:lnTo>
                    <a:pt x="8359" y="0"/>
                  </a:lnTo>
                  <a:cubicBezTo>
                    <a:pt x="7174" y="61"/>
                    <a:pt x="6079" y="92"/>
                    <a:pt x="5016" y="122"/>
                  </a:cubicBezTo>
                  <a:cubicBezTo>
                    <a:pt x="3496" y="2706"/>
                    <a:pt x="1611" y="6140"/>
                    <a:pt x="0" y="9241"/>
                  </a:cubicBezTo>
                  <a:lnTo>
                    <a:pt x="1490" y="9241"/>
                  </a:lnTo>
                  <a:cubicBezTo>
                    <a:pt x="3830" y="5077"/>
                    <a:pt x="6353" y="2037"/>
                    <a:pt x="8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2662175" y="3875725"/>
              <a:ext cx="4477300" cy="223425"/>
            </a:xfrm>
            <a:custGeom>
              <a:avLst/>
              <a:gdLst/>
              <a:ahLst/>
              <a:cxnLst/>
              <a:rect l="l" t="t" r="r" b="b"/>
              <a:pathLst>
                <a:path w="179092" h="8937" extrusionOk="0">
                  <a:moveTo>
                    <a:pt x="0" y="1"/>
                  </a:moveTo>
                  <a:lnTo>
                    <a:pt x="0" y="8937"/>
                  </a:lnTo>
                  <a:lnTo>
                    <a:pt x="179092" y="8937"/>
                  </a:lnTo>
                  <a:lnTo>
                    <a:pt x="1790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6273950" y="3875725"/>
              <a:ext cx="867050" cy="223425"/>
            </a:xfrm>
            <a:custGeom>
              <a:avLst/>
              <a:gdLst/>
              <a:ahLst/>
              <a:cxnLst/>
              <a:rect l="l" t="t" r="r" b="b"/>
              <a:pathLst>
                <a:path w="34682" h="8937" extrusionOk="0">
                  <a:moveTo>
                    <a:pt x="5775" y="1"/>
                  </a:moveTo>
                  <a:cubicBezTo>
                    <a:pt x="4651" y="3314"/>
                    <a:pt x="2462" y="6353"/>
                    <a:pt x="0" y="8937"/>
                  </a:cubicBezTo>
                  <a:lnTo>
                    <a:pt x="34682" y="8937"/>
                  </a:lnTo>
                  <a:lnTo>
                    <a:pt x="346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2662175" y="3875725"/>
              <a:ext cx="4458300" cy="223425"/>
            </a:xfrm>
            <a:custGeom>
              <a:avLst/>
              <a:gdLst/>
              <a:ahLst/>
              <a:cxnLst/>
              <a:rect l="l" t="t" r="r" b="b"/>
              <a:pathLst>
                <a:path w="178332" h="8937" extrusionOk="0">
                  <a:moveTo>
                    <a:pt x="0" y="1"/>
                  </a:moveTo>
                  <a:lnTo>
                    <a:pt x="0" y="8937"/>
                  </a:lnTo>
                  <a:lnTo>
                    <a:pt x="943" y="8937"/>
                  </a:lnTo>
                  <a:cubicBezTo>
                    <a:pt x="3958" y="2462"/>
                    <a:pt x="10720" y="1504"/>
                    <a:pt x="17664" y="1504"/>
                  </a:cubicBezTo>
                  <a:cubicBezTo>
                    <a:pt x="20583" y="1504"/>
                    <a:pt x="23534" y="1674"/>
                    <a:pt x="26252" y="1674"/>
                  </a:cubicBezTo>
                  <a:cubicBezTo>
                    <a:pt x="26388" y="1674"/>
                    <a:pt x="26523" y="1673"/>
                    <a:pt x="26657" y="1672"/>
                  </a:cubicBezTo>
                  <a:cubicBezTo>
                    <a:pt x="48755" y="1612"/>
                    <a:pt x="128179" y="973"/>
                    <a:pt x="178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8"/>
          <p:cNvGrpSpPr/>
          <p:nvPr/>
        </p:nvGrpSpPr>
        <p:grpSpPr>
          <a:xfrm>
            <a:off x="6143525" y="0"/>
            <a:ext cx="2721975" cy="2399000"/>
            <a:chOff x="6143525" y="0"/>
            <a:chExt cx="2721975" cy="2399000"/>
          </a:xfrm>
        </p:grpSpPr>
        <p:grpSp>
          <p:nvGrpSpPr>
            <p:cNvPr id="470" name="Google Shape;470;p8"/>
            <p:cNvGrpSpPr/>
            <p:nvPr/>
          </p:nvGrpSpPr>
          <p:grpSpPr>
            <a:xfrm>
              <a:off x="6143525" y="0"/>
              <a:ext cx="2721975" cy="2399000"/>
              <a:chOff x="4428150" y="464575"/>
              <a:chExt cx="2721975" cy="2399000"/>
            </a:xfrm>
          </p:grpSpPr>
          <p:sp>
            <p:nvSpPr>
              <p:cNvPr id="471" name="Google Shape;471;p8"/>
              <p:cNvSpPr/>
              <p:nvPr/>
            </p:nvSpPr>
            <p:spPr>
              <a:xfrm>
                <a:off x="6039900" y="596050"/>
                <a:ext cx="367800" cy="720400"/>
              </a:xfrm>
              <a:custGeom>
                <a:avLst/>
                <a:gdLst/>
                <a:ahLst/>
                <a:cxnLst/>
                <a:rect l="l" t="t" r="r" b="b"/>
                <a:pathLst>
                  <a:path w="14712" h="28816" extrusionOk="0">
                    <a:moveTo>
                      <a:pt x="2705" y="0"/>
                    </a:moveTo>
                    <a:lnTo>
                      <a:pt x="0" y="28815"/>
                    </a:lnTo>
                    <a:lnTo>
                      <a:pt x="4134" y="28815"/>
                    </a:lnTo>
                    <a:lnTo>
                      <a:pt x="14712" y="1946"/>
                    </a:lnTo>
                    <a:lnTo>
                      <a:pt x="2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6103725" y="633275"/>
                <a:ext cx="303975" cy="683175"/>
              </a:xfrm>
              <a:custGeom>
                <a:avLst/>
                <a:gdLst/>
                <a:ahLst/>
                <a:cxnLst/>
                <a:rect l="l" t="t" r="r" b="b"/>
                <a:pathLst>
                  <a:path w="12159" h="27327" extrusionOk="0">
                    <a:moveTo>
                      <a:pt x="9484" y="1"/>
                    </a:moveTo>
                    <a:lnTo>
                      <a:pt x="0" y="27326"/>
                    </a:lnTo>
                    <a:lnTo>
                      <a:pt x="1581" y="27326"/>
                    </a:lnTo>
                    <a:lnTo>
                      <a:pt x="12159" y="457"/>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6004175" y="1495000"/>
                <a:ext cx="435450" cy="1174800"/>
              </a:xfrm>
              <a:custGeom>
                <a:avLst/>
                <a:gdLst/>
                <a:ahLst/>
                <a:cxnLst/>
                <a:rect l="l" t="t" r="r" b="b"/>
                <a:pathLst>
                  <a:path w="17418" h="46992" extrusionOk="0">
                    <a:moveTo>
                      <a:pt x="6992" y="0"/>
                    </a:moveTo>
                    <a:lnTo>
                      <a:pt x="1" y="152"/>
                    </a:lnTo>
                    <a:lnTo>
                      <a:pt x="12858" y="46992"/>
                    </a:lnTo>
                    <a:lnTo>
                      <a:pt x="17417" y="46992"/>
                    </a:lnTo>
                    <a:lnTo>
                      <a:pt x="8603" y="1611"/>
                    </a:lnTo>
                    <a:lnTo>
                      <a:pt x="6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6178950" y="1495000"/>
                <a:ext cx="260675" cy="1174800"/>
              </a:xfrm>
              <a:custGeom>
                <a:avLst/>
                <a:gdLst/>
                <a:ahLst/>
                <a:cxnLst/>
                <a:rect l="l" t="t" r="r" b="b"/>
                <a:pathLst>
                  <a:path w="10427" h="46992" extrusionOk="0">
                    <a:moveTo>
                      <a:pt x="1" y="0"/>
                    </a:moveTo>
                    <a:lnTo>
                      <a:pt x="31" y="152"/>
                    </a:lnTo>
                    <a:lnTo>
                      <a:pt x="9028" y="46992"/>
                    </a:lnTo>
                    <a:lnTo>
                      <a:pt x="10426" y="46992"/>
                    </a:lnTo>
                    <a:lnTo>
                      <a:pt x="1612" y="161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6198700" y="2514000"/>
                <a:ext cx="326800" cy="349575"/>
              </a:xfrm>
              <a:custGeom>
                <a:avLst/>
                <a:gdLst/>
                <a:ahLst/>
                <a:cxnLst/>
                <a:rect l="l" t="t" r="r" b="b"/>
                <a:pathLst>
                  <a:path w="13072" h="13983" extrusionOk="0">
                    <a:moveTo>
                      <a:pt x="5654" y="1"/>
                    </a:moveTo>
                    <a:lnTo>
                      <a:pt x="1" y="9575"/>
                    </a:lnTo>
                    <a:cubicBezTo>
                      <a:pt x="1521" y="12888"/>
                      <a:pt x="5746" y="13983"/>
                      <a:pt x="5746" y="13983"/>
                    </a:cubicBezTo>
                    <a:lnTo>
                      <a:pt x="13071" y="5654"/>
                    </a:lnTo>
                    <a:lnTo>
                      <a:pt x="56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6329400" y="2509625"/>
                <a:ext cx="204450" cy="149025"/>
              </a:xfrm>
              <a:custGeom>
                <a:avLst/>
                <a:gdLst/>
                <a:ahLst/>
                <a:cxnLst/>
                <a:rect l="l" t="t" r="r" b="b"/>
                <a:pathLst>
                  <a:path w="8178" h="5961" extrusionOk="0">
                    <a:moveTo>
                      <a:pt x="755" y="0"/>
                    </a:moveTo>
                    <a:cubicBezTo>
                      <a:pt x="583" y="0"/>
                      <a:pt x="460" y="47"/>
                      <a:pt x="396" y="145"/>
                    </a:cubicBezTo>
                    <a:cubicBezTo>
                      <a:pt x="1" y="632"/>
                      <a:pt x="1369" y="2303"/>
                      <a:pt x="3436" y="3854"/>
                    </a:cubicBezTo>
                    <a:cubicBezTo>
                      <a:pt x="5099" y="5120"/>
                      <a:pt x="6723" y="5960"/>
                      <a:pt x="7460" y="5960"/>
                    </a:cubicBezTo>
                    <a:cubicBezTo>
                      <a:pt x="7625" y="5960"/>
                      <a:pt x="7746" y="5918"/>
                      <a:pt x="7813" y="5829"/>
                    </a:cubicBezTo>
                    <a:cubicBezTo>
                      <a:pt x="8177" y="5343"/>
                      <a:pt x="6810" y="3702"/>
                      <a:pt x="4743" y="2121"/>
                    </a:cubicBezTo>
                    <a:cubicBezTo>
                      <a:pt x="3094" y="842"/>
                      <a:pt x="1485" y="0"/>
                      <a:pt x="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6197950" y="2514000"/>
                <a:ext cx="148200" cy="349575"/>
              </a:xfrm>
              <a:custGeom>
                <a:avLst/>
                <a:gdLst/>
                <a:ahLst/>
                <a:cxnLst/>
                <a:rect l="l" t="t" r="r" b="b"/>
                <a:pathLst>
                  <a:path w="5928" h="13983" extrusionOk="0">
                    <a:moveTo>
                      <a:pt x="5654" y="1"/>
                    </a:moveTo>
                    <a:lnTo>
                      <a:pt x="1" y="9575"/>
                    </a:lnTo>
                    <a:cubicBezTo>
                      <a:pt x="1551" y="12888"/>
                      <a:pt x="5715" y="13983"/>
                      <a:pt x="5715" y="13983"/>
                    </a:cubicBezTo>
                    <a:lnTo>
                      <a:pt x="5928" y="13740"/>
                    </a:lnTo>
                    <a:cubicBezTo>
                      <a:pt x="5806" y="12372"/>
                      <a:pt x="5684" y="11065"/>
                      <a:pt x="5654" y="9697"/>
                    </a:cubicBezTo>
                    <a:cubicBezTo>
                      <a:pt x="5563" y="6445"/>
                      <a:pt x="5654" y="3223"/>
                      <a:pt x="5776" y="61"/>
                    </a:cubicBezTo>
                    <a:lnTo>
                      <a:pt x="5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5763300" y="2234375"/>
                <a:ext cx="570375" cy="484075"/>
              </a:xfrm>
              <a:custGeom>
                <a:avLst/>
                <a:gdLst/>
                <a:ahLst/>
                <a:cxnLst/>
                <a:rect l="l" t="t" r="r" b="b"/>
                <a:pathLst>
                  <a:path w="22815" h="19363" extrusionOk="0">
                    <a:moveTo>
                      <a:pt x="1064" y="0"/>
                    </a:moveTo>
                    <a:lnTo>
                      <a:pt x="0" y="7295"/>
                    </a:lnTo>
                    <a:lnTo>
                      <a:pt x="20304" y="19362"/>
                    </a:lnTo>
                    <a:cubicBezTo>
                      <a:pt x="20305" y="19363"/>
                      <a:pt x="20307" y="19363"/>
                      <a:pt x="20309" y="19363"/>
                    </a:cubicBezTo>
                    <a:cubicBezTo>
                      <a:pt x="20429" y="19363"/>
                      <a:pt x="22815" y="18586"/>
                      <a:pt x="22159" y="16201"/>
                    </a:cubicBezTo>
                    <a:lnTo>
                      <a:pt x="10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5777725" y="2235875"/>
                <a:ext cx="543350" cy="427850"/>
              </a:xfrm>
              <a:custGeom>
                <a:avLst/>
                <a:gdLst/>
                <a:ahLst/>
                <a:cxnLst/>
                <a:rect l="l" t="t" r="r" b="b"/>
                <a:pathLst>
                  <a:path w="21734" h="17114" extrusionOk="0">
                    <a:moveTo>
                      <a:pt x="548" y="1"/>
                    </a:moveTo>
                    <a:lnTo>
                      <a:pt x="1" y="3952"/>
                    </a:lnTo>
                    <a:lnTo>
                      <a:pt x="21734" y="17114"/>
                    </a:lnTo>
                    <a:cubicBezTo>
                      <a:pt x="21734" y="16870"/>
                      <a:pt x="21734" y="16506"/>
                      <a:pt x="21612" y="16171"/>
                    </a:cubicBez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4475275" y="1714475"/>
                <a:ext cx="1413425" cy="834500"/>
              </a:xfrm>
              <a:custGeom>
                <a:avLst/>
                <a:gdLst/>
                <a:ahLst/>
                <a:cxnLst/>
                <a:rect l="l" t="t" r="r" b="b"/>
                <a:pathLst>
                  <a:path w="56537" h="33380" extrusionOk="0">
                    <a:moveTo>
                      <a:pt x="17100" y="1"/>
                    </a:moveTo>
                    <a:cubicBezTo>
                      <a:pt x="9533" y="1"/>
                      <a:pt x="3919" y="2126"/>
                      <a:pt x="2432" y="5872"/>
                    </a:cubicBezTo>
                    <a:lnTo>
                      <a:pt x="0" y="18425"/>
                    </a:lnTo>
                    <a:lnTo>
                      <a:pt x="51643" y="33380"/>
                    </a:lnTo>
                    <a:cubicBezTo>
                      <a:pt x="51612" y="33380"/>
                      <a:pt x="55746" y="21830"/>
                      <a:pt x="56536" y="19975"/>
                    </a:cubicBezTo>
                    <a:cubicBezTo>
                      <a:pt x="56232" y="13927"/>
                      <a:pt x="47539" y="7057"/>
                      <a:pt x="32767" y="2528"/>
                    </a:cubicBezTo>
                    <a:cubicBezTo>
                      <a:pt x="27143" y="804"/>
                      <a:pt x="21752" y="1"/>
                      <a:pt x="17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4474525" y="1714475"/>
                <a:ext cx="1349575" cy="468250"/>
              </a:xfrm>
              <a:custGeom>
                <a:avLst/>
                <a:gdLst/>
                <a:ahLst/>
                <a:cxnLst/>
                <a:rect l="l" t="t" r="r" b="b"/>
                <a:pathLst>
                  <a:path w="53983" h="18730" extrusionOk="0">
                    <a:moveTo>
                      <a:pt x="17086" y="1"/>
                    </a:moveTo>
                    <a:cubicBezTo>
                      <a:pt x="9520" y="1"/>
                      <a:pt x="3919" y="2126"/>
                      <a:pt x="2432" y="5872"/>
                    </a:cubicBezTo>
                    <a:lnTo>
                      <a:pt x="0" y="18425"/>
                    </a:lnTo>
                    <a:lnTo>
                      <a:pt x="1094" y="18729"/>
                    </a:lnTo>
                    <a:lnTo>
                      <a:pt x="8389" y="5203"/>
                    </a:lnTo>
                    <a:cubicBezTo>
                      <a:pt x="8374" y="5203"/>
                      <a:pt x="13274" y="3220"/>
                      <a:pt x="21202" y="3220"/>
                    </a:cubicBezTo>
                    <a:cubicBezTo>
                      <a:pt x="29521" y="3220"/>
                      <a:pt x="41174" y="5403"/>
                      <a:pt x="53983" y="14352"/>
                    </a:cubicBezTo>
                    <a:cubicBezTo>
                      <a:pt x="50396" y="9975"/>
                      <a:pt x="43040" y="5690"/>
                      <a:pt x="32767" y="2528"/>
                    </a:cubicBezTo>
                    <a:cubicBezTo>
                      <a:pt x="27131" y="804"/>
                      <a:pt x="21737" y="1"/>
                      <a:pt x="17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4474525" y="1784500"/>
                <a:ext cx="127675" cy="395175"/>
              </a:xfrm>
              <a:custGeom>
                <a:avLst/>
                <a:gdLst/>
                <a:ahLst/>
                <a:cxnLst/>
                <a:rect l="l" t="t" r="r" b="b"/>
                <a:pathLst>
                  <a:path w="5107" h="15807" extrusionOk="0">
                    <a:moveTo>
                      <a:pt x="5107" y="1"/>
                    </a:moveTo>
                    <a:cubicBezTo>
                      <a:pt x="3830" y="822"/>
                      <a:pt x="2918" y="1885"/>
                      <a:pt x="2432" y="3071"/>
                    </a:cubicBezTo>
                    <a:lnTo>
                      <a:pt x="0" y="15624"/>
                    </a:lnTo>
                    <a:lnTo>
                      <a:pt x="608" y="15807"/>
                    </a:lnTo>
                    <a:cubicBezTo>
                      <a:pt x="1520" y="12068"/>
                      <a:pt x="2523" y="8360"/>
                      <a:pt x="3587" y="4682"/>
                    </a:cubicBezTo>
                    <a:cubicBezTo>
                      <a:pt x="3982" y="3071"/>
                      <a:pt x="4529" y="1521"/>
                      <a:pt x="5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5259475" y="1951675"/>
                <a:ext cx="585900" cy="563875"/>
              </a:xfrm>
              <a:custGeom>
                <a:avLst/>
                <a:gdLst/>
                <a:ahLst/>
                <a:cxnLst/>
                <a:rect l="l" t="t" r="r" b="b"/>
                <a:pathLst>
                  <a:path w="23436" h="22555" extrusionOk="0">
                    <a:moveTo>
                      <a:pt x="16962" y="1"/>
                    </a:moveTo>
                    <a:cubicBezTo>
                      <a:pt x="15563" y="1582"/>
                      <a:pt x="14226" y="3223"/>
                      <a:pt x="12828" y="4773"/>
                    </a:cubicBezTo>
                    <a:cubicBezTo>
                      <a:pt x="8694" y="9332"/>
                      <a:pt x="4378" y="13740"/>
                      <a:pt x="1" y="18056"/>
                    </a:cubicBezTo>
                    <a:lnTo>
                      <a:pt x="15563" y="22554"/>
                    </a:lnTo>
                    <a:cubicBezTo>
                      <a:pt x="17630" y="18573"/>
                      <a:pt x="19515" y="14500"/>
                      <a:pt x="21369" y="10457"/>
                    </a:cubicBezTo>
                    <a:cubicBezTo>
                      <a:pt x="22038" y="8937"/>
                      <a:pt x="22737" y="7448"/>
                      <a:pt x="23436" y="5928"/>
                    </a:cubicBezTo>
                    <a:cubicBezTo>
                      <a:pt x="22068" y="3922"/>
                      <a:pt x="19849" y="1886"/>
                      <a:pt x="16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4428150" y="1993075"/>
                <a:ext cx="1386850" cy="718950"/>
              </a:xfrm>
              <a:custGeom>
                <a:avLst/>
                <a:gdLst/>
                <a:ahLst/>
                <a:cxnLst/>
                <a:rect l="l" t="t" r="r" b="b"/>
                <a:pathLst>
                  <a:path w="55474" h="28758" extrusionOk="0">
                    <a:moveTo>
                      <a:pt x="16787" y="0"/>
                    </a:moveTo>
                    <a:cubicBezTo>
                      <a:pt x="9103" y="0"/>
                      <a:pt x="3321" y="2291"/>
                      <a:pt x="2007" y="6521"/>
                    </a:cubicBezTo>
                    <a:cubicBezTo>
                      <a:pt x="1" y="13148"/>
                      <a:pt x="9849" y="22084"/>
                      <a:pt x="24044" y="26430"/>
                    </a:cubicBezTo>
                    <a:cubicBezTo>
                      <a:pt x="29218" y="28004"/>
                      <a:pt x="34258" y="28757"/>
                      <a:pt x="38672" y="28757"/>
                    </a:cubicBezTo>
                    <a:cubicBezTo>
                      <a:pt x="46369" y="28757"/>
                      <a:pt x="52162" y="26466"/>
                      <a:pt x="53437" y="22236"/>
                    </a:cubicBezTo>
                    <a:cubicBezTo>
                      <a:pt x="55473" y="15579"/>
                      <a:pt x="45625" y="6673"/>
                      <a:pt x="31400" y="2327"/>
                    </a:cubicBezTo>
                    <a:cubicBezTo>
                      <a:pt x="26226" y="754"/>
                      <a:pt x="21194" y="0"/>
                      <a:pt x="16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4574050" y="1992725"/>
                <a:ext cx="1241700" cy="712025"/>
              </a:xfrm>
              <a:custGeom>
                <a:avLst/>
                <a:gdLst/>
                <a:ahLst/>
                <a:cxnLst/>
                <a:rect l="l" t="t" r="r" b="b"/>
                <a:pathLst>
                  <a:path w="49668" h="28481" extrusionOk="0">
                    <a:moveTo>
                      <a:pt x="10945" y="0"/>
                    </a:moveTo>
                    <a:cubicBezTo>
                      <a:pt x="6490" y="0"/>
                      <a:pt x="2674" y="768"/>
                      <a:pt x="1" y="2219"/>
                    </a:cubicBezTo>
                    <a:cubicBezTo>
                      <a:pt x="1865" y="1846"/>
                      <a:pt x="3811" y="1609"/>
                      <a:pt x="5813" y="1609"/>
                    </a:cubicBezTo>
                    <a:cubicBezTo>
                      <a:pt x="5932" y="1609"/>
                      <a:pt x="6052" y="1610"/>
                      <a:pt x="6171" y="1611"/>
                    </a:cubicBezTo>
                    <a:cubicBezTo>
                      <a:pt x="14895" y="1854"/>
                      <a:pt x="23740" y="5350"/>
                      <a:pt x="30701" y="10487"/>
                    </a:cubicBezTo>
                    <a:cubicBezTo>
                      <a:pt x="35594" y="14013"/>
                      <a:pt x="41917" y="20517"/>
                      <a:pt x="38269" y="26992"/>
                    </a:cubicBezTo>
                    <a:cubicBezTo>
                      <a:pt x="37965" y="27508"/>
                      <a:pt x="37631" y="27995"/>
                      <a:pt x="37266" y="28481"/>
                    </a:cubicBezTo>
                    <a:cubicBezTo>
                      <a:pt x="42707" y="27751"/>
                      <a:pt x="46597" y="25593"/>
                      <a:pt x="47601" y="22250"/>
                    </a:cubicBezTo>
                    <a:cubicBezTo>
                      <a:pt x="49667" y="15593"/>
                      <a:pt x="39789" y="6687"/>
                      <a:pt x="25564" y="2341"/>
                    </a:cubicBezTo>
                    <a:cubicBezTo>
                      <a:pt x="20392" y="753"/>
                      <a:pt x="15356" y="0"/>
                      <a:pt x="10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4966925" y="2067200"/>
                <a:ext cx="412650" cy="234050"/>
              </a:xfrm>
              <a:custGeom>
                <a:avLst/>
                <a:gdLst/>
                <a:ahLst/>
                <a:cxnLst/>
                <a:rect l="l" t="t" r="r" b="b"/>
                <a:pathLst>
                  <a:path w="16506" h="9362" extrusionOk="0">
                    <a:moveTo>
                      <a:pt x="487" y="2857"/>
                    </a:moveTo>
                    <a:cubicBezTo>
                      <a:pt x="0" y="4924"/>
                      <a:pt x="3101" y="7386"/>
                      <a:pt x="7387" y="8359"/>
                    </a:cubicBezTo>
                    <a:cubicBezTo>
                      <a:pt x="11703" y="9362"/>
                      <a:pt x="15563" y="8511"/>
                      <a:pt x="16019" y="6505"/>
                    </a:cubicBezTo>
                    <a:cubicBezTo>
                      <a:pt x="16505" y="4468"/>
                      <a:pt x="13405" y="1976"/>
                      <a:pt x="9119" y="1003"/>
                    </a:cubicBezTo>
                    <a:cubicBezTo>
                      <a:pt x="4864" y="0"/>
                      <a:pt x="973" y="851"/>
                      <a:pt x="487" y="28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4967675" y="2122650"/>
                <a:ext cx="400500" cy="163800"/>
              </a:xfrm>
              <a:custGeom>
                <a:avLst/>
                <a:gdLst/>
                <a:ahLst/>
                <a:cxnLst/>
                <a:rect l="l" t="t" r="r" b="b"/>
                <a:pathLst>
                  <a:path w="16020" h="6552" extrusionOk="0">
                    <a:moveTo>
                      <a:pt x="761" y="1"/>
                    </a:moveTo>
                    <a:cubicBezTo>
                      <a:pt x="609" y="183"/>
                      <a:pt x="487" y="427"/>
                      <a:pt x="457" y="639"/>
                    </a:cubicBezTo>
                    <a:cubicBezTo>
                      <a:pt x="1" y="2706"/>
                      <a:pt x="3071" y="5168"/>
                      <a:pt x="7357" y="6110"/>
                    </a:cubicBezTo>
                    <a:cubicBezTo>
                      <a:pt x="8607" y="6410"/>
                      <a:pt x="9817" y="6551"/>
                      <a:pt x="10917" y="6551"/>
                    </a:cubicBezTo>
                    <a:cubicBezTo>
                      <a:pt x="13612" y="6551"/>
                      <a:pt x="15644" y="5703"/>
                      <a:pt x="15989" y="4256"/>
                    </a:cubicBezTo>
                    <a:cubicBezTo>
                      <a:pt x="16019" y="4226"/>
                      <a:pt x="16019" y="4135"/>
                      <a:pt x="16019" y="4074"/>
                    </a:cubicBezTo>
                    <a:lnTo>
                      <a:pt x="16019" y="4074"/>
                    </a:lnTo>
                    <a:cubicBezTo>
                      <a:pt x="15279" y="5144"/>
                      <a:pt x="13451" y="5741"/>
                      <a:pt x="11168" y="5741"/>
                    </a:cubicBezTo>
                    <a:cubicBezTo>
                      <a:pt x="10080" y="5741"/>
                      <a:pt x="8888" y="5605"/>
                      <a:pt x="7661" y="5320"/>
                    </a:cubicBezTo>
                    <a:cubicBezTo>
                      <a:pt x="3527" y="4317"/>
                      <a:pt x="518" y="2007"/>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4509475" y="2108225"/>
                <a:ext cx="413400" cy="234825"/>
              </a:xfrm>
              <a:custGeom>
                <a:avLst/>
                <a:gdLst/>
                <a:ahLst/>
                <a:cxnLst/>
                <a:rect l="l" t="t" r="r" b="b"/>
                <a:pathLst>
                  <a:path w="16536" h="9393" extrusionOk="0">
                    <a:moveTo>
                      <a:pt x="517" y="2888"/>
                    </a:moveTo>
                    <a:cubicBezTo>
                      <a:pt x="0" y="4955"/>
                      <a:pt x="3131" y="7417"/>
                      <a:pt x="7417" y="8390"/>
                    </a:cubicBezTo>
                    <a:cubicBezTo>
                      <a:pt x="11703" y="9393"/>
                      <a:pt x="15593" y="8542"/>
                      <a:pt x="16049" y="6536"/>
                    </a:cubicBezTo>
                    <a:cubicBezTo>
                      <a:pt x="16536" y="4499"/>
                      <a:pt x="13435" y="2007"/>
                      <a:pt x="9119" y="1034"/>
                    </a:cubicBezTo>
                    <a:cubicBezTo>
                      <a:pt x="4833" y="0"/>
                      <a:pt x="1003"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4509475" y="2164450"/>
                <a:ext cx="402000" cy="163775"/>
              </a:xfrm>
              <a:custGeom>
                <a:avLst/>
                <a:gdLst/>
                <a:ahLst/>
                <a:cxnLst/>
                <a:rect l="l" t="t" r="r" b="b"/>
                <a:pathLst>
                  <a:path w="16080" h="6551" extrusionOk="0">
                    <a:moveTo>
                      <a:pt x="821" y="1"/>
                    </a:moveTo>
                    <a:lnTo>
                      <a:pt x="821" y="1"/>
                    </a:lnTo>
                    <a:cubicBezTo>
                      <a:pt x="669" y="183"/>
                      <a:pt x="547" y="426"/>
                      <a:pt x="517" y="639"/>
                    </a:cubicBezTo>
                    <a:cubicBezTo>
                      <a:pt x="0" y="2706"/>
                      <a:pt x="3131" y="5168"/>
                      <a:pt x="7417" y="6110"/>
                    </a:cubicBezTo>
                    <a:cubicBezTo>
                      <a:pt x="8659" y="6410"/>
                      <a:pt x="9865" y="6551"/>
                      <a:pt x="10964" y="6551"/>
                    </a:cubicBezTo>
                    <a:cubicBezTo>
                      <a:pt x="13656" y="6551"/>
                      <a:pt x="15704" y="5703"/>
                      <a:pt x="16049" y="4256"/>
                    </a:cubicBezTo>
                    <a:cubicBezTo>
                      <a:pt x="16080" y="4226"/>
                      <a:pt x="16080" y="4135"/>
                      <a:pt x="16080" y="4074"/>
                    </a:cubicBezTo>
                    <a:lnTo>
                      <a:pt x="16080" y="4074"/>
                    </a:lnTo>
                    <a:cubicBezTo>
                      <a:pt x="15339" y="5144"/>
                      <a:pt x="13511" y="5740"/>
                      <a:pt x="11228" y="5740"/>
                    </a:cubicBezTo>
                    <a:cubicBezTo>
                      <a:pt x="10140" y="5740"/>
                      <a:pt x="8948" y="5605"/>
                      <a:pt x="7721" y="5320"/>
                    </a:cubicBezTo>
                    <a:cubicBezTo>
                      <a:pt x="3587" y="4317"/>
                      <a:pt x="578" y="2007"/>
                      <a:pt x="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5311150" y="2362025"/>
                <a:ext cx="413400" cy="234825"/>
              </a:xfrm>
              <a:custGeom>
                <a:avLst/>
                <a:gdLst/>
                <a:ahLst/>
                <a:cxnLst/>
                <a:rect l="l" t="t" r="r" b="b"/>
                <a:pathLst>
                  <a:path w="16536" h="9393" extrusionOk="0">
                    <a:moveTo>
                      <a:pt x="517" y="2888"/>
                    </a:moveTo>
                    <a:cubicBezTo>
                      <a:pt x="1" y="4925"/>
                      <a:pt x="3131" y="7417"/>
                      <a:pt x="7417" y="8390"/>
                    </a:cubicBezTo>
                    <a:cubicBezTo>
                      <a:pt x="11703" y="9393"/>
                      <a:pt x="15594" y="8542"/>
                      <a:pt x="16050" y="6536"/>
                    </a:cubicBezTo>
                    <a:cubicBezTo>
                      <a:pt x="16536" y="4469"/>
                      <a:pt x="13436" y="2007"/>
                      <a:pt x="9119" y="1034"/>
                    </a:cubicBezTo>
                    <a:cubicBezTo>
                      <a:pt x="4834" y="1"/>
                      <a:pt x="1004" y="882"/>
                      <a:pt x="517" y="28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5311150" y="2418250"/>
                <a:ext cx="402025" cy="163800"/>
              </a:xfrm>
              <a:custGeom>
                <a:avLst/>
                <a:gdLst/>
                <a:ahLst/>
                <a:cxnLst/>
                <a:rect l="l" t="t" r="r" b="b"/>
                <a:pathLst>
                  <a:path w="16081" h="6552" extrusionOk="0">
                    <a:moveTo>
                      <a:pt x="791" y="1"/>
                    </a:moveTo>
                    <a:lnTo>
                      <a:pt x="791" y="1"/>
                    </a:lnTo>
                    <a:cubicBezTo>
                      <a:pt x="639" y="183"/>
                      <a:pt x="548" y="396"/>
                      <a:pt x="517" y="639"/>
                    </a:cubicBezTo>
                    <a:cubicBezTo>
                      <a:pt x="1" y="2676"/>
                      <a:pt x="3131" y="5168"/>
                      <a:pt x="7417" y="6110"/>
                    </a:cubicBezTo>
                    <a:cubicBezTo>
                      <a:pt x="8659" y="6410"/>
                      <a:pt x="9865" y="6551"/>
                      <a:pt x="10964" y="6551"/>
                    </a:cubicBezTo>
                    <a:cubicBezTo>
                      <a:pt x="13657" y="6551"/>
                      <a:pt x="15704" y="5703"/>
                      <a:pt x="16050" y="4256"/>
                    </a:cubicBezTo>
                    <a:cubicBezTo>
                      <a:pt x="16080" y="4195"/>
                      <a:pt x="16080" y="4135"/>
                      <a:pt x="16080" y="4043"/>
                    </a:cubicBezTo>
                    <a:lnTo>
                      <a:pt x="16080" y="4043"/>
                    </a:lnTo>
                    <a:cubicBezTo>
                      <a:pt x="15338" y="5137"/>
                      <a:pt x="13503" y="5726"/>
                      <a:pt x="11214" y="5726"/>
                    </a:cubicBezTo>
                    <a:cubicBezTo>
                      <a:pt x="10129" y="5726"/>
                      <a:pt x="8943" y="5594"/>
                      <a:pt x="7721" y="5320"/>
                    </a:cubicBezTo>
                    <a:cubicBezTo>
                      <a:pt x="3587" y="4317"/>
                      <a:pt x="578" y="2007"/>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4903850" y="2431175"/>
                <a:ext cx="359450" cy="205200"/>
              </a:xfrm>
              <a:custGeom>
                <a:avLst/>
                <a:gdLst/>
                <a:ahLst/>
                <a:cxnLst/>
                <a:rect l="l" t="t" r="r" b="b"/>
                <a:pathLst>
                  <a:path w="14378" h="8208" extrusionOk="0">
                    <a:moveTo>
                      <a:pt x="426" y="2523"/>
                    </a:moveTo>
                    <a:cubicBezTo>
                      <a:pt x="1" y="4286"/>
                      <a:pt x="2706" y="6475"/>
                      <a:pt x="6414" y="7326"/>
                    </a:cubicBezTo>
                    <a:cubicBezTo>
                      <a:pt x="10153" y="8207"/>
                      <a:pt x="13527" y="7478"/>
                      <a:pt x="13952" y="5685"/>
                    </a:cubicBezTo>
                    <a:cubicBezTo>
                      <a:pt x="14378" y="3922"/>
                      <a:pt x="11673" y="1794"/>
                      <a:pt x="7934" y="882"/>
                    </a:cubicBezTo>
                    <a:cubicBezTo>
                      <a:pt x="4195" y="1"/>
                      <a:pt x="852" y="730"/>
                      <a:pt x="426" y="2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4903850" y="2479800"/>
                <a:ext cx="349575" cy="143125"/>
              </a:xfrm>
              <a:custGeom>
                <a:avLst/>
                <a:gdLst/>
                <a:ahLst/>
                <a:cxnLst/>
                <a:rect l="l" t="t" r="r" b="b"/>
                <a:pathLst>
                  <a:path w="13983" h="5725" extrusionOk="0">
                    <a:moveTo>
                      <a:pt x="700" y="1"/>
                    </a:moveTo>
                    <a:lnTo>
                      <a:pt x="700" y="1"/>
                    </a:lnTo>
                    <a:cubicBezTo>
                      <a:pt x="578" y="183"/>
                      <a:pt x="457" y="366"/>
                      <a:pt x="426" y="578"/>
                    </a:cubicBezTo>
                    <a:cubicBezTo>
                      <a:pt x="1" y="2341"/>
                      <a:pt x="2706" y="4469"/>
                      <a:pt x="6414" y="5351"/>
                    </a:cubicBezTo>
                    <a:cubicBezTo>
                      <a:pt x="7489" y="5604"/>
                      <a:pt x="8535" y="5724"/>
                      <a:pt x="9488" y="5724"/>
                    </a:cubicBezTo>
                    <a:cubicBezTo>
                      <a:pt x="11850" y="5724"/>
                      <a:pt x="13649" y="4987"/>
                      <a:pt x="13952" y="3709"/>
                    </a:cubicBezTo>
                    <a:cubicBezTo>
                      <a:pt x="13983" y="3648"/>
                      <a:pt x="13983" y="3588"/>
                      <a:pt x="13983" y="3527"/>
                    </a:cubicBezTo>
                    <a:lnTo>
                      <a:pt x="13983" y="3527"/>
                    </a:lnTo>
                    <a:cubicBezTo>
                      <a:pt x="13362" y="4457"/>
                      <a:pt x="11758" y="4980"/>
                      <a:pt x="9753" y="4980"/>
                    </a:cubicBezTo>
                    <a:cubicBezTo>
                      <a:pt x="8809" y="4980"/>
                      <a:pt x="7778" y="4864"/>
                      <a:pt x="6718" y="4621"/>
                    </a:cubicBezTo>
                    <a:cubicBezTo>
                      <a:pt x="3131" y="3800"/>
                      <a:pt x="457" y="1733"/>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5014800" y="2304850"/>
                <a:ext cx="216600" cy="145900"/>
              </a:xfrm>
              <a:custGeom>
                <a:avLst/>
                <a:gdLst/>
                <a:ahLst/>
                <a:cxnLst/>
                <a:rect l="l" t="t" r="r" b="b"/>
                <a:pathLst>
                  <a:path w="8664" h="5836" extrusionOk="0">
                    <a:moveTo>
                      <a:pt x="2149" y="0"/>
                    </a:moveTo>
                    <a:cubicBezTo>
                      <a:pt x="1800" y="0"/>
                      <a:pt x="1438" y="22"/>
                      <a:pt x="1064" y="69"/>
                    </a:cubicBezTo>
                    <a:lnTo>
                      <a:pt x="0" y="2865"/>
                    </a:lnTo>
                    <a:cubicBezTo>
                      <a:pt x="0" y="2865"/>
                      <a:pt x="1338" y="4689"/>
                      <a:pt x="3131" y="5358"/>
                    </a:cubicBezTo>
                    <a:cubicBezTo>
                      <a:pt x="4137" y="5750"/>
                      <a:pt x="5354" y="5836"/>
                      <a:pt x="6228" y="5836"/>
                    </a:cubicBezTo>
                    <a:cubicBezTo>
                      <a:pt x="6912" y="5836"/>
                      <a:pt x="7387" y="5783"/>
                      <a:pt x="7387" y="5783"/>
                    </a:cubicBezTo>
                    <a:lnTo>
                      <a:pt x="8663" y="3108"/>
                    </a:lnTo>
                    <a:cubicBezTo>
                      <a:pt x="8663" y="3108"/>
                      <a:pt x="6332" y="0"/>
                      <a:pt x="2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5059625" y="2306550"/>
                <a:ext cx="121625" cy="136800"/>
              </a:xfrm>
              <a:custGeom>
                <a:avLst/>
                <a:gdLst/>
                <a:ahLst/>
                <a:cxnLst/>
                <a:rect l="l" t="t" r="r" b="b"/>
                <a:pathLst>
                  <a:path w="4865" h="5472" extrusionOk="0">
                    <a:moveTo>
                      <a:pt x="1338" y="1"/>
                    </a:moveTo>
                    <a:lnTo>
                      <a:pt x="1095" y="700"/>
                    </a:lnTo>
                    <a:cubicBezTo>
                      <a:pt x="730" y="1976"/>
                      <a:pt x="396" y="3283"/>
                      <a:pt x="1" y="4560"/>
                    </a:cubicBezTo>
                    <a:cubicBezTo>
                      <a:pt x="396" y="4864"/>
                      <a:pt x="852" y="5107"/>
                      <a:pt x="1308" y="5290"/>
                    </a:cubicBezTo>
                    <a:cubicBezTo>
                      <a:pt x="1490" y="5381"/>
                      <a:pt x="1703" y="5442"/>
                      <a:pt x="1916" y="5472"/>
                    </a:cubicBezTo>
                    <a:cubicBezTo>
                      <a:pt x="2828" y="4043"/>
                      <a:pt x="3831" y="2645"/>
                      <a:pt x="4864" y="1308"/>
                    </a:cubicBezTo>
                    <a:cubicBezTo>
                      <a:pt x="4043" y="730"/>
                      <a:pt x="2828" y="153"/>
                      <a:pt x="1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5014025" y="2376475"/>
                <a:ext cx="184700" cy="74275"/>
              </a:xfrm>
              <a:custGeom>
                <a:avLst/>
                <a:gdLst/>
                <a:ahLst/>
                <a:cxnLst/>
                <a:rect l="l" t="t" r="r" b="b"/>
                <a:pathLst>
                  <a:path w="7388" h="2971" extrusionOk="0">
                    <a:moveTo>
                      <a:pt x="1" y="0"/>
                    </a:moveTo>
                    <a:lnTo>
                      <a:pt x="1" y="0"/>
                    </a:lnTo>
                    <a:cubicBezTo>
                      <a:pt x="1" y="0"/>
                      <a:pt x="1338" y="1824"/>
                      <a:pt x="3132" y="2493"/>
                    </a:cubicBezTo>
                    <a:cubicBezTo>
                      <a:pt x="4121" y="2885"/>
                      <a:pt x="5339" y="2971"/>
                      <a:pt x="6219" y="2971"/>
                    </a:cubicBezTo>
                    <a:cubicBezTo>
                      <a:pt x="6907" y="2971"/>
                      <a:pt x="7387" y="2918"/>
                      <a:pt x="7387" y="2918"/>
                    </a:cubicBezTo>
                    <a:cubicBezTo>
                      <a:pt x="7387" y="2918"/>
                      <a:pt x="4712" y="9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5464650" y="464575"/>
                <a:ext cx="1645950" cy="70700"/>
              </a:xfrm>
              <a:custGeom>
                <a:avLst/>
                <a:gdLst/>
                <a:ahLst/>
                <a:cxnLst/>
                <a:rect l="l" t="t" r="r" b="b"/>
                <a:pathLst>
                  <a:path w="65838" h="2828" extrusionOk="0">
                    <a:moveTo>
                      <a:pt x="1" y="1"/>
                    </a:moveTo>
                    <a:lnTo>
                      <a:pt x="1" y="2828"/>
                    </a:lnTo>
                    <a:lnTo>
                      <a:pt x="65838" y="2828"/>
                    </a:lnTo>
                    <a:lnTo>
                      <a:pt x="65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5431975" y="504850"/>
                <a:ext cx="1717375" cy="221150"/>
              </a:xfrm>
              <a:custGeom>
                <a:avLst/>
                <a:gdLst/>
                <a:ahLst/>
                <a:cxnLst/>
                <a:rect l="l" t="t" r="r" b="b"/>
                <a:pathLst>
                  <a:path w="68695" h="8846" extrusionOk="0">
                    <a:moveTo>
                      <a:pt x="1" y="1"/>
                    </a:moveTo>
                    <a:lnTo>
                      <a:pt x="4286" y="7934"/>
                    </a:lnTo>
                    <a:cubicBezTo>
                      <a:pt x="4286" y="7934"/>
                      <a:pt x="14530" y="8846"/>
                      <a:pt x="34378" y="8846"/>
                    </a:cubicBezTo>
                    <a:cubicBezTo>
                      <a:pt x="54227" y="8846"/>
                      <a:pt x="64470" y="7934"/>
                      <a:pt x="64470" y="7934"/>
                    </a:cubicBezTo>
                    <a:lnTo>
                      <a:pt x="68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5431975" y="504850"/>
                <a:ext cx="326025" cy="212050"/>
              </a:xfrm>
              <a:custGeom>
                <a:avLst/>
                <a:gdLst/>
                <a:ahLst/>
                <a:cxnLst/>
                <a:rect l="l" t="t" r="r" b="b"/>
                <a:pathLst>
                  <a:path w="13041" h="8482" extrusionOk="0">
                    <a:moveTo>
                      <a:pt x="1" y="1"/>
                    </a:moveTo>
                    <a:lnTo>
                      <a:pt x="4256" y="7934"/>
                    </a:lnTo>
                    <a:cubicBezTo>
                      <a:pt x="4256" y="7934"/>
                      <a:pt x="7204" y="8208"/>
                      <a:pt x="13040" y="8481"/>
                    </a:cubicBezTo>
                    <a:cubicBezTo>
                      <a:pt x="11551" y="5715"/>
                      <a:pt x="9879" y="2554"/>
                      <a:pt x="8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6697950" y="504850"/>
                <a:ext cx="452175" cy="215850"/>
              </a:xfrm>
              <a:custGeom>
                <a:avLst/>
                <a:gdLst/>
                <a:ahLst/>
                <a:cxnLst/>
                <a:rect l="l" t="t" r="r" b="b"/>
                <a:pathLst>
                  <a:path w="18087" h="8634" extrusionOk="0">
                    <a:moveTo>
                      <a:pt x="4469" y="1"/>
                    </a:moveTo>
                    <a:cubicBezTo>
                      <a:pt x="3101" y="3436"/>
                      <a:pt x="1369" y="6414"/>
                      <a:pt x="1" y="8633"/>
                    </a:cubicBezTo>
                    <a:cubicBezTo>
                      <a:pt x="9180" y="8360"/>
                      <a:pt x="13831" y="7934"/>
                      <a:pt x="13831" y="7934"/>
                    </a:cubicBezTo>
                    <a:lnTo>
                      <a:pt x="1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5708575" y="504850"/>
                <a:ext cx="196850" cy="216600"/>
              </a:xfrm>
              <a:custGeom>
                <a:avLst/>
                <a:gdLst/>
                <a:ahLst/>
                <a:cxnLst/>
                <a:rect l="l" t="t" r="r" b="b"/>
                <a:pathLst>
                  <a:path w="7874" h="8664" extrusionOk="0">
                    <a:moveTo>
                      <a:pt x="1" y="1"/>
                    </a:moveTo>
                    <a:cubicBezTo>
                      <a:pt x="1520" y="2919"/>
                      <a:pt x="3314" y="6110"/>
                      <a:pt x="4712" y="8542"/>
                    </a:cubicBezTo>
                    <a:cubicBezTo>
                      <a:pt x="5685" y="8603"/>
                      <a:pt x="6749" y="8633"/>
                      <a:pt x="7873" y="8664"/>
                    </a:cubicBezTo>
                    <a:cubicBezTo>
                      <a:pt x="5958" y="6779"/>
                      <a:pt x="3618" y="3922"/>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5883350" y="1241950"/>
                <a:ext cx="407325" cy="299425"/>
              </a:xfrm>
              <a:custGeom>
                <a:avLst/>
                <a:gdLst/>
                <a:ahLst/>
                <a:cxnLst/>
                <a:rect l="l" t="t" r="r" b="b"/>
                <a:pathLst>
                  <a:path w="16293" h="11977" extrusionOk="0">
                    <a:moveTo>
                      <a:pt x="16293" y="1"/>
                    </a:moveTo>
                    <a:lnTo>
                      <a:pt x="2128" y="1703"/>
                    </a:lnTo>
                    <a:cubicBezTo>
                      <a:pt x="1" y="5867"/>
                      <a:pt x="2128" y="10973"/>
                      <a:pt x="2128" y="10973"/>
                    </a:cubicBezTo>
                    <a:lnTo>
                      <a:pt x="16293" y="11976"/>
                    </a:lnTo>
                    <a:lnTo>
                      <a:pt x="16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5883350" y="1241200"/>
                <a:ext cx="407325" cy="275100"/>
              </a:xfrm>
              <a:custGeom>
                <a:avLst/>
                <a:gdLst/>
                <a:ahLst/>
                <a:cxnLst/>
                <a:rect l="l" t="t" r="r" b="b"/>
                <a:pathLst>
                  <a:path w="16293" h="11004" extrusionOk="0">
                    <a:moveTo>
                      <a:pt x="16293" y="0"/>
                    </a:moveTo>
                    <a:lnTo>
                      <a:pt x="2128" y="1702"/>
                    </a:lnTo>
                    <a:cubicBezTo>
                      <a:pt x="1" y="5836"/>
                      <a:pt x="2128" y="10973"/>
                      <a:pt x="2128" y="10973"/>
                    </a:cubicBezTo>
                    <a:lnTo>
                      <a:pt x="2493" y="11003"/>
                    </a:lnTo>
                    <a:lnTo>
                      <a:pt x="2493" y="10943"/>
                    </a:lnTo>
                    <a:cubicBezTo>
                      <a:pt x="3071" y="8663"/>
                      <a:pt x="4347" y="6991"/>
                      <a:pt x="5958" y="5289"/>
                    </a:cubicBezTo>
                    <a:cubicBezTo>
                      <a:pt x="9788" y="1186"/>
                      <a:pt x="16292" y="0"/>
                      <a:pt x="16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6255700" y="1241200"/>
                <a:ext cx="69925" cy="300175"/>
              </a:xfrm>
              <a:custGeom>
                <a:avLst/>
                <a:gdLst/>
                <a:ahLst/>
                <a:cxnLst/>
                <a:rect l="l" t="t" r="r" b="b"/>
                <a:pathLst>
                  <a:path w="2797" h="12007" extrusionOk="0">
                    <a:moveTo>
                      <a:pt x="1399" y="0"/>
                    </a:moveTo>
                    <a:cubicBezTo>
                      <a:pt x="639" y="0"/>
                      <a:pt x="1" y="2645"/>
                      <a:pt x="1" y="5988"/>
                    </a:cubicBezTo>
                    <a:cubicBezTo>
                      <a:pt x="1" y="9301"/>
                      <a:pt x="608" y="12006"/>
                      <a:pt x="1399" y="12006"/>
                    </a:cubicBezTo>
                    <a:cubicBezTo>
                      <a:pt x="2159" y="12006"/>
                      <a:pt x="2797" y="9301"/>
                      <a:pt x="2797" y="5988"/>
                    </a:cubicBezTo>
                    <a:cubicBezTo>
                      <a:pt x="2797" y="2705"/>
                      <a:pt x="2189" y="0"/>
                      <a:pt x="13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4477550" y="1988925"/>
                <a:ext cx="1294350" cy="560050"/>
              </a:xfrm>
              <a:custGeom>
                <a:avLst/>
                <a:gdLst/>
                <a:ahLst/>
                <a:cxnLst/>
                <a:rect l="l" t="t" r="r" b="b"/>
                <a:pathLst>
                  <a:path w="51774" h="22402" extrusionOk="0">
                    <a:moveTo>
                      <a:pt x="64" y="6509"/>
                    </a:moveTo>
                    <a:cubicBezTo>
                      <a:pt x="17" y="6642"/>
                      <a:pt x="1" y="6718"/>
                      <a:pt x="1" y="6718"/>
                    </a:cubicBezTo>
                    <a:lnTo>
                      <a:pt x="64" y="6509"/>
                    </a:lnTo>
                    <a:close/>
                    <a:moveTo>
                      <a:pt x="15115" y="0"/>
                    </a:moveTo>
                    <a:cubicBezTo>
                      <a:pt x="14203" y="0"/>
                      <a:pt x="13314" y="31"/>
                      <a:pt x="12463" y="92"/>
                    </a:cubicBezTo>
                    <a:cubicBezTo>
                      <a:pt x="10700" y="213"/>
                      <a:pt x="9119" y="487"/>
                      <a:pt x="7630" y="851"/>
                    </a:cubicBezTo>
                    <a:cubicBezTo>
                      <a:pt x="6141" y="1216"/>
                      <a:pt x="4864" y="1733"/>
                      <a:pt x="3800" y="2341"/>
                    </a:cubicBezTo>
                    <a:cubicBezTo>
                      <a:pt x="2736" y="2949"/>
                      <a:pt x="1885" y="3617"/>
                      <a:pt x="1338" y="4317"/>
                    </a:cubicBezTo>
                    <a:cubicBezTo>
                      <a:pt x="730" y="4955"/>
                      <a:pt x="426" y="5624"/>
                      <a:pt x="213" y="6019"/>
                    </a:cubicBezTo>
                    <a:lnTo>
                      <a:pt x="64" y="6509"/>
                    </a:lnTo>
                    <a:lnTo>
                      <a:pt x="64" y="6509"/>
                    </a:lnTo>
                    <a:cubicBezTo>
                      <a:pt x="107" y="6388"/>
                      <a:pt x="173" y="6220"/>
                      <a:pt x="274" y="6019"/>
                    </a:cubicBezTo>
                    <a:cubicBezTo>
                      <a:pt x="487" y="5624"/>
                      <a:pt x="821" y="4985"/>
                      <a:pt x="1399" y="4347"/>
                    </a:cubicBezTo>
                    <a:cubicBezTo>
                      <a:pt x="2007" y="3678"/>
                      <a:pt x="2858" y="3040"/>
                      <a:pt x="3922" y="2462"/>
                    </a:cubicBezTo>
                    <a:cubicBezTo>
                      <a:pt x="4986" y="1885"/>
                      <a:pt x="6262" y="1399"/>
                      <a:pt x="7721" y="1064"/>
                    </a:cubicBezTo>
                    <a:cubicBezTo>
                      <a:pt x="9180" y="699"/>
                      <a:pt x="10791" y="426"/>
                      <a:pt x="12493" y="365"/>
                    </a:cubicBezTo>
                    <a:cubicBezTo>
                      <a:pt x="13236" y="325"/>
                      <a:pt x="14002" y="303"/>
                      <a:pt x="14787" y="303"/>
                    </a:cubicBezTo>
                    <a:cubicBezTo>
                      <a:pt x="15799" y="303"/>
                      <a:pt x="16842" y="340"/>
                      <a:pt x="17904" y="426"/>
                    </a:cubicBezTo>
                    <a:cubicBezTo>
                      <a:pt x="19758" y="578"/>
                      <a:pt x="21642" y="851"/>
                      <a:pt x="23588" y="1247"/>
                    </a:cubicBezTo>
                    <a:cubicBezTo>
                      <a:pt x="25533" y="1611"/>
                      <a:pt x="27478" y="2098"/>
                      <a:pt x="29363" y="2675"/>
                    </a:cubicBezTo>
                    <a:cubicBezTo>
                      <a:pt x="33193" y="3830"/>
                      <a:pt x="36901" y="5380"/>
                      <a:pt x="40153" y="7235"/>
                    </a:cubicBezTo>
                    <a:cubicBezTo>
                      <a:pt x="41795" y="8177"/>
                      <a:pt x="43315" y="9180"/>
                      <a:pt x="44682" y="10213"/>
                    </a:cubicBezTo>
                    <a:cubicBezTo>
                      <a:pt x="46050" y="11216"/>
                      <a:pt x="47205" y="12341"/>
                      <a:pt x="48239" y="13435"/>
                    </a:cubicBezTo>
                    <a:cubicBezTo>
                      <a:pt x="49272" y="14529"/>
                      <a:pt x="50062" y="15684"/>
                      <a:pt x="50640" y="16748"/>
                    </a:cubicBezTo>
                    <a:cubicBezTo>
                      <a:pt x="51217" y="17812"/>
                      <a:pt x="51552" y="18815"/>
                      <a:pt x="51673" y="19697"/>
                    </a:cubicBezTo>
                    <a:cubicBezTo>
                      <a:pt x="51756" y="20175"/>
                      <a:pt x="51767" y="20599"/>
                      <a:pt x="51750" y="20960"/>
                    </a:cubicBezTo>
                    <a:lnTo>
                      <a:pt x="51750" y="20960"/>
                    </a:lnTo>
                    <a:cubicBezTo>
                      <a:pt x="51773" y="20597"/>
                      <a:pt x="51773" y="20166"/>
                      <a:pt x="51704" y="19666"/>
                    </a:cubicBezTo>
                    <a:cubicBezTo>
                      <a:pt x="51613" y="18785"/>
                      <a:pt x="51339" y="17782"/>
                      <a:pt x="50761" y="16657"/>
                    </a:cubicBezTo>
                    <a:cubicBezTo>
                      <a:pt x="50184" y="15563"/>
                      <a:pt x="49424" y="14438"/>
                      <a:pt x="48391" y="13283"/>
                    </a:cubicBezTo>
                    <a:cubicBezTo>
                      <a:pt x="47418" y="12159"/>
                      <a:pt x="46202" y="11034"/>
                      <a:pt x="44834" y="9970"/>
                    </a:cubicBezTo>
                    <a:cubicBezTo>
                      <a:pt x="43466" y="8906"/>
                      <a:pt x="41947" y="7903"/>
                      <a:pt x="40305" y="6931"/>
                    </a:cubicBezTo>
                    <a:cubicBezTo>
                      <a:pt x="37023" y="5076"/>
                      <a:pt x="33314" y="3496"/>
                      <a:pt x="29484" y="2310"/>
                    </a:cubicBezTo>
                    <a:cubicBezTo>
                      <a:pt x="27570" y="1703"/>
                      <a:pt x="25594" y="1247"/>
                      <a:pt x="23679" y="851"/>
                    </a:cubicBezTo>
                    <a:cubicBezTo>
                      <a:pt x="21703" y="487"/>
                      <a:pt x="19758" y="244"/>
                      <a:pt x="17904" y="92"/>
                    </a:cubicBezTo>
                    <a:cubicBezTo>
                      <a:pt x="16961" y="31"/>
                      <a:pt x="16027" y="0"/>
                      <a:pt x="15115" y="0"/>
                    </a:cubicBezTo>
                    <a:close/>
                    <a:moveTo>
                      <a:pt x="51750" y="20960"/>
                    </a:moveTo>
                    <a:cubicBezTo>
                      <a:pt x="51732" y="21237"/>
                      <a:pt x="51700" y="21475"/>
                      <a:pt x="51673" y="21672"/>
                    </a:cubicBezTo>
                    <a:cubicBezTo>
                      <a:pt x="51582" y="22189"/>
                      <a:pt x="51521" y="22402"/>
                      <a:pt x="51521" y="22402"/>
                    </a:cubicBezTo>
                    <a:cubicBezTo>
                      <a:pt x="51521" y="22402"/>
                      <a:pt x="51582" y="22189"/>
                      <a:pt x="51673" y="21733"/>
                    </a:cubicBezTo>
                    <a:cubicBezTo>
                      <a:pt x="51701" y="21524"/>
                      <a:pt x="51735" y="21265"/>
                      <a:pt x="51750" y="20960"/>
                    </a:cubicBezTo>
                    <a:close/>
                  </a:path>
                </a:pathLst>
              </a:custGeom>
              <a:solidFill>
                <a:srgbClr val="C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8"/>
            <p:cNvGrpSpPr/>
            <p:nvPr/>
          </p:nvGrpSpPr>
          <p:grpSpPr>
            <a:xfrm rot="-3756293">
              <a:off x="6547740" y="2066261"/>
              <a:ext cx="382516" cy="92971"/>
              <a:chOff x="9244975" y="3998175"/>
              <a:chExt cx="284200" cy="69075"/>
            </a:xfrm>
          </p:grpSpPr>
          <p:sp>
            <p:nvSpPr>
              <p:cNvPr id="507" name="Google Shape;507;p8"/>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rgbClr val="999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3"/>
        <p:cNvGrpSpPr/>
        <p:nvPr/>
      </p:nvGrpSpPr>
      <p:grpSpPr>
        <a:xfrm>
          <a:off x="0" y="0"/>
          <a:ext cx="0" cy="0"/>
          <a:chOff x="0" y="0"/>
          <a:chExt cx="0" cy="0"/>
        </a:xfrm>
      </p:grpSpPr>
      <p:sp>
        <p:nvSpPr>
          <p:cNvPr id="534" name="Google Shape;534;p12"/>
          <p:cNvSpPr/>
          <p:nvPr/>
        </p:nvSpPr>
        <p:spPr>
          <a:xfrm>
            <a:off x="6675" y="-13350"/>
            <a:ext cx="9144000" cy="5190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535"/>
        <p:cNvGrpSpPr/>
        <p:nvPr/>
      </p:nvGrpSpPr>
      <p:grpSpPr>
        <a:xfrm>
          <a:off x="0" y="0"/>
          <a:ext cx="0" cy="0"/>
          <a:chOff x="0" y="0"/>
          <a:chExt cx="0" cy="0"/>
        </a:xfrm>
      </p:grpSpPr>
      <p:sp>
        <p:nvSpPr>
          <p:cNvPr id="536" name="Google Shape;536;p13"/>
          <p:cNvSpPr txBox="1">
            <a:spLocks noGrp="1"/>
          </p:cNvSpPr>
          <p:nvPr>
            <p:ph type="subTitle" idx="1"/>
          </p:nvPr>
        </p:nvSpPr>
        <p:spPr>
          <a:xfrm>
            <a:off x="3395103" y="1159950"/>
            <a:ext cx="2422500" cy="40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Font typeface="Chonburi"/>
              <a:buNone/>
              <a:defRPr sz="2200" b="1">
                <a:latin typeface="Oranienbaum"/>
                <a:ea typeface="Oranienbaum"/>
                <a:cs typeface="Oranienbaum"/>
                <a:sym typeface="Oranienbaum"/>
              </a:defRPr>
            </a:lvl1pPr>
            <a:lvl2pPr lvl="1" rtl="0">
              <a:spcBef>
                <a:spcPts val="0"/>
              </a:spcBef>
              <a:spcAft>
                <a:spcPts val="0"/>
              </a:spcAft>
              <a:buSzPts val="2000"/>
              <a:buFont typeface="Chonburi"/>
              <a:buNone/>
              <a:defRPr sz="2000">
                <a:latin typeface="Chonburi"/>
                <a:ea typeface="Chonburi"/>
                <a:cs typeface="Chonburi"/>
                <a:sym typeface="Chonburi"/>
              </a:defRPr>
            </a:lvl2pPr>
            <a:lvl3pPr lvl="2" rtl="0">
              <a:spcBef>
                <a:spcPts val="0"/>
              </a:spcBef>
              <a:spcAft>
                <a:spcPts val="0"/>
              </a:spcAft>
              <a:buSzPts val="2000"/>
              <a:buFont typeface="Chonburi"/>
              <a:buNone/>
              <a:defRPr sz="2000">
                <a:latin typeface="Chonburi"/>
                <a:ea typeface="Chonburi"/>
                <a:cs typeface="Chonburi"/>
                <a:sym typeface="Chonburi"/>
              </a:defRPr>
            </a:lvl3pPr>
            <a:lvl4pPr lvl="3" rtl="0">
              <a:spcBef>
                <a:spcPts val="0"/>
              </a:spcBef>
              <a:spcAft>
                <a:spcPts val="0"/>
              </a:spcAft>
              <a:buSzPts val="2000"/>
              <a:buFont typeface="Chonburi"/>
              <a:buNone/>
              <a:defRPr sz="2000">
                <a:latin typeface="Chonburi"/>
                <a:ea typeface="Chonburi"/>
                <a:cs typeface="Chonburi"/>
                <a:sym typeface="Chonburi"/>
              </a:defRPr>
            </a:lvl4pPr>
            <a:lvl5pPr lvl="4" rtl="0">
              <a:spcBef>
                <a:spcPts val="0"/>
              </a:spcBef>
              <a:spcAft>
                <a:spcPts val="0"/>
              </a:spcAft>
              <a:buSzPts val="2000"/>
              <a:buFont typeface="Chonburi"/>
              <a:buNone/>
              <a:defRPr sz="2000">
                <a:latin typeface="Chonburi"/>
                <a:ea typeface="Chonburi"/>
                <a:cs typeface="Chonburi"/>
                <a:sym typeface="Chonburi"/>
              </a:defRPr>
            </a:lvl5pPr>
            <a:lvl6pPr lvl="5" rtl="0">
              <a:spcBef>
                <a:spcPts val="0"/>
              </a:spcBef>
              <a:spcAft>
                <a:spcPts val="0"/>
              </a:spcAft>
              <a:buSzPts val="2000"/>
              <a:buFont typeface="Chonburi"/>
              <a:buNone/>
              <a:defRPr sz="2000">
                <a:latin typeface="Chonburi"/>
                <a:ea typeface="Chonburi"/>
                <a:cs typeface="Chonburi"/>
                <a:sym typeface="Chonburi"/>
              </a:defRPr>
            </a:lvl6pPr>
            <a:lvl7pPr lvl="6" rtl="0">
              <a:spcBef>
                <a:spcPts val="0"/>
              </a:spcBef>
              <a:spcAft>
                <a:spcPts val="0"/>
              </a:spcAft>
              <a:buSzPts val="2000"/>
              <a:buFont typeface="Chonburi"/>
              <a:buNone/>
              <a:defRPr sz="2000">
                <a:latin typeface="Chonburi"/>
                <a:ea typeface="Chonburi"/>
                <a:cs typeface="Chonburi"/>
                <a:sym typeface="Chonburi"/>
              </a:defRPr>
            </a:lvl7pPr>
            <a:lvl8pPr lvl="7" rtl="0">
              <a:spcBef>
                <a:spcPts val="0"/>
              </a:spcBef>
              <a:spcAft>
                <a:spcPts val="0"/>
              </a:spcAft>
              <a:buSzPts val="2000"/>
              <a:buFont typeface="Chonburi"/>
              <a:buNone/>
              <a:defRPr sz="2000">
                <a:latin typeface="Chonburi"/>
                <a:ea typeface="Chonburi"/>
                <a:cs typeface="Chonburi"/>
                <a:sym typeface="Chonburi"/>
              </a:defRPr>
            </a:lvl8pPr>
            <a:lvl9pPr lvl="8" rtl="0">
              <a:spcBef>
                <a:spcPts val="0"/>
              </a:spcBef>
              <a:spcAft>
                <a:spcPts val="0"/>
              </a:spcAft>
              <a:buSzPts val="2000"/>
              <a:buFont typeface="Chonburi"/>
              <a:buNone/>
              <a:defRPr sz="2000">
                <a:latin typeface="Chonburi"/>
                <a:ea typeface="Chonburi"/>
                <a:cs typeface="Chonburi"/>
                <a:sym typeface="Chonburi"/>
              </a:defRPr>
            </a:lvl9pPr>
          </a:lstStyle>
          <a:p>
            <a:endParaRPr/>
          </a:p>
        </p:txBody>
      </p:sp>
      <p:sp>
        <p:nvSpPr>
          <p:cNvPr id="537" name="Google Shape;537;p13"/>
          <p:cNvSpPr txBox="1">
            <a:spLocks noGrp="1"/>
          </p:cNvSpPr>
          <p:nvPr>
            <p:ph type="subTitle" idx="2"/>
          </p:nvPr>
        </p:nvSpPr>
        <p:spPr>
          <a:xfrm>
            <a:off x="3395103" y="1502174"/>
            <a:ext cx="2422500" cy="62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13"/>
          <p:cNvSpPr txBox="1">
            <a:spLocks noGrp="1"/>
          </p:cNvSpPr>
          <p:nvPr>
            <p:ph type="title" hasCustomPrompt="1"/>
          </p:nvPr>
        </p:nvSpPr>
        <p:spPr>
          <a:xfrm>
            <a:off x="4121703" y="616677"/>
            <a:ext cx="969300" cy="49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900"/>
              <a:buNone/>
              <a:defRPr sz="3500"/>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539" name="Google Shape;539;p13"/>
          <p:cNvSpPr txBox="1">
            <a:spLocks noGrp="1"/>
          </p:cNvSpPr>
          <p:nvPr>
            <p:ph type="subTitle" idx="3"/>
          </p:nvPr>
        </p:nvSpPr>
        <p:spPr>
          <a:xfrm>
            <a:off x="3395103" y="2892570"/>
            <a:ext cx="2422500" cy="40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Font typeface="Chonburi"/>
              <a:buNone/>
              <a:defRPr sz="2200" b="1">
                <a:latin typeface="Oranienbaum"/>
                <a:ea typeface="Oranienbaum"/>
                <a:cs typeface="Oranienbaum"/>
                <a:sym typeface="Oranienbaum"/>
              </a:defRPr>
            </a:lvl1pPr>
            <a:lvl2pPr lvl="1" rtl="0">
              <a:spcBef>
                <a:spcPts val="0"/>
              </a:spcBef>
              <a:spcAft>
                <a:spcPts val="0"/>
              </a:spcAft>
              <a:buSzPts val="2000"/>
              <a:buFont typeface="Chonburi"/>
              <a:buNone/>
              <a:defRPr sz="2000">
                <a:latin typeface="Chonburi"/>
                <a:ea typeface="Chonburi"/>
                <a:cs typeface="Chonburi"/>
                <a:sym typeface="Chonburi"/>
              </a:defRPr>
            </a:lvl2pPr>
            <a:lvl3pPr lvl="2" rtl="0">
              <a:spcBef>
                <a:spcPts val="0"/>
              </a:spcBef>
              <a:spcAft>
                <a:spcPts val="0"/>
              </a:spcAft>
              <a:buSzPts val="2000"/>
              <a:buFont typeface="Chonburi"/>
              <a:buNone/>
              <a:defRPr sz="2000">
                <a:latin typeface="Chonburi"/>
                <a:ea typeface="Chonburi"/>
                <a:cs typeface="Chonburi"/>
                <a:sym typeface="Chonburi"/>
              </a:defRPr>
            </a:lvl3pPr>
            <a:lvl4pPr lvl="3" rtl="0">
              <a:spcBef>
                <a:spcPts val="0"/>
              </a:spcBef>
              <a:spcAft>
                <a:spcPts val="0"/>
              </a:spcAft>
              <a:buSzPts val="2000"/>
              <a:buFont typeface="Chonburi"/>
              <a:buNone/>
              <a:defRPr sz="2000">
                <a:latin typeface="Chonburi"/>
                <a:ea typeface="Chonburi"/>
                <a:cs typeface="Chonburi"/>
                <a:sym typeface="Chonburi"/>
              </a:defRPr>
            </a:lvl4pPr>
            <a:lvl5pPr lvl="4" rtl="0">
              <a:spcBef>
                <a:spcPts val="0"/>
              </a:spcBef>
              <a:spcAft>
                <a:spcPts val="0"/>
              </a:spcAft>
              <a:buSzPts val="2000"/>
              <a:buFont typeface="Chonburi"/>
              <a:buNone/>
              <a:defRPr sz="2000">
                <a:latin typeface="Chonburi"/>
                <a:ea typeface="Chonburi"/>
                <a:cs typeface="Chonburi"/>
                <a:sym typeface="Chonburi"/>
              </a:defRPr>
            </a:lvl5pPr>
            <a:lvl6pPr lvl="5" rtl="0">
              <a:spcBef>
                <a:spcPts val="0"/>
              </a:spcBef>
              <a:spcAft>
                <a:spcPts val="0"/>
              </a:spcAft>
              <a:buSzPts val="2000"/>
              <a:buFont typeface="Chonburi"/>
              <a:buNone/>
              <a:defRPr sz="2000">
                <a:latin typeface="Chonburi"/>
                <a:ea typeface="Chonburi"/>
                <a:cs typeface="Chonburi"/>
                <a:sym typeface="Chonburi"/>
              </a:defRPr>
            </a:lvl6pPr>
            <a:lvl7pPr lvl="6" rtl="0">
              <a:spcBef>
                <a:spcPts val="0"/>
              </a:spcBef>
              <a:spcAft>
                <a:spcPts val="0"/>
              </a:spcAft>
              <a:buSzPts val="2000"/>
              <a:buFont typeface="Chonburi"/>
              <a:buNone/>
              <a:defRPr sz="2000">
                <a:latin typeface="Chonburi"/>
                <a:ea typeface="Chonburi"/>
                <a:cs typeface="Chonburi"/>
                <a:sym typeface="Chonburi"/>
              </a:defRPr>
            </a:lvl7pPr>
            <a:lvl8pPr lvl="7" rtl="0">
              <a:spcBef>
                <a:spcPts val="0"/>
              </a:spcBef>
              <a:spcAft>
                <a:spcPts val="0"/>
              </a:spcAft>
              <a:buSzPts val="2000"/>
              <a:buFont typeface="Chonburi"/>
              <a:buNone/>
              <a:defRPr sz="2000">
                <a:latin typeface="Chonburi"/>
                <a:ea typeface="Chonburi"/>
                <a:cs typeface="Chonburi"/>
                <a:sym typeface="Chonburi"/>
              </a:defRPr>
            </a:lvl8pPr>
            <a:lvl9pPr lvl="8" rtl="0">
              <a:spcBef>
                <a:spcPts val="0"/>
              </a:spcBef>
              <a:spcAft>
                <a:spcPts val="0"/>
              </a:spcAft>
              <a:buSzPts val="2000"/>
              <a:buFont typeface="Chonburi"/>
              <a:buNone/>
              <a:defRPr sz="2000">
                <a:latin typeface="Chonburi"/>
                <a:ea typeface="Chonburi"/>
                <a:cs typeface="Chonburi"/>
                <a:sym typeface="Chonburi"/>
              </a:defRPr>
            </a:lvl9pPr>
          </a:lstStyle>
          <a:p>
            <a:endParaRPr/>
          </a:p>
        </p:txBody>
      </p:sp>
      <p:sp>
        <p:nvSpPr>
          <p:cNvPr id="540" name="Google Shape;540;p13"/>
          <p:cNvSpPr txBox="1">
            <a:spLocks noGrp="1"/>
          </p:cNvSpPr>
          <p:nvPr>
            <p:ph type="subTitle" idx="4"/>
          </p:nvPr>
        </p:nvSpPr>
        <p:spPr>
          <a:xfrm>
            <a:off x="3395103" y="3233202"/>
            <a:ext cx="2422500" cy="62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13"/>
          <p:cNvSpPr txBox="1">
            <a:spLocks noGrp="1"/>
          </p:cNvSpPr>
          <p:nvPr>
            <p:ph type="title" idx="5" hasCustomPrompt="1"/>
          </p:nvPr>
        </p:nvSpPr>
        <p:spPr>
          <a:xfrm>
            <a:off x="4121703" y="2347402"/>
            <a:ext cx="969300" cy="49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900"/>
              <a:buNone/>
              <a:defRPr sz="3500"/>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542" name="Google Shape;542;p13"/>
          <p:cNvSpPr txBox="1">
            <a:spLocks noGrp="1"/>
          </p:cNvSpPr>
          <p:nvPr>
            <p:ph type="subTitle" idx="6"/>
          </p:nvPr>
        </p:nvSpPr>
        <p:spPr>
          <a:xfrm>
            <a:off x="5990185" y="1159950"/>
            <a:ext cx="2422500" cy="40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Font typeface="Chonburi"/>
              <a:buNone/>
              <a:defRPr sz="2200" b="1">
                <a:latin typeface="Oranienbaum"/>
                <a:ea typeface="Oranienbaum"/>
                <a:cs typeface="Oranienbaum"/>
                <a:sym typeface="Oranienbaum"/>
              </a:defRPr>
            </a:lvl1pPr>
            <a:lvl2pPr lvl="1" rtl="0">
              <a:spcBef>
                <a:spcPts val="0"/>
              </a:spcBef>
              <a:spcAft>
                <a:spcPts val="0"/>
              </a:spcAft>
              <a:buSzPts val="2000"/>
              <a:buFont typeface="Chonburi"/>
              <a:buNone/>
              <a:defRPr sz="2000">
                <a:latin typeface="Chonburi"/>
                <a:ea typeface="Chonburi"/>
                <a:cs typeface="Chonburi"/>
                <a:sym typeface="Chonburi"/>
              </a:defRPr>
            </a:lvl2pPr>
            <a:lvl3pPr lvl="2" rtl="0">
              <a:spcBef>
                <a:spcPts val="0"/>
              </a:spcBef>
              <a:spcAft>
                <a:spcPts val="0"/>
              </a:spcAft>
              <a:buSzPts val="2000"/>
              <a:buFont typeface="Chonburi"/>
              <a:buNone/>
              <a:defRPr sz="2000">
                <a:latin typeface="Chonburi"/>
                <a:ea typeface="Chonburi"/>
                <a:cs typeface="Chonburi"/>
                <a:sym typeface="Chonburi"/>
              </a:defRPr>
            </a:lvl3pPr>
            <a:lvl4pPr lvl="3" rtl="0">
              <a:spcBef>
                <a:spcPts val="0"/>
              </a:spcBef>
              <a:spcAft>
                <a:spcPts val="0"/>
              </a:spcAft>
              <a:buSzPts val="2000"/>
              <a:buFont typeface="Chonburi"/>
              <a:buNone/>
              <a:defRPr sz="2000">
                <a:latin typeface="Chonburi"/>
                <a:ea typeface="Chonburi"/>
                <a:cs typeface="Chonburi"/>
                <a:sym typeface="Chonburi"/>
              </a:defRPr>
            </a:lvl4pPr>
            <a:lvl5pPr lvl="4" rtl="0">
              <a:spcBef>
                <a:spcPts val="0"/>
              </a:spcBef>
              <a:spcAft>
                <a:spcPts val="0"/>
              </a:spcAft>
              <a:buSzPts val="2000"/>
              <a:buFont typeface="Chonburi"/>
              <a:buNone/>
              <a:defRPr sz="2000">
                <a:latin typeface="Chonburi"/>
                <a:ea typeface="Chonburi"/>
                <a:cs typeface="Chonburi"/>
                <a:sym typeface="Chonburi"/>
              </a:defRPr>
            </a:lvl5pPr>
            <a:lvl6pPr lvl="5" rtl="0">
              <a:spcBef>
                <a:spcPts val="0"/>
              </a:spcBef>
              <a:spcAft>
                <a:spcPts val="0"/>
              </a:spcAft>
              <a:buSzPts val="2000"/>
              <a:buFont typeface="Chonburi"/>
              <a:buNone/>
              <a:defRPr sz="2000">
                <a:latin typeface="Chonburi"/>
                <a:ea typeface="Chonburi"/>
                <a:cs typeface="Chonburi"/>
                <a:sym typeface="Chonburi"/>
              </a:defRPr>
            </a:lvl6pPr>
            <a:lvl7pPr lvl="6" rtl="0">
              <a:spcBef>
                <a:spcPts val="0"/>
              </a:spcBef>
              <a:spcAft>
                <a:spcPts val="0"/>
              </a:spcAft>
              <a:buSzPts val="2000"/>
              <a:buFont typeface="Chonburi"/>
              <a:buNone/>
              <a:defRPr sz="2000">
                <a:latin typeface="Chonburi"/>
                <a:ea typeface="Chonburi"/>
                <a:cs typeface="Chonburi"/>
                <a:sym typeface="Chonburi"/>
              </a:defRPr>
            </a:lvl7pPr>
            <a:lvl8pPr lvl="7" rtl="0">
              <a:spcBef>
                <a:spcPts val="0"/>
              </a:spcBef>
              <a:spcAft>
                <a:spcPts val="0"/>
              </a:spcAft>
              <a:buSzPts val="2000"/>
              <a:buFont typeface="Chonburi"/>
              <a:buNone/>
              <a:defRPr sz="2000">
                <a:latin typeface="Chonburi"/>
                <a:ea typeface="Chonburi"/>
                <a:cs typeface="Chonburi"/>
                <a:sym typeface="Chonburi"/>
              </a:defRPr>
            </a:lvl8pPr>
            <a:lvl9pPr lvl="8" rtl="0">
              <a:spcBef>
                <a:spcPts val="0"/>
              </a:spcBef>
              <a:spcAft>
                <a:spcPts val="0"/>
              </a:spcAft>
              <a:buSzPts val="2000"/>
              <a:buFont typeface="Chonburi"/>
              <a:buNone/>
              <a:defRPr sz="2000">
                <a:latin typeface="Chonburi"/>
                <a:ea typeface="Chonburi"/>
                <a:cs typeface="Chonburi"/>
                <a:sym typeface="Chonburi"/>
              </a:defRPr>
            </a:lvl9pPr>
          </a:lstStyle>
          <a:p>
            <a:endParaRPr/>
          </a:p>
        </p:txBody>
      </p:sp>
      <p:sp>
        <p:nvSpPr>
          <p:cNvPr id="543" name="Google Shape;543;p13"/>
          <p:cNvSpPr txBox="1">
            <a:spLocks noGrp="1"/>
          </p:cNvSpPr>
          <p:nvPr>
            <p:ph type="subTitle" idx="7"/>
          </p:nvPr>
        </p:nvSpPr>
        <p:spPr>
          <a:xfrm>
            <a:off x="5990185" y="1502165"/>
            <a:ext cx="2422500" cy="62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4" name="Google Shape;544;p13"/>
          <p:cNvSpPr txBox="1">
            <a:spLocks noGrp="1"/>
          </p:cNvSpPr>
          <p:nvPr>
            <p:ph type="title" idx="8" hasCustomPrompt="1"/>
          </p:nvPr>
        </p:nvSpPr>
        <p:spPr>
          <a:xfrm>
            <a:off x="6716785" y="616677"/>
            <a:ext cx="969300" cy="49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900"/>
              <a:buNone/>
              <a:defRPr sz="3500"/>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545" name="Google Shape;545;p13"/>
          <p:cNvSpPr txBox="1">
            <a:spLocks noGrp="1"/>
          </p:cNvSpPr>
          <p:nvPr>
            <p:ph type="subTitle" idx="9"/>
          </p:nvPr>
        </p:nvSpPr>
        <p:spPr>
          <a:xfrm>
            <a:off x="5990185" y="2892566"/>
            <a:ext cx="2422500" cy="40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Font typeface="Chonburi"/>
              <a:buNone/>
              <a:defRPr sz="2200" b="1">
                <a:latin typeface="Oranienbaum"/>
                <a:ea typeface="Oranienbaum"/>
                <a:cs typeface="Oranienbaum"/>
                <a:sym typeface="Oranienbaum"/>
              </a:defRPr>
            </a:lvl1pPr>
            <a:lvl2pPr lvl="1" rtl="0">
              <a:spcBef>
                <a:spcPts val="0"/>
              </a:spcBef>
              <a:spcAft>
                <a:spcPts val="0"/>
              </a:spcAft>
              <a:buSzPts val="2000"/>
              <a:buFont typeface="Chonburi"/>
              <a:buNone/>
              <a:defRPr sz="2000">
                <a:latin typeface="Chonburi"/>
                <a:ea typeface="Chonburi"/>
                <a:cs typeface="Chonburi"/>
                <a:sym typeface="Chonburi"/>
              </a:defRPr>
            </a:lvl2pPr>
            <a:lvl3pPr lvl="2" rtl="0">
              <a:spcBef>
                <a:spcPts val="0"/>
              </a:spcBef>
              <a:spcAft>
                <a:spcPts val="0"/>
              </a:spcAft>
              <a:buSzPts val="2000"/>
              <a:buFont typeface="Chonburi"/>
              <a:buNone/>
              <a:defRPr sz="2000">
                <a:latin typeface="Chonburi"/>
                <a:ea typeface="Chonburi"/>
                <a:cs typeface="Chonburi"/>
                <a:sym typeface="Chonburi"/>
              </a:defRPr>
            </a:lvl3pPr>
            <a:lvl4pPr lvl="3" rtl="0">
              <a:spcBef>
                <a:spcPts val="0"/>
              </a:spcBef>
              <a:spcAft>
                <a:spcPts val="0"/>
              </a:spcAft>
              <a:buSzPts val="2000"/>
              <a:buFont typeface="Chonburi"/>
              <a:buNone/>
              <a:defRPr sz="2000">
                <a:latin typeface="Chonburi"/>
                <a:ea typeface="Chonburi"/>
                <a:cs typeface="Chonburi"/>
                <a:sym typeface="Chonburi"/>
              </a:defRPr>
            </a:lvl4pPr>
            <a:lvl5pPr lvl="4" rtl="0">
              <a:spcBef>
                <a:spcPts val="0"/>
              </a:spcBef>
              <a:spcAft>
                <a:spcPts val="0"/>
              </a:spcAft>
              <a:buSzPts val="2000"/>
              <a:buFont typeface="Chonburi"/>
              <a:buNone/>
              <a:defRPr sz="2000">
                <a:latin typeface="Chonburi"/>
                <a:ea typeface="Chonburi"/>
                <a:cs typeface="Chonburi"/>
                <a:sym typeface="Chonburi"/>
              </a:defRPr>
            </a:lvl5pPr>
            <a:lvl6pPr lvl="5" rtl="0">
              <a:spcBef>
                <a:spcPts val="0"/>
              </a:spcBef>
              <a:spcAft>
                <a:spcPts val="0"/>
              </a:spcAft>
              <a:buSzPts val="2000"/>
              <a:buFont typeface="Chonburi"/>
              <a:buNone/>
              <a:defRPr sz="2000">
                <a:latin typeface="Chonburi"/>
                <a:ea typeface="Chonburi"/>
                <a:cs typeface="Chonburi"/>
                <a:sym typeface="Chonburi"/>
              </a:defRPr>
            </a:lvl6pPr>
            <a:lvl7pPr lvl="6" rtl="0">
              <a:spcBef>
                <a:spcPts val="0"/>
              </a:spcBef>
              <a:spcAft>
                <a:spcPts val="0"/>
              </a:spcAft>
              <a:buSzPts val="2000"/>
              <a:buFont typeface="Chonburi"/>
              <a:buNone/>
              <a:defRPr sz="2000">
                <a:latin typeface="Chonburi"/>
                <a:ea typeface="Chonburi"/>
                <a:cs typeface="Chonburi"/>
                <a:sym typeface="Chonburi"/>
              </a:defRPr>
            </a:lvl7pPr>
            <a:lvl8pPr lvl="7" rtl="0">
              <a:spcBef>
                <a:spcPts val="0"/>
              </a:spcBef>
              <a:spcAft>
                <a:spcPts val="0"/>
              </a:spcAft>
              <a:buSzPts val="2000"/>
              <a:buFont typeface="Chonburi"/>
              <a:buNone/>
              <a:defRPr sz="2000">
                <a:latin typeface="Chonburi"/>
                <a:ea typeface="Chonburi"/>
                <a:cs typeface="Chonburi"/>
                <a:sym typeface="Chonburi"/>
              </a:defRPr>
            </a:lvl8pPr>
            <a:lvl9pPr lvl="8" rtl="0">
              <a:spcBef>
                <a:spcPts val="0"/>
              </a:spcBef>
              <a:spcAft>
                <a:spcPts val="0"/>
              </a:spcAft>
              <a:buSzPts val="2000"/>
              <a:buFont typeface="Chonburi"/>
              <a:buNone/>
              <a:defRPr sz="2000">
                <a:latin typeface="Chonburi"/>
                <a:ea typeface="Chonburi"/>
                <a:cs typeface="Chonburi"/>
                <a:sym typeface="Chonburi"/>
              </a:defRPr>
            </a:lvl9pPr>
          </a:lstStyle>
          <a:p>
            <a:endParaRPr/>
          </a:p>
        </p:txBody>
      </p:sp>
      <p:sp>
        <p:nvSpPr>
          <p:cNvPr id="546" name="Google Shape;546;p13"/>
          <p:cNvSpPr txBox="1">
            <a:spLocks noGrp="1"/>
          </p:cNvSpPr>
          <p:nvPr>
            <p:ph type="subTitle" idx="13"/>
          </p:nvPr>
        </p:nvSpPr>
        <p:spPr>
          <a:xfrm>
            <a:off x="5990185" y="3233200"/>
            <a:ext cx="2422500" cy="62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7" name="Google Shape;547;p13"/>
          <p:cNvSpPr txBox="1">
            <a:spLocks noGrp="1"/>
          </p:cNvSpPr>
          <p:nvPr>
            <p:ph type="title" idx="14" hasCustomPrompt="1"/>
          </p:nvPr>
        </p:nvSpPr>
        <p:spPr>
          <a:xfrm>
            <a:off x="6716785" y="2347402"/>
            <a:ext cx="969300" cy="49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900"/>
              <a:buNone/>
              <a:defRPr sz="3500"/>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548" name="Google Shape;548;p13"/>
          <p:cNvSpPr txBox="1">
            <a:spLocks noGrp="1"/>
          </p:cNvSpPr>
          <p:nvPr>
            <p:ph type="title" idx="15"/>
          </p:nvPr>
        </p:nvSpPr>
        <p:spPr>
          <a:xfrm>
            <a:off x="720000" y="848825"/>
            <a:ext cx="2277300" cy="13338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13"/>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22"/>
        <p:cNvGrpSpPr/>
        <p:nvPr/>
      </p:nvGrpSpPr>
      <p:grpSpPr>
        <a:xfrm>
          <a:off x="0" y="0"/>
          <a:ext cx="0" cy="0"/>
          <a:chOff x="0" y="0"/>
          <a:chExt cx="0" cy="0"/>
        </a:xfrm>
      </p:grpSpPr>
      <p:grpSp>
        <p:nvGrpSpPr>
          <p:cNvPr id="623" name="Google Shape;623;p15"/>
          <p:cNvGrpSpPr/>
          <p:nvPr/>
        </p:nvGrpSpPr>
        <p:grpSpPr>
          <a:xfrm>
            <a:off x="-301" y="1044650"/>
            <a:ext cx="9144079" cy="4162175"/>
            <a:chOff x="-301" y="1044650"/>
            <a:chExt cx="9144079" cy="4162175"/>
          </a:xfrm>
        </p:grpSpPr>
        <p:grpSp>
          <p:nvGrpSpPr>
            <p:cNvPr id="624" name="Google Shape;624;p15"/>
            <p:cNvGrpSpPr/>
            <p:nvPr/>
          </p:nvGrpSpPr>
          <p:grpSpPr>
            <a:xfrm>
              <a:off x="6696700" y="1044650"/>
              <a:ext cx="1551150" cy="2880425"/>
              <a:chOff x="6696700" y="981325"/>
              <a:chExt cx="1551150" cy="2880425"/>
            </a:xfrm>
          </p:grpSpPr>
          <p:sp>
            <p:nvSpPr>
              <p:cNvPr id="625" name="Google Shape;625;p15"/>
              <p:cNvSpPr/>
              <p:nvPr/>
            </p:nvSpPr>
            <p:spPr>
              <a:xfrm>
                <a:off x="6696700" y="981325"/>
                <a:ext cx="1551150" cy="2880425"/>
              </a:xfrm>
              <a:custGeom>
                <a:avLst/>
                <a:gdLst/>
                <a:ahLst/>
                <a:cxnLst/>
                <a:rect l="l" t="t" r="r" b="b"/>
                <a:pathLst>
                  <a:path w="62046" h="115217" extrusionOk="0">
                    <a:moveTo>
                      <a:pt x="3904" y="115217"/>
                    </a:moveTo>
                    <a:lnTo>
                      <a:pt x="1" y="3470"/>
                    </a:lnTo>
                    <a:lnTo>
                      <a:pt x="62045" y="1"/>
                    </a:lnTo>
                    <a:lnTo>
                      <a:pt x="57442" y="1152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6788450" y="1068050"/>
                <a:ext cx="1386000" cy="2793700"/>
              </a:xfrm>
              <a:custGeom>
                <a:avLst/>
                <a:gdLst/>
                <a:ahLst/>
                <a:cxnLst/>
                <a:rect l="l" t="t" r="r" b="b"/>
                <a:pathLst>
                  <a:path w="55440" h="111748" extrusionOk="0">
                    <a:moveTo>
                      <a:pt x="55440" y="1"/>
                    </a:moveTo>
                    <a:lnTo>
                      <a:pt x="0" y="3337"/>
                    </a:lnTo>
                    <a:lnTo>
                      <a:pt x="2469" y="111748"/>
                    </a:lnTo>
                    <a:lnTo>
                      <a:pt x="50937" y="111748"/>
                    </a:lnTo>
                    <a:lnTo>
                      <a:pt x="55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6790100" y="1114750"/>
                <a:ext cx="1326825" cy="2747000"/>
              </a:xfrm>
              <a:custGeom>
                <a:avLst/>
                <a:gdLst/>
                <a:ahLst/>
                <a:cxnLst/>
                <a:rect l="l" t="t" r="r" b="b"/>
                <a:pathLst>
                  <a:path w="53073" h="109880" extrusionOk="0">
                    <a:moveTo>
                      <a:pt x="49770" y="109880"/>
                    </a:moveTo>
                    <a:lnTo>
                      <a:pt x="53072" y="1"/>
                    </a:lnTo>
                    <a:lnTo>
                      <a:pt x="1" y="2636"/>
                    </a:lnTo>
                    <a:lnTo>
                      <a:pt x="2403" y="10988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7726600" y="1209825"/>
                <a:ext cx="311925" cy="1459400"/>
              </a:xfrm>
              <a:custGeom>
                <a:avLst/>
                <a:gdLst/>
                <a:ahLst/>
                <a:cxnLst/>
                <a:rect l="l" t="t" r="r" b="b"/>
                <a:pathLst>
                  <a:path w="12477" h="58376" extrusionOk="0">
                    <a:moveTo>
                      <a:pt x="1" y="58376"/>
                    </a:moveTo>
                    <a:lnTo>
                      <a:pt x="9775" y="58376"/>
                    </a:lnTo>
                    <a:lnTo>
                      <a:pt x="12477" y="1"/>
                    </a:lnTo>
                    <a:lnTo>
                      <a:pt x="1302" y="6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7015275" y="1790250"/>
                <a:ext cx="556250" cy="317750"/>
              </a:xfrm>
              <a:custGeom>
                <a:avLst/>
                <a:gdLst/>
                <a:ahLst/>
                <a:cxnLst/>
                <a:rect l="l" t="t" r="r" b="b"/>
                <a:pathLst>
                  <a:path w="22250" h="12710" extrusionOk="0">
                    <a:moveTo>
                      <a:pt x="22249" y="0"/>
                    </a:moveTo>
                    <a:lnTo>
                      <a:pt x="0" y="1368"/>
                    </a:lnTo>
                    <a:lnTo>
                      <a:pt x="1201" y="12709"/>
                    </a:lnTo>
                    <a:lnTo>
                      <a:pt x="20715" y="12709"/>
                    </a:lnTo>
                    <a:lnTo>
                      <a:pt x="22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955950" y="1209825"/>
                <a:ext cx="82575" cy="1459400"/>
              </a:xfrm>
              <a:custGeom>
                <a:avLst/>
                <a:gdLst/>
                <a:ahLst/>
                <a:cxnLst/>
                <a:rect l="l" t="t" r="r" b="b"/>
                <a:pathLst>
                  <a:path w="3303" h="58376" extrusionOk="0">
                    <a:moveTo>
                      <a:pt x="3303" y="1"/>
                    </a:moveTo>
                    <a:lnTo>
                      <a:pt x="2569" y="34"/>
                    </a:lnTo>
                    <a:lnTo>
                      <a:pt x="0" y="58376"/>
                    </a:lnTo>
                    <a:lnTo>
                      <a:pt x="601" y="58376"/>
                    </a:lnTo>
                    <a:lnTo>
                      <a:pt x="33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6788450" y="1068050"/>
                <a:ext cx="1386000" cy="141800"/>
              </a:xfrm>
              <a:custGeom>
                <a:avLst/>
                <a:gdLst/>
                <a:ahLst/>
                <a:cxnLst/>
                <a:rect l="l" t="t" r="r" b="b"/>
                <a:pathLst>
                  <a:path w="55440" h="5672" extrusionOk="0">
                    <a:moveTo>
                      <a:pt x="55440" y="1"/>
                    </a:moveTo>
                    <a:lnTo>
                      <a:pt x="0" y="3337"/>
                    </a:lnTo>
                    <a:lnTo>
                      <a:pt x="67" y="5672"/>
                    </a:lnTo>
                    <a:lnTo>
                      <a:pt x="53105" y="3370"/>
                    </a:lnTo>
                    <a:lnTo>
                      <a:pt x="55440" y="1"/>
                    </a:lnTo>
                    <a:close/>
                  </a:path>
                </a:pathLst>
              </a:custGeom>
              <a:solidFill>
                <a:srgbClr val="4BA083">
                  <a:alpha val="5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7544825" y="1168975"/>
                <a:ext cx="201825" cy="202725"/>
              </a:xfrm>
              <a:custGeom>
                <a:avLst/>
                <a:gdLst/>
                <a:ahLst/>
                <a:cxnLst/>
                <a:rect l="l" t="t" r="r" b="b"/>
                <a:pathLst>
                  <a:path w="8073" h="8109" extrusionOk="0">
                    <a:moveTo>
                      <a:pt x="8073" y="0"/>
                    </a:moveTo>
                    <a:lnTo>
                      <a:pt x="0" y="334"/>
                    </a:lnTo>
                    <a:cubicBezTo>
                      <a:pt x="0" y="334"/>
                      <a:pt x="1772" y="8108"/>
                      <a:pt x="4141" y="8108"/>
                    </a:cubicBezTo>
                    <a:cubicBezTo>
                      <a:pt x="5348" y="8108"/>
                      <a:pt x="6710" y="6091"/>
                      <a:pt x="8073" y="0"/>
                    </a:cubicBezTo>
                    <a:close/>
                  </a:path>
                </a:pathLst>
              </a:custGeom>
              <a:solidFill>
                <a:srgbClr val="4BA083">
                  <a:alpha val="5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7083650" y="1949525"/>
                <a:ext cx="220175" cy="38375"/>
              </a:xfrm>
              <a:custGeom>
                <a:avLst/>
                <a:gdLst/>
                <a:ahLst/>
                <a:cxnLst/>
                <a:rect l="l" t="t" r="r" b="b"/>
                <a:pathLst>
                  <a:path w="8807" h="1535" extrusionOk="0">
                    <a:moveTo>
                      <a:pt x="1" y="0"/>
                    </a:moveTo>
                    <a:lnTo>
                      <a:pt x="1" y="1535"/>
                    </a:lnTo>
                    <a:lnTo>
                      <a:pt x="8807" y="1535"/>
                    </a:lnTo>
                    <a:lnTo>
                      <a:pt x="8807" y="134"/>
                    </a:lnTo>
                    <a:close/>
                  </a:path>
                </a:pathLst>
              </a:custGeom>
              <a:solidFill>
                <a:srgbClr val="F1E4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7351350" y="1952850"/>
                <a:ext cx="130100" cy="35050"/>
              </a:xfrm>
              <a:custGeom>
                <a:avLst/>
                <a:gdLst/>
                <a:ahLst/>
                <a:cxnLst/>
                <a:rect l="l" t="t" r="r" b="b"/>
                <a:pathLst>
                  <a:path w="5204" h="1402" extrusionOk="0">
                    <a:moveTo>
                      <a:pt x="0" y="1"/>
                    </a:moveTo>
                    <a:lnTo>
                      <a:pt x="5204" y="1"/>
                    </a:lnTo>
                    <a:lnTo>
                      <a:pt x="5204" y="1402"/>
                    </a:lnTo>
                    <a:lnTo>
                      <a:pt x="0" y="1402"/>
                    </a:lnTo>
                    <a:close/>
                  </a:path>
                </a:pathLst>
              </a:custGeom>
              <a:solidFill>
                <a:srgbClr val="F1E4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a:off x="7971775" y="2620000"/>
                <a:ext cx="77600" cy="296075"/>
              </a:xfrm>
              <a:custGeom>
                <a:avLst/>
                <a:gdLst/>
                <a:ahLst/>
                <a:cxnLst/>
                <a:rect l="l" t="t" r="r" b="b"/>
                <a:pathLst>
                  <a:path w="3104" h="11843" extrusionOk="0">
                    <a:moveTo>
                      <a:pt x="3103" y="1"/>
                    </a:moveTo>
                    <a:lnTo>
                      <a:pt x="1002" y="368"/>
                    </a:lnTo>
                    <a:lnTo>
                      <a:pt x="1" y="11576"/>
                    </a:lnTo>
                    <a:lnTo>
                      <a:pt x="2836" y="11842"/>
                    </a:lnTo>
                    <a:lnTo>
                      <a:pt x="3103"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7001100" y="1824425"/>
                <a:ext cx="44225" cy="283575"/>
              </a:xfrm>
              <a:custGeom>
                <a:avLst/>
                <a:gdLst/>
                <a:ahLst/>
                <a:cxnLst/>
                <a:rect l="l" t="t" r="r" b="b"/>
                <a:pathLst>
                  <a:path w="1769" h="11343" extrusionOk="0">
                    <a:moveTo>
                      <a:pt x="567" y="1"/>
                    </a:moveTo>
                    <a:lnTo>
                      <a:pt x="0" y="1"/>
                    </a:lnTo>
                    <a:lnTo>
                      <a:pt x="1101" y="11342"/>
                    </a:lnTo>
                    <a:lnTo>
                      <a:pt x="1768" y="11342"/>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8016825" y="1152275"/>
                <a:ext cx="99250" cy="2709475"/>
              </a:xfrm>
              <a:custGeom>
                <a:avLst/>
                <a:gdLst/>
                <a:ahLst/>
                <a:cxnLst/>
                <a:rect l="l" t="t" r="r" b="b"/>
                <a:pathLst>
                  <a:path w="3970" h="108379" extrusionOk="0">
                    <a:moveTo>
                      <a:pt x="3970" y="1"/>
                    </a:moveTo>
                    <a:lnTo>
                      <a:pt x="0" y="108379"/>
                    </a:lnTo>
                    <a:lnTo>
                      <a:pt x="1101" y="108379"/>
                    </a:lnTo>
                    <a:lnTo>
                      <a:pt x="39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7726600" y="2286425"/>
                <a:ext cx="245200" cy="382800"/>
              </a:xfrm>
              <a:custGeom>
                <a:avLst/>
                <a:gdLst/>
                <a:ahLst/>
                <a:cxnLst/>
                <a:rect l="l" t="t" r="r" b="b"/>
                <a:pathLst>
                  <a:path w="9808" h="15312" extrusionOk="0">
                    <a:moveTo>
                      <a:pt x="335" y="1"/>
                    </a:moveTo>
                    <a:lnTo>
                      <a:pt x="1" y="15312"/>
                    </a:lnTo>
                    <a:lnTo>
                      <a:pt x="9174" y="15312"/>
                    </a:lnTo>
                    <a:lnTo>
                      <a:pt x="9808" y="901"/>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7265450" y="1790250"/>
                <a:ext cx="255200" cy="317750"/>
              </a:xfrm>
              <a:custGeom>
                <a:avLst/>
                <a:gdLst/>
                <a:ahLst/>
                <a:cxnLst/>
                <a:rect l="l" t="t" r="r" b="b"/>
                <a:pathLst>
                  <a:path w="10208" h="12710" extrusionOk="0">
                    <a:moveTo>
                      <a:pt x="10208" y="0"/>
                    </a:moveTo>
                    <a:lnTo>
                      <a:pt x="1101" y="701"/>
                    </a:lnTo>
                    <a:lnTo>
                      <a:pt x="0" y="12709"/>
                    </a:lnTo>
                    <a:lnTo>
                      <a:pt x="7039" y="12709"/>
                    </a:lnTo>
                    <a:lnTo>
                      <a:pt x="10208"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a:off x="7996800" y="2620000"/>
                <a:ext cx="80075" cy="266875"/>
              </a:xfrm>
              <a:custGeom>
                <a:avLst/>
                <a:gdLst/>
                <a:ahLst/>
                <a:cxnLst/>
                <a:rect l="l" t="t" r="r" b="b"/>
                <a:pathLst>
                  <a:path w="3203" h="10675" extrusionOk="0">
                    <a:moveTo>
                      <a:pt x="2102" y="1"/>
                    </a:moveTo>
                    <a:lnTo>
                      <a:pt x="1" y="368"/>
                    </a:lnTo>
                    <a:lnTo>
                      <a:pt x="1" y="801"/>
                    </a:lnTo>
                    <a:lnTo>
                      <a:pt x="1635" y="868"/>
                    </a:lnTo>
                    <a:lnTo>
                      <a:pt x="1368" y="9908"/>
                    </a:lnTo>
                    <a:lnTo>
                      <a:pt x="1" y="9874"/>
                    </a:lnTo>
                    <a:lnTo>
                      <a:pt x="1" y="10375"/>
                    </a:lnTo>
                    <a:lnTo>
                      <a:pt x="2636" y="10675"/>
                    </a:lnTo>
                    <a:lnTo>
                      <a:pt x="3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8042675" y="2620000"/>
                <a:ext cx="34200" cy="266875"/>
              </a:xfrm>
              <a:custGeom>
                <a:avLst/>
                <a:gdLst/>
                <a:ahLst/>
                <a:cxnLst/>
                <a:rect l="l" t="t" r="r" b="b"/>
                <a:pathLst>
                  <a:path w="1368" h="10675" extrusionOk="0">
                    <a:moveTo>
                      <a:pt x="267" y="1"/>
                    </a:moveTo>
                    <a:lnTo>
                      <a:pt x="0" y="10575"/>
                    </a:lnTo>
                    <a:lnTo>
                      <a:pt x="801" y="10675"/>
                    </a:lnTo>
                    <a:lnTo>
                      <a:pt x="1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15"/>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15"/>
          <p:cNvSpPr txBox="1">
            <a:spLocks noGrp="1"/>
          </p:cNvSpPr>
          <p:nvPr>
            <p:ph type="subTitle" idx="1"/>
          </p:nvPr>
        </p:nvSpPr>
        <p:spPr>
          <a:xfrm>
            <a:off x="720000" y="2792200"/>
            <a:ext cx="3570000" cy="1085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4" name="Google Shape;644;p15"/>
          <p:cNvSpPr txBox="1">
            <a:spLocks noGrp="1"/>
          </p:cNvSpPr>
          <p:nvPr>
            <p:ph type="title"/>
          </p:nvPr>
        </p:nvSpPr>
        <p:spPr>
          <a:xfrm flipH="1">
            <a:off x="720000" y="1171600"/>
            <a:ext cx="4571400" cy="16209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10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45" name="Google Shape;645;p15"/>
          <p:cNvGrpSpPr/>
          <p:nvPr/>
        </p:nvGrpSpPr>
        <p:grpSpPr>
          <a:xfrm>
            <a:off x="720015" y="411250"/>
            <a:ext cx="717953" cy="760352"/>
            <a:chOff x="3888875" y="130725"/>
            <a:chExt cx="861475" cy="912350"/>
          </a:xfrm>
        </p:grpSpPr>
        <p:sp>
          <p:nvSpPr>
            <p:cNvPr id="646" name="Google Shape;646;p15"/>
            <p:cNvSpPr/>
            <p:nvPr/>
          </p:nvSpPr>
          <p:spPr>
            <a:xfrm>
              <a:off x="3888875" y="202450"/>
              <a:ext cx="839775" cy="840625"/>
            </a:xfrm>
            <a:custGeom>
              <a:avLst/>
              <a:gdLst/>
              <a:ahLst/>
              <a:cxnLst/>
              <a:rect l="l" t="t" r="r" b="b"/>
              <a:pathLst>
                <a:path w="33591" h="33625" extrusionOk="0">
                  <a:moveTo>
                    <a:pt x="16779" y="0"/>
                  </a:moveTo>
                  <a:cubicBezTo>
                    <a:pt x="7505" y="0"/>
                    <a:pt x="0" y="7539"/>
                    <a:pt x="0" y="16812"/>
                  </a:cubicBezTo>
                  <a:cubicBezTo>
                    <a:pt x="0" y="26085"/>
                    <a:pt x="7505" y="33624"/>
                    <a:pt x="16779" y="33624"/>
                  </a:cubicBezTo>
                  <a:cubicBezTo>
                    <a:pt x="26085" y="33624"/>
                    <a:pt x="33591" y="26085"/>
                    <a:pt x="33591" y="16812"/>
                  </a:cubicBezTo>
                  <a:cubicBezTo>
                    <a:pt x="33591" y="7539"/>
                    <a:pt x="26085" y="0"/>
                    <a:pt x="16779" y="0"/>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3898875" y="132400"/>
              <a:ext cx="840625" cy="840625"/>
            </a:xfrm>
            <a:custGeom>
              <a:avLst/>
              <a:gdLst/>
              <a:ahLst/>
              <a:cxnLst/>
              <a:rect l="l" t="t" r="r" b="b"/>
              <a:pathLst>
                <a:path w="33625" h="33625" extrusionOk="0">
                  <a:moveTo>
                    <a:pt x="16812" y="0"/>
                  </a:moveTo>
                  <a:cubicBezTo>
                    <a:pt x="7539" y="0"/>
                    <a:pt x="0" y="7539"/>
                    <a:pt x="0" y="16812"/>
                  </a:cubicBezTo>
                  <a:cubicBezTo>
                    <a:pt x="0" y="26085"/>
                    <a:pt x="7539" y="33624"/>
                    <a:pt x="16812" y="33624"/>
                  </a:cubicBezTo>
                  <a:cubicBezTo>
                    <a:pt x="26086" y="33624"/>
                    <a:pt x="33624" y="26085"/>
                    <a:pt x="33624" y="16812"/>
                  </a:cubicBezTo>
                  <a:cubicBezTo>
                    <a:pt x="33624" y="7539"/>
                    <a:pt x="26086" y="0"/>
                    <a:pt x="16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3910550" y="130725"/>
              <a:ext cx="839800" cy="839800"/>
            </a:xfrm>
            <a:custGeom>
              <a:avLst/>
              <a:gdLst/>
              <a:ahLst/>
              <a:cxnLst/>
              <a:rect l="l" t="t" r="r" b="b"/>
              <a:pathLst>
                <a:path w="33592" h="33592" extrusionOk="0">
                  <a:moveTo>
                    <a:pt x="16812" y="0"/>
                  </a:moveTo>
                  <a:cubicBezTo>
                    <a:pt x="7539" y="0"/>
                    <a:pt x="0" y="7506"/>
                    <a:pt x="0" y="16812"/>
                  </a:cubicBezTo>
                  <a:cubicBezTo>
                    <a:pt x="0" y="26086"/>
                    <a:pt x="7539" y="33591"/>
                    <a:pt x="16812" y="33591"/>
                  </a:cubicBezTo>
                  <a:cubicBezTo>
                    <a:pt x="26086" y="33591"/>
                    <a:pt x="33591" y="26086"/>
                    <a:pt x="33591" y="16812"/>
                  </a:cubicBezTo>
                  <a:cubicBezTo>
                    <a:pt x="33591" y="7506"/>
                    <a:pt x="26086" y="0"/>
                    <a:pt x="16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a:off x="3953075" y="173250"/>
              <a:ext cx="754725" cy="754725"/>
            </a:xfrm>
            <a:custGeom>
              <a:avLst/>
              <a:gdLst/>
              <a:ahLst/>
              <a:cxnLst/>
              <a:rect l="l" t="t" r="r" b="b"/>
              <a:pathLst>
                <a:path w="30189" h="30189" extrusionOk="0">
                  <a:moveTo>
                    <a:pt x="15111" y="1"/>
                  </a:moveTo>
                  <a:cubicBezTo>
                    <a:pt x="6772" y="1"/>
                    <a:pt x="1" y="6772"/>
                    <a:pt x="1" y="15111"/>
                  </a:cubicBezTo>
                  <a:cubicBezTo>
                    <a:pt x="1" y="23417"/>
                    <a:pt x="6772" y="30189"/>
                    <a:pt x="15111" y="30189"/>
                  </a:cubicBezTo>
                  <a:cubicBezTo>
                    <a:pt x="23451" y="30189"/>
                    <a:pt x="30189" y="23417"/>
                    <a:pt x="30189" y="15111"/>
                  </a:cubicBezTo>
                  <a:cubicBezTo>
                    <a:pt x="30189" y="6772"/>
                    <a:pt x="23451" y="1"/>
                    <a:pt x="15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a:off x="3953075" y="198275"/>
              <a:ext cx="729725" cy="729700"/>
            </a:xfrm>
            <a:custGeom>
              <a:avLst/>
              <a:gdLst/>
              <a:ahLst/>
              <a:cxnLst/>
              <a:rect l="l" t="t" r="r" b="b"/>
              <a:pathLst>
                <a:path w="29189" h="29188" extrusionOk="0">
                  <a:moveTo>
                    <a:pt x="29188" y="14577"/>
                  </a:moveTo>
                  <a:cubicBezTo>
                    <a:pt x="29188" y="22650"/>
                    <a:pt x="22650" y="29188"/>
                    <a:pt x="14611" y="29188"/>
                  </a:cubicBezTo>
                  <a:cubicBezTo>
                    <a:pt x="6539" y="29188"/>
                    <a:pt x="1" y="22650"/>
                    <a:pt x="1" y="14577"/>
                  </a:cubicBezTo>
                  <a:cubicBezTo>
                    <a:pt x="1" y="6538"/>
                    <a:pt x="6539" y="0"/>
                    <a:pt x="14611" y="0"/>
                  </a:cubicBezTo>
                  <a:cubicBezTo>
                    <a:pt x="22650" y="0"/>
                    <a:pt x="29188" y="6538"/>
                    <a:pt x="29188" y="145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4308325" y="207450"/>
              <a:ext cx="20050" cy="58400"/>
            </a:xfrm>
            <a:custGeom>
              <a:avLst/>
              <a:gdLst/>
              <a:ahLst/>
              <a:cxnLst/>
              <a:rect l="l" t="t" r="r" b="b"/>
              <a:pathLst>
                <a:path w="802" h="2336" extrusionOk="0">
                  <a:moveTo>
                    <a:pt x="1" y="0"/>
                  </a:moveTo>
                  <a:lnTo>
                    <a:pt x="1" y="2335"/>
                  </a:lnTo>
                  <a:lnTo>
                    <a:pt x="801" y="2335"/>
                  </a:lnTo>
                  <a:lnTo>
                    <a:pt x="801" y="0"/>
                  </a:lnTo>
                  <a:close/>
                </a:path>
              </a:pathLst>
            </a:custGeom>
            <a:solidFill>
              <a:srgbClr val="593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4308325" y="856250"/>
              <a:ext cx="20050" cy="62550"/>
            </a:xfrm>
            <a:custGeom>
              <a:avLst/>
              <a:gdLst/>
              <a:ahLst/>
              <a:cxnLst/>
              <a:rect l="l" t="t" r="r" b="b"/>
              <a:pathLst>
                <a:path w="802" h="2502" extrusionOk="0">
                  <a:moveTo>
                    <a:pt x="1" y="0"/>
                  </a:moveTo>
                  <a:lnTo>
                    <a:pt x="1" y="2502"/>
                  </a:lnTo>
                  <a:lnTo>
                    <a:pt x="801" y="2502"/>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4602700" y="552700"/>
              <a:ext cx="71750" cy="20025"/>
            </a:xfrm>
            <a:custGeom>
              <a:avLst/>
              <a:gdLst/>
              <a:ahLst/>
              <a:cxnLst/>
              <a:rect l="l" t="t" r="r" b="b"/>
              <a:pathLst>
                <a:path w="2870" h="801" extrusionOk="0">
                  <a:moveTo>
                    <a:pt x="1" y="0"/>
                  </a:moveTo>
                  <a:lnTo>
                    <a:pt x="1" y="801"/>
                  </a:lnTo>
                  <a:lnTo>
                    <a:pt x="2870" y="801"/>
                  </a:lnTo>
                  <a:lnTo>
                    <a:pt x="2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a:off x="3962250" y="552700"/>
              <a:ext cx="75075" cy="20025"/>
            </a:xfrm>
            <a:custGeom>
              <a:avLst/>
              <a:gdLst/>
              <a:ahLst/>
              <a:cxnLst/>
              <a:rect l="l" t="t" r="r" b="b"/>
              <a:pathLst>
                <a:path w="3003" h="801" extrusionOk="0">
                  <a:moveTo>
                    <a:pt x="0" y="0"/>
                  </a:moveTo>
                  <a:lnTo>
                    <a:pt x="0" y="801"/>
                  </a:lnTo>
                  <a:lnTo>
                    <a:pt x="3003" y="801"/>
                  </a:lnTo>
                  <a:lnTo>
                    <a:pt x="3003" y="0"/>
                  </a:lnTo>
                  <a:close/>
                </a:path>
              </a:pathLst>
            </a:custGeom>
            <a:solidFill>
              <a:srgbClr val="593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4463450" y="278325"/>
              <a:ext cx="30050" cy="43400"/>
            </a:xfrm>
            <a:custGeom>
              <a:avLst/>
              <a:gdLst/>
              <a:ahLst/>
              <a:cxnLst/>
              <a:rect l="l" t="t" r="r" b="b"/>
              <a:pathLst>
                <a:path w="1202" h="1736" extrusionOk="0">
                  <a:moveTo>
                    <a:pt x="1001" y="1"/>
                  </a:moveTo>
                  <a:lnTo>
                    <a:pt x="0" y="1602"/>
                  </a:lnTo>
                  <a:lnTo>
                    <a:pt x="234" y="1735"/>
                  </a:lnTo>
                  <a:lnTo>
                    <a:pt x="1201" y="134"/>
                  </a:lnTo>
                  <a:lnTo>
                    <a:pt x="1001" y="1"/>
                  </a:lnTo>
                  <a:close/>
                </a:path>
              </a:pathLst>
            </a:custGeom>
            <a:solidFill>
              <a:srgbClr val="593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a:off x="4143225" y="807875"/>
              <a:ext cx="27525" cy="38375"/>
            </a:xfrm>
            <a:custGeom>
              <a:avLst/>
              <a:gdLst/>
              <a:ahLst/>
              <a:cxnLst/>
              <a:rect l="l" t="t" r="r" b="b"/>
              <a:pathLst>
                <a:path w="1101" h="1535" extrusionOk="0">
                  <a:moveTo>
                    <a:pt x="901" y="0"/>
                  </a:moveTo>
                  <a:lnTo>
                    <a:pt x="0" y="1401"/>
                  </a:lnTo>
                  <a:lnTo>
                    <a:pt x="234" y="1535"/>
                  </a:lnTo>
                  <a:lnTo>
                    <a:pt x="1101" y="101"/>
                  </a:ln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a:off x="4565175" y="400075"/>
              <a:ext cx="44225" cy="28375"/>
            </a:xfrm>
            <a:custGeom>
              <a:avLst/>
              <a:gdLst/>
              <a:ahLst/>
              <a:cxnLst/>
              <a:rect l="l" t="t" r="r" b="b"/>
              <a:pathLst>
                <a:path w="1769" h="1135" extrusionOk="0">
                  <a:moveTo>
                    <a:pt x="1635" y="1"/>
                  </a:moveTo>
                  <a:lnTo>
                    <a:pt x="1" y="901"/>
                  </a:lnTo>
                  <a:lnTo>
                    <a:pt x="134" y="1135"/>
                  </a:lnTo>
                  <a:lnTo>
                    <a:pt x="1769" y="234"/>
                  </a:lnTo>
                  <a:lnTo>
                    <a:pt x="1635" y="1"/>
                  </a:lnTo>
                  <a:close/>
                </a:path>
              </a:pathLst>
            </a:custGeom>
            <a:solidFill>
              <a:srgbClr val="593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4027300" y="699450"/>
              <a:ext cx="39225" cy="25900"/>
            </a:xfrm>
            <a:custGeom>
              <a:avLst/>
              <a:gdLst/>
              <a:ahLst/>
              <a:cxnLst/>
              <a:rect l="l" t="t" r="r" b="b"/>
              <a:pathLst>
                <a:path w="1569" h="1036" extrusionOk="0">
                  <a:moveTo>
                    <a:pt x="1468" y="1"/>
                  </a:moveTo>
                  <a:lnTo>
                    <a:pt x="0" y="802"/>
                  </a:lnTo>
                  <a:lnTo>
                    <a:pt x="134" y="1035"/>
                  </a:lnTo>
                  <a:lnTo>
                    <a:pt x="1568" y="234"/>
                  </a:lnTo>
                  <a:lnTo>
                    <a:pt x="1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4567675" y="692800"/>
              <a:ext cx="44225" cy="27525"/>
            </a:xfrm>
            <a:custGeom>
              <a:avLst/>
              <a:gdLst/>
              <a:ahLst/>
              <a:cxnLst/>
              <a:rect l="l" t="t" r="r" b="b"/>
              <a:pathLst>
                <a:path w="1769" h="1101" extrusionOk="0">
                  <a:moveTo>
                    <a:pt x="134" y="0"/>
                  </a:moveTo>
                  <a:lnTo>
                    <a:pt x="1" y="234"/>
                  </a:lnTo>
                  <a:lnTo>
                    <a:pt x="1669" y="1101"/>
                  </a:lnTo>
                  <a:lnTo>
                    <a:pt x="1769" y="867"/>
                  </a:lnTo>
                  <a:lnTo>
                    <a:pt x="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4025625" y="405925"/>
              <a:ext cx="40050" cy="25025"/>
            </a:xfrm>
            <a:custGeom>
              <a:avLst/>
              <a:gdLst/>
              <a:ahLst/>
              <a:cxnLst/>
              <a:rect l="l" t="t" r="r" b="b"/>
              <a:pathLst>
                <a:path w="1602" h="1001" extrusionOk="0">
                  <a:moveTo>
                    <a:pt x="101" y="0"/>
                  </a:moveTo>
                  <a:lnTo>
                    <a:pt x="1" y="200"/>
                  </a:lnTo>
                  <a:lnTo>
                    <a:pt x="1468" y="1001"/>
                  </a:lnTo>
                  <a:lnTo>
                    <a:pt x="1602" y="767"/>
                  </a:lnTo>
                  <a:lnTo>
                    <a:pt x="101" y="0"/>
                  </a:lnTo>
                  <a:close/>
                </a:path>
              </a:pathLst>
            </a:custGeom>
            <a:solidFill>
              <a:srgbClr val="593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4467600" y="800375"/>
              <a:ext cx="30050" cy="43375"/>
            </a:xfrm>
            <a:custGeom>
              <a:avLst/>
              <a:gdLst/>
              <a:ahLst/>
              <a:cxnLst/>
              <a:rect l="l" t="t" r="r" b="b"/>
              <a:pathLst>
                <a:path w="1202" h="1735" extrusionOk="0">
                  <a:moveTo>
                    <a:pt x="201" y="0"/>
                  </a:moveTo>
                  <a:lnTo>
                    <a:pt x="1" y="134"/>
                  </a:lnTo>
                  <a:lnTo>
                    <a:pt x="1002" y="1735"/>
                  </a:lnTo>
                  <a:lnTo>
                    <a:pt x="1202" y="1601"/>
                  </a:lnTo>
                  <a:lnTo>
                    <a:pt x="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a:off x="4139050" y="282500"/>
              <a:ext cx="27525" cy="38375"/>
            </a:xfrm>
            <a:custGeom>
              <a:avLst/>
              <a:gdLst/>
              <a:ahLst/>
              <a:cxnLst/>
              <a:rect l="l" t="t" r="r" b="b"/>
              <a:pathLst>
                <a:path w="1101" h="1535" extrusionOk="0">
                  <a:moveTo>
                    <a:pt x="200" y="0"/>
                  </a:moveTo>
                  <a:lnTo>
                    <a:pt x="0" y="134"/>
                  </a:lnTo>
                  <a:lnTo>
                    <a:pt x="868" y="1535"/>
                  </a:lnTo>
                  <a:lnTo>
                    <a:pt x="1101" y="1401"/>
                  </a:lnTo>
                  <a:lnTo>
                    <a:pt x="200" y="0"/>
                  </a:lnTo>
                  <a:close/>
                </a:path>
              </a:pathLst>
            </a:custGeom>
            <a:solidFill>
              <a:srgbClr val="593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a:off x="3953900" y="198275"/>
              <a:ext cx="732225" cy="550425"/>
            </a:xfrm>
            <a:custGeom>
              <a:avLst/>
              <a:gdLst/>
              <a:ahLst/>
              <a:cxnLst/>
              <a:rect l="l" t="t" r="r" b="b"/>
              <a:pathLst>
                <a:path w="29289" h="22017" extrusionOk="0">
                  <a:moveTo>
                    <a:pt x="29289" y="14644"/>
                  </a:moveTo>
                  <a:lnTo>
                    <a:pt x="29289" y="15311"/>
                  </a:lnTo>
                  <a:cubicBezTo>
                    <a:pt x="26753" y="10975"/>
                    <a:pt x="22050" y="8039"/>
                    <a:pt x="16646" y="8039"/>
                  </a:cubicBezTo>
                  <a:cubicBezTo>
                    <a:pt x="8774" y="8039"/>
                    <a:pt x="2369" y="14277"/>
                    <a:pt x="2002" y="22016"/>
                  </a:cubicBezTo>
                  <a:cubicBezTo>
                    <a:pt x="1535" y="21182"/>
                    <a:pt x="1102" y="20315"/>
                    <a:pt x="801" y="19347"/>
                  </a:cubicBezTo>
                  <a:cubicBezTo>
                    <a:pt x="301" y="17846"/>
                    <a:pt x="1" y="16245"/>
                    <a:pt x="1" y="14644"/>
                  </a:cubicBezTo>
                  <a:cubicBezTo>
                    <a:pt x="1" y="6538"/>
                    <a:pt x="6572" y="0"/>
                    <a:pt x="14645" y="0"/>
                  </a:cubicBezTo>
                  <a:cubicBezTo>
                    <a:pt x="22717" y="0"/>
                    <a:pt x="29289" y="6538"/>
                    <a:pt x="29289" y="14644"/>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a:off x="4257450" y="499325"/>
              <a:ext cx="123450" cy="123450"/>
            </a:xfrm>
            <a:custGeom>
              <a:avLst/>
              <a:gdLst/>
              <a:ahLst/>
              <a:cxnLst/>
              <a:rect l="l" t="t" r="r" b="b"/>
              <a:pathLst>
                <a:path w="4938" h="4938" extrusionOk="0">
                  <a:moveTo>
                    <a:pt x="2469" y="767"/>
                  </a:moveTo>
                  <a:cubicBezTo>
                    <a:pt x="3403" y="767"/>
                    <a:pt x="4137" y="1501"/>
                    <a:pt x="4137" y="2435"/>
                  </a:cubicBezTo>
                  <a:cubicBezTo>
                    <a:pt x="4137" y="3336"/>
                    <a:pt x="3403" y="4103"/>
                    <a:pt x="2469" y="4103"/>
                  </a:cubicBezTo>
                  <a:cubicBezTo>
                    <a:pt x="1569" y="4103"/>
                    <a:pt x="802" y="3336"/>
                    <a:pt x="802" y="2435"/>
                  </a:cubicBezTo>
                  <a:cubicBezTo>
                    <a:pt x="802" y="1501"/>
                    <a:pt x="1569" y="767"/>
                    <a:pt x="2469" y="767"/>
                  </a:cubicBezTo>
                  <a:close/>
                  <a:moveTo>
                    <a:pt x="2469" y="0"/>
                  </a:moveTo>
                  <a:cubicBezTo>
                    <a:pt x="1135" y="0"/>
                    <a:pt x="1" y="1101"/>
                    <a:pt x="1" y="2469"/>
                  </a:cubicBezTo>
                  <a:cubicBezTo>
                    <a:pt x="1" y="3803"/>
                    <a:pt x="1102" y="4937"/>
                    <a:pt x="2469" y="4937"/>
                  </a:cubicBezTo>
                  <a:cubicBezTo>
                    <a:pt x="3804" y="4937"/>
                    <a:pt x="4938" y="3803"/>
                    <a:pt x="4938" y="2469"/>
                  </a:cubicBezTo>
                  <a:cubicBezTo>
                    <a:pt x="4938" y="1134"/>
                    <a:pt x="3837"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a:off x="4370050" y="531000"/>
              <a:ext cx="125100" cy="59250"/>
            </a:xfrm>
            <a:custGeom>
              <a:avLst/>
              <a:gdLst/>
              <a:ahLst/>
              <a:cxnLst/>
              <a:rect l="l" t="t" r="r" b="b"/>
              <a:pathLst>
                <a:path w="5004" h="2370" extrusionOk="0">
                  <a:moveTo>
                    <a:pt x="0" y="1168"/>
                  </a:moveTo>
                  <a:cubicBezTo>
                    <a:pt x="0" y="1168"/>
                    <a:pt x="2635" y="1"/>
                    <a:pt x="5004" y="1268"/>
                  </a:cubicBezTo>
                  <a:cubicBezTo>
                    <a:pt x="5004" y="1302"/>
                    <a:pt x="2669" y="2369"/>
                    <a:pt x="0" y="1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4279975" y="283325"/>
              <a:ext cx="72575" cy="224350"/>
            </a:xfrm>
            <a:custGeom>
              <a:avLst/>
              <a:gdLst/>
              <a:ahLst/>
              <a:cxnLst/>
              <a:rect l="l" t="t" r="r" b="b"/>
              <a:pathLst>
                <a:path w="2903" h="8974" extrusionOk="0">
                  <a:moveTo>
                    <a:pt x="1568" y="8974"/>
                  </a:moveTo>
                  <a:cubicBezTo>
                    <a:pt x="1568" y="8974"/>
                    <a:pt x="1" y="3870"/>
                    <a:pt x="1602" y="1"/>
                  </a:cubicBezTo>
                  <a:cubicBezTo>
                    <a:pt x="1568" y="1"/>
                    <a:pt x="2903" y="4804"/>
                    <a:pt x="1568" y="89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4023125" y="207450"/>
              <a:ext cx="653825" cy="602950"/>
            </a:xfrm>
            <a:custGeom>
              <a:avLst/>
              <a:gdLst/>
              <a:ahLst/>
              <a:cxnLst/>
              <a:rect l="l" t="t" r="r" b="b"/>
              <a:pathLst>
                <a:path w="26153" h="24118" extrusionOk="0">
                  <a:moveTo>
                    <a:pt x="26153" y="14277"/>
                  </a:moveTo>
                  <a:cubicBezTo>
                    <a:pt x="26153" y="16912"/>
                    <a:pt x="25452" y="19347"/>
                    <a:pt x="24218" y="21449"/>
                  </a:cubicBezTo>
                  <a:cubicBezTo>
                    <a:pt x="23684" y="22416"/>
                    <a:pt x="22984" y="23317"/>
                    <a:pt x="22216" y="24118"/>
                  </a:cubicBezTo>
                  <a:cubicBezTo>
                    <a:pt x="22383" y="23851"/>
                    <a:pt x="22550" y="23617"/>
                    <a:pt x="22683" y="23350"/>
                  </a:cubicBezTo>
                  <a:cubicBezTo>
                    <a:pt x="23918" y="21249"/>
                    <a:pt x="24585" y="18814"/>
                    <a:pt x="24585" y="16178"/>
                  </a:cubicBezTo>
                  <a:cubicBezTo>
                    <a:pt x="24585" y="8306"/>
                    <a:pt x="18214" y="1935"/>
                    <a:pt x="10341" y="1935"/>
                  </a:cubicBezTo>
                  <a:cubicBezTo>
                    <a:pt x="6238" y="1935"/>
                    <a:pt x="2569" y="3636"/>
                    <a:pt x="1" y="6338"/>
                  </a:cubicBezTo>
                  <a:cubicBezTo>
                    <a:pt x="2536" y="2502"/>
                    <a:pt x="6906" y="0"/>
                    <a:pt x="11842" y="0"/>
                  </a:cubicBezTo>
                  <a:cubicBezTo>
                    <a:pt x="19715" y="0"/>
                    <a:pt x="26153" y="6405"/>
                    <a:pt x="26153" y="14277"/>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3943075" y="438450"/>
              <a:ext cx="47550" cy="200150"/>
            </a:xfrm>
            <a:custGeom>
              <a:avLst/>
              <a:gdLst/>
              <a:ahLst/>
              <a:cxnLst/>
              <a:rect l="l" t="t" r="r" b="b"/>
              <a:pathLst>
                <a:path w="1902" h="8006" extrusionOk="0">
                  <a:moveTo>
                    <a:pt x="1902" y="0"/>
                  </a:moveTo>
                  <a:cubicBezTo>
                    <a:pt x="1902" y="0"/>
                    <a:pt x="0" y="2836"/>
                    <a:pt x="1301" y="80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6">
    <p:spTree>
      <p:nvGrpSpPr>
        <p:cNvPr id="1" name="Shape 669"/>
        <p:cNvGrpSpPr/>
        <p:nvPr/>
      </p:nvGrpSpPr>
      <p:grpSpPr>
        <a:xfrm>
          <a:off x="0" y="0"/>
          <a:ext cx="0" cy="0"/>
          <a:chOff x="0" y="0"/>
          <a:chExt cx="0" cy="0"/>
        </a:xfrm>
      </p:grpSpPr>
      <p:sp>
        <p:nvSpPr>
          <p:cNvPr id="670" name="Google Shape;670;p16"/>
          <p:cNvSpPr txBox="1">
            <a:spLocks noGrp="1"/>
          </p:cNvSpPr>
          <p:nvPr>
            <p:ph type="title"/>
          </p:nvPr>
        </p:nvSpPr>
        <p:spPr>
          <a:xfrm>
            <a:off x="2963533" y="1453975"/>
            <a:ext cx="4711500" cy="855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1" name="Google Shape;671;p16"/>
          <p:cNvSpPr txBox="1">
            <a:spLocks noGrp="1"/>
          </p:cNvSpPr>
          <p:nvPr>
            <p:ph type="title" idx="2" hasCustomPrompt="1"/>
          </p:nvPr>
        </p:nvSpPr>
        <p:spPr>
          <a:xfrm>
            <a:off x="1336958" y="1686783"/>
            <a:ext cx="1322100" cy="950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2" name="Google Shape;672;p16"/>
          <p:cNvSpPr txBox="1">
            <a:spLocks noGrp="1"/>
          </p:cNvSpPr>
          <p:nvPr>
            <p:ph type="subTitle" idx="1"/>
          </p:nvPr>
        </p:nvSpPr>
        <p:spPr>
          <a:xfrm>
            <a:off x="2963533" y="2446767"/>
            <a:ext cx="4711500" cy="47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3" name="Google Shape;673;p16"/>
          <p:cNvSpPr/>
          <p:nvPr/>
        </p:nvSpPr>
        <p:spPr>
          <a:xfrm>
            <a:off x="-301" y="3925050"/>
            <a:ext cx="9144079" cy="1281775"/>
          </a:xfrm>
          <a:custGeom>
            <a:avLst/>
            <a:gdLst/>
            <a:ahLst/>
            <a:cxnLst/>
            <a:rect l="l" t="t" r="r" b="b"/>
            <a:pathLst>
              <a:path w="250180" h="51271" extrusionOk="0">
                <a:moveTo>
                  <a:pt x="0" y="1"/>
                </a:moveTo>
                <a:lnTo>
                  <a:pt x="250179" y="1"/>
                </a:lnTo>
                <a:lnTo>
                  <a:pt x="250179" y="51271"/>
                </a:lnTo>
                <a:lnTo>
                  <a:pt x="0" y="51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16"/>
          <p:cNvGrpSpPr/>
          <p:nvPr/>
        </p:nvGrpSpPr>
        <p:grpSpPr>
          <a:xfrm>
            <a:off x="549251" y="-199176"/>
            <a:ext cx="1517387" cy="1563360"/>
            <a:chOff x="8206425" y="2431800"/>
            <a:chExt cx="1788950" cy="1843150"/>
          </a:xfrm>
        </p:grpSpPr>
        <p:sp>
          <p:nvSpPr>
            <p:cNvPr id="675" name="Google Shape;675;p16"/>
            <p:cNvSpPr/>
            <p:nvPr/>
          </p:nvSpPr>
          <p:spPr>
            <a:xfrm>
              <a:off x="8645825" y="2431800"/>
              <a:ext cx="944975" cy="348100"/>
            </a:xfrm>
            <a:custGeom>
              <a:avLst/>
              <a:gdLst/>
              <a:ahLst/>
              <a:cxnLst/>
              <a:rect l="l" t="t" r="r" b="b"/>
              <a:pathLst>
                <a:path w="37799" h="13924" extrusionOk="0">
                  <a:moveTo>
                    <a:pt x="37799" y="5684"/>
                  </a:moveTo>
                  <a:lnTo>
                    <a:pt x="35516" y="13924"/>
                  </a:lnTo>
                  <a:cubicBezTo>
                    <a:pt x="35516" y="13924"/>
                    <a:pt x="35493" y="13901"/>
                    <a:pt x="35402" y="13878"/>
                  </a:cubicBezTo>
                  <a:cubicBezTo>
                    <a:pt x="34580" y="13559"/>
                    <a:pt x="33667" y="13307"/>
                    <a:pt x="32686" y="13079"/>
                  </a:cubicBezTo>
                  <a:cubicBezTo>
                    <a:pt x="32663" y="13079"/>
                    <a:pt x="32663" y="13079"/>
                    <a:pt x="32640" y="13034"/>
                  </a:cubicBezTo>
                  <a:cubicBezTo>
                    <a:pt x="29376" y="12303"/>
                    <a:pt x="25336" y="12052"/>
                    <a:pt x="21273" y="12075"/>
                  </a:cubicBezTo>
                  <a:cubicBezTo>
                    <a:pt x="19516" y="12075"/>
                    <a:pt x="17735" y="12121"/>
                    <a:pt x="16023" y="12212"/>
                  </a:cubicBezTo>
                  <a:cubicBezTo>
                    <a:pt x="8468" y="12577"/>
                    <a:pt x="1940" y="13559"/>
                    <a:pt x="1598" y="13604"/>
                  </a:cubicBezTo>
                  <a:lnTo>
                    <a:pt x="1598" y="13604"/>
                  </a:lnTo>
                  <a:lnTo>
                    <a:pt x="0" y="6232"/>
                  </a:lnTo>
                  <a:cubicBezTo>
                    <a:pt x="20703" y="0"/>
                    <a:pt x="37799" y="5684"/>
                    <a:pt x="37799" y="5684"/>
                  </a:cubicBez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8685200" y="2710275"/>
              <a:ext cx="848550" cy="85600"/>
            </a:xfrm>
            <a:custGeom>
              <a:avLst/>
              <a:gdLst/>
              <a:ahLst/>
              <a:cxnLst/>
              <a:rect l="l" t="t" r="r" b="b"/>
              <a:pathLst>
                <a:path w="33942" h="3424" extrusionOk="0">
                  <a:moveTo>
                    <a:pt x="33941" y="2808"/>
                  </a:moveTo>
                  <a:cubicBezTo>
                    <a:pt x="30152" y="3241"/>
                    <a:pt x="25747" y="3424"/>
                    <a:pt x="21387" y="3424"/>
                  </a:cubicBezTo>
                  <a:lnTo>
                    <a:pt x="21136" y="3424"/>
                  </a:lnTo>
                  <a:lnTo>
                    <a:pt x="19630" y="3424"/>
                  </a:lnTo>
                  <a:lnTo>
                    <a:pt x="19584" y="3424"/>
                  </a:lnTo>
                  <a:cubicBezTo>
                    <a:pt x="17986" y="3424"/>
                    <a:pt x="16434" y="3378"/>
                    <a:pt x="14882" y="3333"/>
                  </a:cubicBezTo>
                  <a:lnTo>
                    <a:pt x="14791" y="3333"/>
                  </a:lnTo>
                  <a:cubicBezTo>
                    <a:pt x="14426" y="3333"/>
                    <a:pt x="14060" y="3310"/>
                    <a:pt x="13695" y="3310"/>
                  </a:cubicBezTo>
                  <a:lnTo>
                    <a:pt x="13398" y="3310"/>
                  </a:lnTo>
                  <a:cubicBezTo>
                    <a:pt x="13170" y="3310"/>
                    <a:pt x="12942" y="3264"/>
                    <a:pt x="12714" y="3264"/>
                  </a:cubicBezTo>
                  <a:cubicBezTo>
                    <a:pt x="5524" y="3013"/>
                    <a:pt x="0" y="2534"/>
                    <a:pt x="0" y="2534"/>
                  </a:cubicBezTo>
                  <a:lnTo>
                    <a:pt x="0" y="2534"/>
                  </a:lnTo>
                  <a:cubicBezTo>
                    <a:pt x="9427" y="0"/>
                    <a:pt x="17690" y="0"/>
                    <a:pt x="23693" y="685"/>
                  </a:cubicBezTo>
                  <a:cubicBezTo>
                    <a:pt x="26318" y="959"/>
                    <a:pt x="28532" y="1392"/>
                    <a:pt x="30198" y="1780"/>
                  </a:cubicBezTo>
                  <a:cubicBezTo>
                    <a:pt x="30495" y="1849"/>
                    <a:pt x="30769" y="1940"/>
                    <a:pt x="31042" y="1986"/>
                  </a:cubicBezTo>
                  <a:cubicBezTo>
                    <a:pt x="31065" y="1986"/>
                    <a:pt x="31065" y="1986"/>
                    <a:pt x="31088" y="2009"/>
                  </a:cubicBezTo>
                  <a:cubicBezTo>
                    <a:pt x="32549" y="2397"/>
                    <a:pt x="33485" y="2693"/>
                    <a:pt x="33804" y="2808"/>
                  </a:cubicBezTo>
                  <a:cubicBezTo>
                    <a:pt x="33918" y="2785"/>
                    <a:pt x="33941" y="2808"/>
                    <a:pt x="33941" y="2808"/>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9004750" y="2723400"/>
              <a:ext cx="223700" cy="73625"/>
            </a:xfrm>
            <a:custGeom>
              <a:avLst/>
              <a:gdLst/>
              <a:ahLst/>
              <a:cxnLst/>
              <a:rect l="l" t="t" r="r" b="b"/>
              <a:pathLst>
                <a:path w="8948" h="2945" extrusionOk="0">
                  <a:moveTo>
                    <a:pt x="8948" y="1119"/>
                  </a:moveTo>
                  <a:lnTo>
                    <a:pt x="8605" y="2899"/>
                  </a:lnTo>
                  <a:lnTo>
                    <a:pt x="8605" y="2945"/>
                  </a:lnTo>
                  <a:lnTo>
                    <a:pt x="8605" y="2945"/>
                  </a:lnTo>
                  <a:cubicBezTo>
                    <a:pt x="8582" y="2945"/>
                    <a:pt x="8514" y="2922"/>
                    <a:pt x="8377" y="2899"/>
                  </a:cubicBezTo>
                  <a:cubicBezTo>
                    <a:pt x="7555" y="2693"/>
                    <a:pt x="4634" y="2146"/>
                    <a:pt x="959" y="2785"/>
                  </a:cubicBezTo>
                  <a:cubicBezTo>
                    <a:pt x="639" y="2830"/>
                    <a:pt x="343" y="2899"/>
                    <a:pt x="0" y="2945"/>
                  </a:cubicBezTo>
                  <a:lnTo>
                    <a:pt x="0" y="2716"/>
                  </a:lnTo>
                  <a:lnTo>
                    <a:pt x="0" y="1119"/>
                  </a:lnTo>
                  <a:cubicBezTo>
                    <a:pt x="0" y="1119"/>
                    <a:pt x="639" y="822"/>
                    <a:pt x="1712" y="571"/>
                  </a:cubicBezTo>
                  <a:cubicBezTo>
                    <a:pt x="3013" y="251"/>
                    <a:pt x="4930" y="0"/>
                    <a:pt x="6962" y="434"/>
                  </a:cubicBezTo>
                  <a:cubicBezTo>
                    <a:pt x="7578" y="571"/>
                    <a:pt x="8263" y="776"/>
                    <a:pt x="8948" y="1119"/>
                  </a:cubicBezTo>
                  <a:close/>
                </a:path>
              </a:pathLst>
            </a:custGeom>
            <a:solidFill>
              <a:srgbClr val="BAC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9005325" y="2762200"/>
              <a:ext cx="214575" cy="46250"/>
            </a:xfrm>
            <a:custGeom>
              <a:avLst/>
              <a:gdLst/>
              <a:ahLst/>
              <a:cxnLst/>
              <a:rect l="l" t="t" r="r" b="b"/>
              <a:pathLst>
                <a:path w="8583" h="1850" extrusionOk="0">
                  <a:moveTo>
                    <a:pt x="8582" y="1370"/>
                  </a:moveTo>
                  <a:cubicBezTo>
                    <a:pt x="8240" y="1461"/>
                    <a:pt x="7875" y="1529"/>
                    <a:pt x="7532" y="1598"/>
                  </a:cubicBezTo>
                  <a:cubicBezTo>
                    <a:pt x="6962" y="1689"/>
                    <a:pt x="6391" y="1758"/>
                    <a:pt x="5820" y="1803"/>
                  </a:cubicBezTo>
                  <a:cubicBezTo>
                    <a:pt x="4816" y="1849"/>
                    <a:pt x="3835" y="1849"/>
                    <a:pt x="3013" y="1803"/>
                  </a:cubicBezTo>
                  <a:cubicBezTo>
                    <a:pt x="2260" y="1735"/>
                    <a:pt x="1598" y="1644"/>
                    <a:pt x="1073" y="1552"/>
                  </a:cubicBezTo>
                  <a:cubicBezTo>
                    <a:pt x="388" y="1438"/>
                    <a:pt x="0" y="1370"/>
                    <a:pt x="0" y="1370"/>
                  </a:cubicBezTo>
                  <a:cubicBezTo>
                    <a:pt x="228" y="1301"/>
                    <a:pt x="457" y="1233"/>
                    <a:pt x="685" y="1164"/>
                  </a:cubicBezTo>
                  <a:cubicBezTo>
                    <a:pt x="5067" y="0"/>
                    <a:pt x="7875" y="1050"/>
                    <a:pt x="8491" y="1301"/>
                  </a:cubicBezTo>
                  <a:cubicBezTo>
                    <a:pt x="8537" y="1347"/>
                    <a:pt x="8559" y="1370"/>
                    <a:pt x="8582" y="1370"/>
                  </a:cubicBezTo>
                  <a:close/>
                </a:path>
              </a:pathLst>
            </a:custGeom>
            <a:solidFill>
              <a:srgbClr val="737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9031000" y="2785025"/>
              <a:ext cx="162075" cy="533550"/>
            </a:xfrm>
            <a:custGeom>
              <a:avLst/>
              <a:gdLst/>
              <a:ahLst/>
              <a:cxnLst/>
              <a:rect l="l" t="t" r="r" b="b"/>
              <a:pathLst>
                <a:path w="6483" h="21342" extrusionOk="0">
                  <a:moveTo>
                    <a:pt x="6483" y="616"/>
                  </a:moveTo>
                  <a:lnTo>
                    <a:pt x="6483" y="685"/>
                  </a:lnTo>
                  <a:lnTo>
                    <a:pt x="6414" y="1598"/>
                  </a:lnTo>
                  <a:lnTo>
                    <a:pt x="6300" y="3470"/>
                  </a:lnTo>
                  <a:lnTo>
                    <a:pt x="5227" y="21342"/>
                  </a:lnTo>
                  <a:lnTo>
                    <a:pt x="1347" y="21342"/>
                  </a:lnTo>
                  <a:lnTo>
                    <a:pt x="206" y="3561"/>
                  </a:lnTo>
                  <a:lnTo>
                    <a:pt x="91" y="1826"/>
                  </a:lnTo>
                  <a:lnTo>
                    <a:pt x="0" y="639"/>
                  </a:lnTo>
                  <a:lnTo>
                    <a:pt x="0" y="639"/>
                  </a:lnTo>
                  <a:cubicBezTo>
                    <a:pt x="46" y="616"/>
                    <a:pt x="91" y="616"/>
                    <a:pt x="137" y="594"/>
                  </a:cubicBezTo>
                  <a:cubicBezTo>
                    <a:pt x="320" y="548"/>
                    <a:pt x="616" y="434"/>
                    <a:pt x="1050" y="320"/>
                  </a:cubicBezTo>
                  <a:cubicBezTo>
                    <a:pt x="1712" y="137"/>
                    <a:pt x="2648" y="0"/>
                    <a:pt x="3766" y="46"/>
                  </a:cubicBezTo>
                  <a:lnTo>
                    <a:pt x="3812" y="46"/>
                  </a:lnTo>
                  <a:cubicBezTo>
                    <a:pt x="4451" y="69"/>
                    <a:pt x="5113" y="206"/>
                    <a:pt x="5798" y="388"/>
                  </a:cubicBezTo>
                  <a:lnTo>
                    <a:pt x="6049" y="480"/>
                  </a:lnTo>
                  <a:cubicBezTo>
                    <a:pt x="6140" y="502"/>
                    <a:pt x="6186" y="525"/>
                    <a:pt x="6277" y="525"/>
                  </a:cubicBezTo>
                  <a:cubicBezTo>
                    <a:pt x="6414" y="594"/>
                    <a:pt x="6483" y="616"/>
                    <a:pt x="6483" y="6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9031000" y="2785025"/>
              <a:ext cx="162075" cy="46250"/>
            </a:xfrm>
            <a:custGeom>
              <a:avLst/>
              <a:gdLst/>
              <a:ahLst/>
              <a:cxnLst/>
              <a:rect l="l" t="t" r="r" b="b"/>
              <a:pathLst>
                <a:path w="6483" h="1850" extrusionOk="0">
                  <a:moveTo>
                    <a:pt x="6483" y="616"/>
                  </a:moveTo>
                  <a:lnTo>
                    <a:pt x="6483" y="685"/>
                  </a:lnTo>
                  <a:lnTo>
                    <a:pt x="6414" y="1598"/>
                  </a:lnTo>
                  <a:lnTo>
                    <a:pt x="6414" y="1598"/>
                  </a:lnTo>
                  <a:cubicBezTo>
                    <a:pt x="5843" y="1256"/>
                    <a:pt x="5273" y="1027"/>
                    <a:pt x="4771" y="890"/>
                  </a:cubicBezTo>
                  <a:cubicBezTo>
                    <a:pt x="3675" y="594"/>
                    <a:pt x="2716" y="639"/>
                    <a:pt x="1963" y="890"/>
                  </a:cubicBezTo>
                  <a:cubicBezTo>
                    <a:pt x="913" y="1164"/>
                    <a:pt x="228" y="1712"/>
                    <a:pt x="91" y="1826"/>
                  </a:cubicBezTo>
                  <a:lnTo>
                    <a:pt x="46" y="1849"/>
                  </a:lnTo>
                  <a:lnTo>
                    <a:pt x="0" y="662"/>
                  </a:lnTo>
                  <a:lnTo>
                    <a:pt x="0" y="662"/>
                  </a:lnTo>
                  <a:cubicBezTo>
                    <a:pt x="46" y="616"/>
                    <a:pt x="91" y="616"/>
                    <a:pt x="137" y="594"/>
                  </a:cubicBezTo>
                  <a:cubicBezTo>
                    <a:pt x="434" y="480"/>
                    <a:pt x="708" y="388"/>
                    <a:pt x="1004" y="320"/>
                  </a:cubicBezTo>
                  <a:cubicBezTo>
                    <a:pt x="1963" y="46"/>
                    <a:pt x="2945" y="0"/>
                    <a:pt x="3766" y="46"/>
                  </a:cubicBezTo>
                  <a:lnTo>
                    <a:pt x="3812" y="46"/>
                  </a:lnTo>
                  <a:cubicBezTo>
                    <a:pt x="4611" y="114"/>
                    <a:pt x="5296" y="251"/>
                    <a:pt x="5752" y="388"/>
                  </a:cubicBezTo>
                  <a:cubicBezTo>
                    <a:pt x="5958" y="457"/>
                    <a:pt x="6140" y="502"/>
                    <a:pt x="6254" y="548"/>
                  </a:cubicBezTo>
                  <a:cubicBezTo>
                    <a:pt x="6414" y="594"/>
                    <a:pt x="6483" y="616"/>
                    <a:pt x="6483" y="616"/>
                  </a:cubicBezTo>
                  <a:close/>
                </a:path>
              </a:pathLst>
            </a:custGeom>
            <a:solidFill>
              <a:srgbClr val="8A8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9064650" y="3302000"/>
              <a:ext cx="97050" cy="30850"/>
            </a:xfrm>
            <a:custGeom>
              <a:avLst/>
              <a:gdLst/>
              <a:ahLst/>
              <a:cxnLst/>
              <a:rect l="l" t="t" r="r" b="b"/>
              <a:pathLst>
                <a:path w="3882" h="1234" extrusionOk="0">
                  <a:moveTo>
                    <a:pt x="1" y="708"/>
                  </a:moveTo>
                  <a:cubicBezTo>
                    <a:pt x="1" y="708"/>
                    <a:pt x="1941" y="1"/>
                    <a:pt x="3881" y="708"/>
                  </a:cubicBezTo>
                  <a:cubicBezTo>
                    <a:pt x="3881" y="708"/>
                    <a:pt x="2352" y="1233"/>
                    <a:pt x="1" y="7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8990475" y="2899150"/>
              <a:ext cx="74200" cy="150675"/>
            </a:xfrm>
            <a:custGeom>
              <a:avLst/>
              <a:gdLst/>
              <a:ahLst/>
              <a:cxnLst/>
              <a:rect l="l" t="t" r="r" b="b"/>
              <a:pathLst>
                <a:path w="2968" h="6027" extrusionOk="0">
                  <a:moveTo>
                    <a:pt x="1667" y="0"/>
                  </a:moveTo>
                  <a:cubicBezTo>
                    <a:pt x="1667" y="0"/>
                    <a:pt x="1" y="1370"/>
                    <a:pt x="708" y="6026"/>
                  </a:cubicBezTo>
                  <a:cubicBezTo>
                    <a:pt x="708" y="6026"/>
                    <a:pt x="2968" y="2968"/>
                    <a:pt x="1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8252650" y="2948225"/>
              <a:ext cx="119850" cy="128400"/>
            </a:xfrm>
            <a:custGeom>
              <a:avLst/>
              <a:gdLst/>
              <a:ahLst/>
              <a:cxnLst/>
              <a:rect l="l" t="t" r="r" b="b"/>
              <a:pathLst>
                <a:path w="4794" h="5136" extrusionOk="0">
                  <a:moveTo>
                    <a:pt x="0" y="662"/>
                  </a:moveTo>
                  <a:lnTo>
                    <a:pt x="1370" y="0"/>
                  </a:lnTo>
                  <a:cubicBezTo>
                    <a:pt x="1370" y="0"/>
                    <a:pt x="4474" y="1096"/>
                    <a:pt x="4794" y="4542"/>
                  </a:cubicBezTo>
                  <a:lnTo>
                    <a:pt x="4223" y="5136"/>
                  </a:lnTo>
                  <a:cubicBezTo>
                    <a:pt x="4223" y="5113"/>
                    <a:pt x="4109" y="1940"/>
                    <a:pt x="0" y="6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8247525" y="2964775"/>
              <a:ext cx="110725" cy="111300"/>
            </a:xfrm>
            <a:custGeom>
              <a:avLst/>
              <a:gdLst/>
              <a:ahLst/>
              <a:cxnLst/>
              <a:rect l="l" t="t" r="r" b="b"/>
              <a:pathLst>
                <a:path w="4429" h="4452" extrusionOk="0">
                  <a:moveTo>
                    <a:pt x="205" y="0"/>
                  </a:moveTo>
                  <a:cubicBezTo>
                    <a:pt x="205" y="0"/>
                    <a:pt x="0" y="2830"/>
                    <a:pt x="4428" y="4451"/>
                  </a:cubicBezTo>
                  <a:cubicBezTo>
                    <a:pt x="4428" y="4451"/>
                    <a:pt x="4200" y="662"/>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8212125" y="3084600"/>
              <a:ext cx="155250" cy="78200"/>
            </a:xfrm>
            <a:custGeom>
              <a:avLst/>
              <a:gdLst/>
              <a:ahLst/>
              <a:cxnLst/>
              <a:rect l="l" t="t" r="r" b="b"/>
              <a:pathLst>
                <a:path w="6210" h="3128" extrusionOk="0">
                  <a:moveTo>
                    <a:pt x="183" y="3127"/>
                  </a:moveTo>
                  <a:lnTo>
                    <a:pt x="1" y="1644"/>
                  </a:lnTo>
                  <a:cubicBezTo>
                    <a:pt x="1" y="1644"/>
                    <a:pt x="2854" y="0"/>
                    <a:pt x="6072" y="1644"/>
                  </a:cubicBezTo>
                  <a:lnTo>
                    <a:pt x="6209" y="3127"/>
                  </a:lnTo>
                  <a:cubicBezTo>
                    <a:pt x="6209" y="3127"/>
                    <a:pt x="3470" y="2283"/>
                    <a:pt x="183" y="3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8216700" y="3129100"/>
              <a:ext cx="151800" cy="55375"/>
            </a:xfrm>
            <a:custGeom>
              <a:avLst/>
              <a:gdLst/>
              <a:ahLst/>
              <a:cxnLst/>
              <a:rect l="l" t="t" r="r" b="b"/>
              <a:pathLst>
                <a:path w="6072" h="2215" extrusionOk="0">
                  <a:moveTo>
                    <a:pt x="0" y="1347"/>
                  </a:moveTo>
                  <a:cubicBezTo>
                    <a:pt x="0" y="1347"/>
                    <a:pt x="3219" y="2215"/>
                    <a:pt x="6072" y="1347"/>
                  </a:cubicBezTo>
                  <a:cubicBezTo>
                    <a:pt x="6026" y="1347"/>
                    <a:pt x="3607" y="1"/>
                    <a:pt x="0" y="13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8236100" y="3139950"/>
              <a:ext cx="164925" cy="706475"/>
            </a:xfrm>
            <a:custGeom>
              <a:avLst/>
              <a:gdLst/>
              <a:ahLst/>
              <a:cxnLst/>
              <a:rect l="l" t="t" r="r" b="b"/>
              <a:pathLst>
                <a:path w="6597" h="28259" extrusionOk="0">
                  <a:moveTo>
                    <a:pt x="3196" y="28258"/>
                  </a:moveTo>
                  <a:lnTo>
                    <a:pt x="0" y="1050"/>
                  </a:lnTo>
                  <a:cubicBezTo>
                    <a:pt x="0" y="1050"/>
                    <a:pt x="1667" y="0"/>
                    <a:pt x="4543" y="1028"/>
                  </a:cubicBezTo>
                  <a:lnTo>
                    <a:pt x="6597" y="28144"/>
                  </a:lnTo>
                  <a:cubicBezTo>
                    <a:pt x="6597" y="28167"/>
                    <a:pt x="4976" y="27893"/>
                    <a:pt x="3196" y="282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8236100" y="3122250"/>
              <a:ext cx="114725" cy="69075"/>
            </a:xfrm>
            <a:custGeom>
              <a:avLst/>
              <a:gdLst/>
              <a:ahLst/>
              <a:cxnLst/>
              <a:rect l="l" t="t" r="r" b="b"/>
              <a:pathLst>
                <a:path w="4589" h="2763" extrusionOk="0">
                  <a:moveTo>
                    <a:pt x="160" y="2763"/>
                  </a:moveTo>
                  <a:cubicBezTo>
                    <a:pt x="160" y="2763"/>
                    <a:pt x="1370" y="1"/>
                    <a:pt x="4588" y="2580"/>
                  </a:cubicBezTo>
                  <a:lnTo>
                    <a:pt x="4543" y="1781"/>
                  </a:lnTo>
                  <a:cubicBezTo>
                    <a:pt x="4543" y="1781"/>
                    <a:pt x="2078" y="686"/>
                    <a:pt x="0" y="180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8206425" y="2979600"/>
              <a:ext cx="144975" cy="138700"/>
            </a:xfrm>
            <a:custGeom>
              <a:avLst/>
              <a:gdLst/>
              <a:ahLst/>
              <a:cxnLst/>
              <a:rect l="l" t="t" r="r" b="b"/>
              <a:pathLst>
                <a:path w="5799" h="5548" extrusionOk="0">
                  <a:moveTo>
                    <a:pt x="936" y="5547"/>
                  </a:moveTo>
                  <a:cubicBezTo>
                    <a:pt x="936" y="5547"/>
                    <a:pt x="1" y="777"/>
                    <a:pt x="2557" y="1"/>
                  </a:cubicBezTo>
                  <a:cubicBezTo>
                    <a:pt x="2557" y="1"/>
                    <a:pt x="5045" y="366"/>
                    <a:pt x="5798" y="3333"/>
                  </a:cubicBezTo>
                  <a:cubicBezTo>
                    <a:pt x="5798" y="3333"/>
                    <a:pt x="5045" y="3493"/>
                    <a:pt x="5501" y="5547"/>
                  </a:cubicBezTo>
                  <a:cubicBezTo>
                    <a:pt x="5501" y="5547"/>
                    <a:pt x="3082" y="4703"/>
                    <a:pt x="936" y="55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8246375" y="2979600"/>
              <a:ext cx="103875" cy="91325"/>
            </a:xfrm>
            <a:custGeom>
              <a:avLst/>
              <a:gdLst/>
              <a:ahLst/>
              <a:cxnLst/>
              <a:rect l="l" t="t" r="r" b="b"/>
              <a:pathLst>
                <a:path w="4155" h="3653" extrusionOk="0">
                  <a:moveTo>
                    <a:pt x="0" y="663"/>
                  </a:moveTo>
                  <a:cubicBezTo>
                    <a:pt x="0" y="663"/>
                    <a:pt x="3675" y="275"/>
                    <a:pt x="3881" y="3653"/>
                  </a:cubicBezTo>
                  <a:lnTo>
                    <a:pt x="4155" y="3379"/>
                  </a:lnTo>
                  <a:cubicBezTo>
                    <a:pt x="4155" y="3379"/>
                    <a:pt x="3881" y="571"/>
                    <a:pt x="936" y="23"/>
                  </a:cubicBezTo>
                  <a:cubicBezTo>
                    <a:pt x="959" y="23"/>
                    <a:pt x="525" y="1"/>
                    <a:pt x="0" y="66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8306850" y="2927675"/>
              <a:ext cx="736725" cy="111875"/>
            </a:xfrm>
            <a:custGeom>
              <a:avLst/>
              <a:gdLst/>
              <a:ahLst/>
              <a:cxnLst/>
              <a:rect l="l" t="t" r="r" b="b"/>
              <a:pathLst>
                <a:path w="29469" h="4475" extrusionOk="0">
                  <a:moveTo>
                    <a:pt x="2489" y="4474"/>
                  </a:moveTo>
                  <a:lnTo>
                    <a:pt x="28167" y="4474"/>
                  </a:lnTo>
                  <a:cubicBezTo>
                    <a:pt x="28167" y="4474"/>
                    <a:pt x="29468" y="2740"/>
                    <a:pt x="28966" y="1"/>
                  </a:cubicBezTo>
                  <a:lnTo>
                    <a:pt x="1" y="1233"/>
                  </a:lnTo>
                  <a:cubicBezTo>
                    <a:pt x="1" y="1210"/>
                    <a:pt x="1964" y="2192"/>
                    <a:pt x="2489" y="44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8999600" y="2927675"/>
              <a:ext cx="51950" cy="111875"/>
            </a:xfrm>
            <a:custGeom>
              <a:avLst/>
              <a:gdLst/>
              <a:ahLst/>
              <a:cxnLst/>
              <a:rect l="l" t="t" r="r" b="b"/>
              <a:pathLst>
                <a:path w="2078" h="4475" extrusionOk="0">
                  <a:moveTo>
                    <a:pt x="320" y="23"/>
                  </a:moveTo>
                  <a:cubicBezTo>
                    <a:pt x="320" y="23"/>
                    <a:pt x="2078" y="2032"/>
                    <a:pt x="1" y="4474"/>
                  </a:cubicBezTo>
                  <a:lnTo>
                    <a:pt x="457" y="4474"/>
                  </a:lnTo>
                  <a:cubicBezTo>
                    <a:pt x="457" y="4474"/>
                    <a:pt x="1850" y="3013"/>
                    <a:pt x="125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8212125" y="3729400"/>
              <a:ext cx="597475" cy="436575"/>
            </a:xfrm>
            <a:custGeom>
              <a:avLst/>
              <a:gdLst/>
              <a:ahLst/>
              <a:cxnLst/>
              <a:rect l="l" t="t" r="r" b="b"/>
              <a:pathLst>
                <a:path w="23899" h="17463" extrusionOk="0">
                  <a:moveTo>
                    <a:pt x="1" y="13582"/>
                  </a:moveTo>
                  <a:cubicBezTo>
                    <a:pt x="1" y="13582"/>
                    <a:pt x="1188" y="1"/>
                    <a:pt x="20064" y="800"/>
                  </a:cubicBezTo>
                  <a:lnTo>
                    <a:pt x="23899" y="3219"/>
                  </a:lnTo>
                  <a:cubicBezTo>
                    <a:pt x="23899" y="3219"/>
                    <a:pt x="13011" y="7237"/>
                    <a:pt x="2329" y="17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8270350" y="3810450"/>
              <a:ext cx="539250" cy="356100"/>
            </a:xfrm>
            <a:custGeom>
              <a:avLst/>
              <a:gdLst/>
              <a:ahLst/>
              <a:cxnLst/>
              <a:rect l="l" t="t" r="r" b="b"/>
              <a:pathLst>
                <a:path w="21570" h="14244" extrusionOk="0">
                  <a:moveTo>
                    <a:pt x="0" y="14243"/>
                  </a:moveTo>
                  <a:cubicBezTo>
                    <a:pt x="0" y="14243"/>
                    <a:pt x="12280" y="11527"/>
                    <a:pt x="21570" y="0"/>
                  </a:cubicBezTo>
                  <a:cubicBezTo>
                    <a:pt x="21570" y="0"/>
                    <a:pt x="8696" y="3812"/>
                    <a:pt x="0" y="14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8303425" y="3833275"/>
              <a:ext cx="471375" cy="313300"/>
            </a:xfrm>
            <a:custGeom>
              <a:avLst/>
              <a:gdLst/>
              <a:ahLst/>
              <a:cxnLst/>
              <a:rect l="l" t="t" r="r" b="b"/>
              <a:pathLst>
                <a:path w="18855" h="12532" extrusionOk="0">
                  <a:moveTo>
                    <a:pt x="18855" y="0"/>
                  </a:moveTo>
                  <a:cubicBezTo>
                    <a:pt x="10752" y="10089"/>
                    <a:pt x="1" y="12531"/>
                    <a:pt x="1" y="12531"/>
                  </a:cubicBezTo>
                  <a:cubicBezTo>
                    <a:pt x="138" y="12371"/>
                    <a:pt x="275" y="12212"/>
                    <a:pt x="435" y="12052"/>
                  </a:cubicBezTo>
                  <a:cubicBezTo>
                    <a:pt x="6780" y="4748"/>
                    <a:pt x="15385" y="1096"/>
                    <a:pt x="18056" y="274"/>
                  </a:cubicBezTo>
                  <a:cubicBezTo>
                    <a:pt x="18581" y="91"/>
                    <a:pt x="18855" y="0"/>
                    <a:pt x="18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8313125" y="3840125"/>
              <a:ext cx="441125" cy="294450"/>
            </a:xfrm>
            <a:custGeom>
              <a:avLst/>
              <a:gdLst/>
              <a:ahLst/>
              <a:cxnLst/>
              <a:rect l="l" t="t" r="r" b="b"/>
              <a:pathLst>
                <a:path w="17645" h="11778" extrusionOk="0">
                  <a:moveTo>
                    <a:pt x="17645" y="0"/>
                  </a:moveTo>
                  <a:cubicBezTo>
                    <a:pt x="10889" y="8057"/>
                    <a:pt x="2512" y="11139"/>
                    <a:pt x="1" y="11778"/>
                  </a:cubicBezTo>
                  <a:cubicBezTo>
                    <a:pt x="6369" y="4474"/>
                    <a:pt x="14951" y="822"/>
                    <a:pt x="17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8212125" y="3749375"/>
              <a:ext cx="501625" cy="319575"/>
            </a:xfrm>
            <a:custGeom>
              <a:avLst/>
              <a:gdLst/>
              <a:ahLst/>
              <a:cxnLst/>
              <a:rect l="l" t="t" r="r" b="b"/>
              <a:pathLst>
                <a:path w="20065" h="12783" extrusionOk="0">
                  <a:moveTo>
                    <a:pt x="1" y="12783"/>
                  </a:moveTo>
                  <a:cubicBezTo>
                    <a:pt x="1" y="12783"/>
                    <a:pt x="5137" y="2968"/>
                    <a:pt x="20064" y="1"/>
                  </a:cubicBezTo>
                  <a:cubicBezTo>
                    <a:pt x="20064" y="24"/>
                    <a:pt x="7008" y="2078"/>
                    <a:pt x="1" y="127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8450075" y="3926850"/>
              <a:ext cx="151250" cy="96450"/>
            </a:xfrm>
            <a:custGeom>
              <a:avLst/>
              <a:gdLst/>
              <a:ahLst/>
              <a:cxnLst/>
              <a:rect l="l" t="t" r="r" b="b"/>
              <a:pathLst>
                <a:path w="6050" h="3858" extrusionOk="0">
                  <a:moveTo>
                    <a:pt x="1" y="3858"/>
                  </a:moveTo>
                  <a:cubicBezTo>
                    <a:pt x="1" y="3858"/>
                    <a:pt x="1690" y="1028"/>
                    <a:pt x="6027" y="0"/>
                  </a:cubicBezTo>
                  <a:cubicBezTo>
                    <a:pt x="6050" y="0"/>
                    <a:pt x="3836" y="3036"/>
                    <a:pt x="1" y="38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8483175" y="3962800"/>
              <a:ext cx="125575" cy="79900"/>
            </a:xfrm>
            <a:custGeom>
              <a:avLst/>
              <a:gdLst/>
              <a:ahLst/>
              <a:cxnLst/>
              <a:rect l="l" t="t" r="r" b="b"/>
              <a:pathLst>
                <a:path w="5023" h="3196" extrusionOk="0">
                  <a:moveTo>
                    <a:pt x="1" y="3196"/>
                  </a:moveTo>
                  <a:cubicBezTo>
                    <a:pt x="1" y="3196"/>
                    <a:pt x="1621" y="1050"/>
                    <a:pt x="5022" y="0"/>
                  </a:cubicBezTo>
                  <a:cubicBezTo>
                    <a:pt x="5022" y="0"/>
                    <a:pt x="3311" y="2420"/>
                    <a:pt x="1" y="31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8596750" y="3871500"/>
              <a:ext cx="115850" cy="74200"/>
            </a:xfrm>
            <a:custGeom>
              <a:avLst/>
              <a:gdLst/>
              <a:ahLst/>
              <a:cxnLst/>
              <a:rect l="l" t="t" r="r" b="b"/>
              <a:pathLst>
                <a:path w="4634" h="2968" extrusionOk="0">
                  <a:moveTo>
                    <a:pt x="0" y="2968"/>
                  </a:moveTo>
                  <a:cubicBezTo>
                    <a:pt x="0" y="2968"/>
                    <a:pt x="1392" y="845"/>
                    <a:pt x="4634" y="0"/>
                  </a:cubicBezTo>
                  <a:cubicBezTo>
                    <a:pt x="4611" y="0"/>
                    <a:pt x="3150" y="2397"/>
                    <a:pt x="0" y="2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8358775" y="4031850"/>
              <a:ext cx="110175" cy="69625"/>
            </a:xfrm>
            <a:custGeom>
              <a:avLst/>
              <a:gdLst/>
              <a:ahLst/>
              <a:cxnLst/>
              <a:rect l="l" t="t" r="r" b="b"/>
              <a:pathLst>
                <a:path w="4407" h="2785" extrusionOk="0">
                  <a:moveTo>
                    <a:pt x="1" y="2785"/>
                  </a:moveTo>
                  <a:cubicBezTo>
                    <a:pt x="1" y="2785"/>
                    <a:pt x="1256" y="799"/>
                    <a:pt x="4406" y="0"/>
                  </a:cubicBezTo>
                  <a:cubicBezTo>
                    <a:pt x="4406" y="0"/>
                    <a:pt x="3082" y="2283"/>
                    <a:pt x="1" y="27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8297725" y="3770500"/>
              <a:ext cx="129000" cy="94175"/>
            </a:xfrm>
            <a:custGeom>
              <a:avLst/>
              <a:gdLst/>
              <a:ahLst/>
              <a:cxnLst/>
              <a:rect l="l" t="t" r="r" b="b"/>
              <a:pathLst>
                <a:path w="5160" h="3767" extrusionOk="0">
                  <a:moveTo>
                    <a:pt x="1073" y="3767"/>
                  </a:moveTo>
                  <a:lnTo>
                    <a:pt x="1" y="2717"/>
                  </a:lnTo>
                  <a:cubicBezTo>
                    <a:pt x="1" y="2717"/>
                    <a:pt x="1302" y="229"/>
                    <a:pt x="4018" y="0"/>
                  </a:cubicBezTo>
                  <a:lnTo>
                    <a:pt x="5136" y="1119"/>
                  </a:lnTo>
                  <a:cubicBezTo>
                    <a:pt x="5159" y="1142"/>
                    <a:pt x="2740" y="2055"/>
                    <a:pt x="1073" y="37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8542525" y="3798450"/>
              <a:ext cx="137550" cy="91900"/>
            </a:xfrm>
            <a:custGeom>
              <a:avLst/>
              <a:gdLst/>
              <a:ahLst/>
              <a:cxnLst/>
              <a:rect l="l" t="t" r="r" b="b"/>
              <a:pathLst>
                <a:path w="5502" h="3676" extrusionOk="0">
                  <a:moveTo>
                    <a:pt x="2740" y="3676"/>
                  </a:moveTo>
                  <a:lnTo>
                    <a:pt x="5502" y="2375"/>
                  </a:lnTo>
                  <a:cubicBezTo>
                    <a:pt x="5502" y="2375"/>
                    <a:pt x="2511" y="1"/>
                    <a:pt x="1233" y="777"/>
                  </a:cubicBezTo>
                  <a:cubicBezTo>
                    <a:pt x="1" y="1576"/>
                    <a:pt x="2740" y="3676"/>
                    <a:pt x="2740" y="367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8498025" y="3761925"/>
              <a:ext cx="71350" cy="41125"/>
            </a:xfrm>
            <a:custGeom>
              <a:avLst/>
              <a:gdLst/>
              <a:ahLst/>
              <a:cxnLst/>
              <a:rect l="l" t="t" r="r" b="b"/>
              <a:pathLst>
                <a:path w="2854" h="1645" extrusionOk="0">
                  <a:moveTo>
                    <a:pt x="982" y="1644"/>
                  </a:moveTo>
                  <a:cubicBezTo>
                    <a:pt x="982" y="1644"/>
                    <a:pt x="0" y="1"/>
                    <a:pt x="2853" y="84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9008175" y="2899150"/>
              <a:ext cx="91875" cy="158075"/>
            </a:xfrm>
            <a:custGeom>
              <a:avLst/>
              <a:gdLst/>
              <a:ahLst/>
              <a:cxnLst/>
              <a:rect l="l" t="t" r="r" b="b"/>
              <a:pathLst>
                <a:path w="3675" h="6323" extrusionOk="0">
                  <a:moveTo>
                    <a:pt x="959" y="0"/>
                  </a:moveTo>
                  <a:cubicBezTo>
                    <a:pt x="959" y="0"/>
                    <a:pt x="2191" y="2511"/>
                    <a:pt x="0" y="6026"/>
                  </a:cubicBezTo>
                  <a:lnTo>
                    <a:pt x="1735" y="6323"/>
                  </a:lnTo>
                  <a:cubicBezTo>
                    <a:pt x="1735" y="6323"/>
                    <a:pt x="3675" y="3652"/>
                    <a:pt x="2465" y="0"/>
                  </a:cubicBezTo>
                  <a:lnTo>
                    <a:pt x="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9052100" y="2899150"/>
              <a:ext cx="52525" cy="176925"/>
            </a:xfrm>
            <a:custGeom>
              <a:avLst/>
              <a:gdLst/>
              <a:ahLst/>
              <a:cxnLst/>
              <a:rect l="l" t="t" r="r" b="b"/>
              <a:pathLst>
                <a:path w="2101" h="7077" extrusionOk="0">
                  <a:moveTo>
                    <a:pt x="92" y="7076"/>
                  </a:moveTo>
                  <a:cubicBezTo>
                    <a:pt x="92" y="7076"/>
                    <a:pt x="2101" y="3584"/>
                    <a:pt x="754" y="0"/>
                  </a:cubicBezTo>
                  <a:cubicBezTo>
                    <a:pt x="754" y="0"/>
                    <a:pt x="1895" y="3584"/>
                    <a:pt x="1" y="632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9159375" y="3062925"/>
              <a:ext cx="71925" cy="143825"/>
            </a:xfrm>
            <a:custGeom>
              <a:avLst/>
              <a:gdLst/>
              <a:ahLst/>
              <a:cxnLst/>
              <a:rect l="l" t="t" r="r" b="b"/>
              <a:pathLst>
                <a:path w="2877" h="5753" extrusionOk="0">
                  <a:moveTo>
                    <a:pt x="1279" y="0"/>
                  </a:moveTo>
                  <a:cubicBezTo>
                    <a:pt x="1279" y="0"/>
                    <a:pt x="2877" y="1301"/>
                    <a:pt x="2101" y="5752"/>
                  </a:cubicBezTo>
                  <a:cubicBezTo>
                    <a:pt x="2146" y="5752"/>
                    <a:pt x="1" y="2808"/>
                    <a:pt x="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9832725" y="3110275"/>
              <a:ext cx="119300" cy="122150"/>
            </a:xfrm>
            <a:custGeom>
              <a:avLst/>
              <a:gdLst/>
              <a:ahLst/>
              <a:cxnLst/>
              <a:rect l="l" t="t" r="r" b="b"/>
              <a:pathLst>
                <a:path w="4772" h="4886" extrusionOk="0">
                  <a:moveTo>
                    <a:pt x="4771" y="617"/>
                  </a:moveTo>
                  <a:lnTo>
                    <a:pt x="3424" y="1"/>
                  </a:lnTo>
                  <a:cubicBezTo>
                    <a:pt x="3424" y="1"/>
                    <a:pt x="366" y="1028"/>
                    <a:pt x="1" y="4315"/>
                  </a:cubicBezTo>
                  <a:lnTo>
                    <a:pt x="549" y="4885"/>
                  </a:lnTo>
                  <a:cubicBezTo>
                    <a:pt x="571" y="4885"/>
                    <a:pt x="731" y="1827"/>
                    <a:pt x="4771" y="6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9847000" y="3125675"/>
              <a:ext cx="108450" cy="106750"/>
            </a:xfrm>
            <a:custGeom>
              <a:avLst/>
              <a:gdLst/>
              <a:ahLst/>
              <a:cxnLst/>
              <a:rect l="l" t="t" r="r" b="b"/>
              <a:pathLst>
                <a:path w="4338" h="4270" extrusionOk="0">
                  <a:moveTo>
                    <a:pt x="4200" y="1"/>
                  </a:moveTo>
                  <a:cubicBezTo>
                    <a:pt x="4200" y="1"/>
                    <a:pt x="4337" y="2694"/>
                    <a:pt x="0" y="4246"/>
                  </a:cubicBezTo>
                  <a:cubicBezTo>
                    <a:pt x="0" y="4269"/>
                    <a:pt x="274" y="640"/>
                    <a:pt x="4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9836150" y="3240950"/>
              <a:ext cx="152950" cy="73625"/>
            </a:xfrm>
            <a:custGeom>
              <a:avLst/>
              <a:gdLst/>
              <a:ahLst/>
              <a:cxnLst/>
              <a:rect l="l" t="t" r="r" b="b"/>
              <a:pathLst>
                <a:path w="6118" h="2945" extrusionOk="0">
                  <a:moveTo>
                    <a:pt x="5912" y="2945"/>
                  </a:moveTo>
                  <a:lnTo>
                    <a:pt x="6118" y="1553"/>
                  </a:lnTo>
                  <a:cubicBezTo>
                    <a:pt x="6118" y="1553"/>
                    <a:pt x="3379" y="1"/>
                    <a:pt x="183" y="1553"/>
                  </a:cubicBezTo>
                  <a:lnTo>
                    <a:pt x="1" y="2945"/>
                  </a:lnTo>
                  <a:cubicBezTo>
                    <a:pt x="1" y="2945"/>
                    <a:pt x="2694" y="2123"/>
                    <a:pt x="5912" y="29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9836150" y="3282600"/>
              <a:ext cx="147825" cy="53100"/>
            </a:xfrm>
            <a:custGeom>
              <a:avLst/>
              <a:gdLst/>
              <a:ahLst/>
              <a:cxnLst/>
              <a:rect l="l" t="t" r="r" b="b"/>
              <a:pathLst>
                <a:path w="5913" h="2124" extrusionOk="0">
                  <a:moveTo>
                    <a:pt x="5912" y="1279"/>
                  </a:moveTo>
                  <a:cubicBezTo>
                    <a:pt x="5912" y="1279"/>
                    <a:pt x="2763" y="2124"/>
                    <a:pt x="1" y="1279"/>
                  </a:cubicBezTo>
                  <a:cubicBezTo>
                    <a:pt x="1" y="1279"/>
                    <a:pt x="2397" y="1"/>
                    <a:pt x="5912" y="1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9792225" y="3293450"/>
              <a:ext cx="172350" cy="716175"/>
            </a:xfrm>
            <a:custGeom>
              <a:avLst/>
              <a:gdLst/>
              <a:ahLst/>
              <a:cxnLst/>
              <a:rect l="l" t="t" r="r" b="b"/>
              <a:pathLst>
                <a:path w="6894" h="28647" extrusionOk="0">
                  <a:moveTo>
                    <a:pt x="3447" y="27185"/>
                  </a:moveTo>
                  <a:lnTo>
                    <a:pt x="6893" y="1005"/>
                  </a:lnTo>
                  <a:cubicBezTo>
                    <a:pt x="6893" y="1005"/>
                    <a:pt x="5296" y="0"/>
                    <a:pt x="2465" y="959"/>
                  </a:cubicBezTo>
                  <a:lnTo>
                    <a:pt x="0" y="28075"/>
                  </a:lnTo>
                  <a:cubicBezTo>
                    <a:pt x="0" y="28075"/>
                    <a:pt x="2123" y="28646"/>
                    <a:pt x="3447" y="27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9852125" y="3275750"/>
              <a:ext cx="112450" cy="65650"/>
            </a:xfrm>
            <a:custGeom>
              <a:avLst/>
              <a:gdLst/>
              <a:ahLst/>
              <a:cxnLst/>
              <a:rect l="l" t="t" r="r" b="b"/>
              <a:pathLst>
                <a:path w="4498" h="2626" extrusionOk="0">
                  <a:moveTo>
                    <a:pt x="4338" y="2626"/>
                  </a:moveTo>
                  <a:cubicBezTo>
                    <a:pt x="4338" y="2626"/>
                    <a:pt x="3151" y="1"/>
                    <a:pt x="1" y="2420"/>
                  </a:cubicBezTo>
                  <a:lnTo>
                    <a:pt x="69" y="1690"/>
                  </a:lnTo>
                  <a:cubicBezTo>
                    <a:pt x="69" y="1690"/>
                    <a:pt x="2466" y="617"/>
                    <a:pt x="4497" y="171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9853275" y="3139950"/>
              <a:ext cx="142100" cy="131850"/>
            </a:xfrm>
            <a:custGeom>
              <a:avLst/>
              <a:gdLst/>
              <a:ahLst/>
              <a:cxnLst/>
              <a:rect l="l" t="t" r="r" b="b"/>
              <a:pathLst>
                <a:path w="5684" h="5274" extrusionOk="0">
                  <a:moveTo>
                    <a:pt x="4702" y="5273"/>
                  </a:moveTo>
                  <a:cubicBezTo>
                    <a:pt x="4702" y="5273"/>
                    <a:pt x="5684" y="754"/>
                    <a:pt x="3196" y="0"/>
                  </a:cubicBezTo>
                  <a:cubicBezTo>
                    <a:pt x="3196" y="0"/>
                    <a:pt x="776" y="343"/>
                    <a:pt x="0" y="3173"/>
                  </a:cubicBezTo>
                  <a:cubicBezTo>
                    <a:pt x="0" y="3173"/>
                    <a:pt x="708" y="3310"/>
                    <a:pt x="229" y="5250"/>
                  </a:cubicBezTo>
                  <a:cubicBezTo>
                    <a:pt x="251" y="5273"/>
                    <a:pt x="2648" y="4497"/>
                    <a:pt x="4702" y="52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9853275" y="3139375"/>
              <a:ext cx="103300" cy="87325"/>
            </a:xfrm>
            <a:custGeom>
              <a:avLst/>
              <a:gdLst/>
              <a:ahLst/>
              <a:cxnLst/>
              <a:rect l="l" t="t" r="r" b="b"/>
              <a:pathLst>
                <a:path w="4132" h="3493" extrusionOk="0">
                  <a:moveTo>
                    <a:pt x="4132" y="640"/>
                  </a:moveTo>
                  <a:cubicBezTo>
                    <a:pt x="4132" y="640"/>
                    <a:pt x="571" y="252"/>
                    <a:pt x="297" y="3493"/>
                  </a:cubicBezTo>
                  <a:lnTo>
                    <a:pt x="0" y="3196"/>
                  </a:lnTo>
                  <a:cubicBezTo>
                    <a:pt x="0" y="3196"/>
                    <a:pt x="343" y="526"/>
                    <a:pt x="3196" y="23"/>
                  </a:cubicBezTo>
                  <a:cubicBezTo>
                    <a:pt x="3219" y="23"/>
                    <a:pt x="3652" y="1"/>
                    <a:pt x="4132" y="64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9179350" y="3089725"/>
              <a:ext cx="719600" cy="106750"/>
            </a:xfrm>
            <a:custGeom>
              <a:avLst/>
              <a:gdLst/>
              <a:ahLst/>
              <a:cxnLst/>
              <a:rect l="l" t="t" r="r" b="b"/>
              <a:pathLst>
                <a:path w="28784" h="4270" extrusionOk="0">
                  <a:moveTo>
                    <a:pt x="26295" y="4269"/>
                  </a:moveTo>
                  <a:lnTo>
                    <a:pt x="1233" y="4269"/>
                  </a:lnTo>
                  <a:cubicBezTo>
                    <a:pt x="1233" y="4269"/>
                    <a:pt x="1" y="2626"/>
                    <a:pt x="503" y="1"/>
                  </a:cubicBezTo>
                  <a:lnTo>
                    <a:pt x="28761" y="1165"/>
                  </a:lnTo>
                  <a:cubicBezTo>
                    <a:pt x="28783" y="1165"/>
                    <a:pt x="26843" y="2101"/>
                    <a:pt x="26295" y="4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9171375" y="3089725"/>
              <a:ext cx="49650" cy="106750"/>
            </a:xfrm>
            <a:custGeom>
              <a:avLst/>
              <a:gdLst/>
              <a:ahLst/>
              <a:cxnLst/>
              <a:rect l="l" t="t" r="r" b="b"/>
              <a:pathLst>
                <a:path w="1986" h="4270" extrusionOk="0">
                  <a:moveTo>
                    <a:pt x="1758" y="47"/>
                  </a:moveTo>
                  <a:cubicBezTo>
                    <a:pt x="1758" y="47"/>
                    <a:pt x="0" y="1964"/>
                    <a:pt x="1986" y="4269"/>
                  </a:cubicBezTo>
                  <a:lnTo>
                    <a:pt x="1552" y="4269"/>
                  </a:lnTo>
                  <a:cubicBezTo>
                    <a:pt x="1552" y="4269"/>
                    <a:pt x="206" y="2877"/>
                    <a:pt x="82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9482925" y="3708875"/>
              <a:ext cx="434850" cy="566075"/>
            </a:xfrm>
            <a:custGeom>
              <a:avLst/>
              <a:gdLst/>
              <a:ahLst/>
              <a:cxnLst/>
              <a:rect l="l" t="t" r="r" b="b"/>
              <a:pathLst>
                <a:path w="17394" h="22643" extrusionOk="0">
                  <a:moveTo>
                    <a:pt x="7031" y="21296"/>
                  </a:moveTo>
                  <a:cubicBezTo>
                    <a:pt x="7031" y="21296"/>
                    <a:pt x="17394" y="10568"/>
                    <a:pt x="4726" y="457"/>
                  </a:cubicBezTo>
                  <a:lnTo>
                    <a:pt x="1" y="0"/>
                  </a:lnTo>
                  <a:cubicBezTo>
                    <a:pt x="1" y="0"/>
                    <a:pt x="4292" y="9062"/>
                    <a:pt x="2671" y="22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9391625" y="3707725"/>
              <a:ext cx="236275" cy="566675"/>
            </a:xfrm>
            <a:custGeom>
              <a:avLst/>
              <a:gdLst/>
              <a:ahLst/>
              <a:cxnLst/>
              <a:rect l="l" t="t" r="r" b="b"/>
              <a:pathLst>
                <a:path w="9451" h="22667" extrusionOk="0">
                  <a:moveTo>
                    <a:pt x="6323" y="22666"/>
                  </a:moveTo>
                  <a:cubicBezTo>
                    <a:pt x="6323" y="22666"/>
                    <a:pt x="1" y="14312"/>
                    <a:pt x="3653" y="1"/>
                  </a:cubicBezTo>
                  <a:cubicBezTo>
                    <a:pt x="3653" y="46"/>
                    <a:pt x="9450" y="10021"/>
                    <a:pt x="6323" y="226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9407050" y="3747100"/>
              <a:ext cx="191750" cy="495325"/>
            </a:xfrm>
            <a:custGeom>
              <a:avLst/>
              <a:gdLst/>
              <a:ahLst/>
              <a:cxnLst/>
              <a:rect l="l" t="t" r="r" b="b"/>
              <a:pathLst>
                <a:path w="7670" h="19813" extrusionOk="0">
                  <a:moveTo>
                    <a:pt x="3218" y="1"/>
                  </a:moveTo>
                  <a:cubicBezTo>
                    <a:pt x="0" y="12440"/>
                    <a:pt x="5524" y="19813"/>
                    <a:pt x="5524" y="19813"/>
                  </a:cubicBezTo>
                  <a:cubicBezTo>
                    <a:pt x="5592" y="19607"/>
                    <a:pt x="5615" y="19402"/>
                    <a:pt x="5661" y="19197"/>
                  </a:cubicBezTo>
                  <a:cubicBezTo>
                    <a:pt x="7669" y="10203"/>
                    <a:pt x="4634" y="2876"/>
                    <a:pt x="3561" y="662"/>
                  </a:cubicBezTo>
                  <a:cubicBezTo>
                    <a:pt x="3355" y="229"/>
                    <a:pt x="3218" y="1"/>
                    <a:pt x="3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9436150" y="3764225"/>
              <a:ext cx="162650" cy="463950"/>
            </a:xfrm>
            <a:custGeom>
              <a:avLst/>
              <a:gdLst/>
              <a:ahLst/>
              <a:cxnLst/>
              <a:rect l="l" t="t" r="r" b="b"/>
              <a:pathLst>
                <a:path w="6506" h="18558" extrusionOk="0">
                  <a:moveTo>
                    <a:pt x="2397" y="0"/>
                  </a:moveTo>
                  <a:cubicBezTo>
                    <a:pt x="0" y="10135"/>
                    <a:pt x="3401" y="16731"/>
                    <a:pt x="4497" y="18557"/>
                  </a:cubicBezTo>
                  <a:cubicBezTo>
                    <a:pt x="6505" y="9541"/>
                    <a:pt x="3470" y="2237"/>
                    <a:pt x="2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9601050" y="3720275"/>
              <a:ext cx="178625" cy="521025"/>
            </a:xfrm>
            <a:custGeom>
              <a:avLst/>
              <a:gdLst/>
              <a:ahLst/>
              <a:cxnLst/>
              <a:rect l="l" t="t" r="r" b="b"/>
              <a:pathLst>
                <a:path w="7145" h="20841" extrusionOk="0">
                  <a:moveTo>
                    <a:pt x="2306" y="20840"/>
                  </a:moveTo>
                  <a:cubicBezTo>
                    <a:pt x="2306" y="20840"/>
                    <a:pt x="7145" y="10774"/>
                    <a:pt x="1" y="1"/>
                  </a:cubicBezTo>
                  <a:cubicBezTo>
                    <a:pt x="1" y="1"/>
                    <a:pt x="6688" y="9040"/>
                    <a:pt x="2306" y="208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9476650" y="3941125"/>
              <a:ext cx="78775" cy="156950"/>
            </a:xfrm>
            <a:custGeom>
              <a:avLst/>
              <a:gdLst/>
              <a:ahLst/>
              <a:cxnLst/>
              <a:rect l="l" t="t" r="r" b="b"/>
              <a:pathLst>
                <a:path w="3151" h="6278" extrusionOk="0">
                  <a:moveTo>
                    <a:pt x="1850" y="6277"/>
                  </a:moveTo>
                  <a:cubicBezTo>
                    <a:pt x="1850" y="6277"/>
                    <a:pt x="3151" y="3218"/>
                    <a:pt x="1119" y="0"/>
                  </a:cubicBezTo>
                  <a:cubicBezTo>
                    <a:pt x="1119" y="0"/>
                    <a:pt x="1" y="3538"/>
                    <a:pt x="1850" y="6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9746575" y="3917725"/>
              <a:ext cx="78200" cy="110725"/>
            </a:xfrm>
            <a:custGeom>
              <a:avLst/>
              <a:gdLst/>
              <a:ahLst/>
              <a:cxnLst/>
              <a:rect l="l" t="t" r="r" b="b"/>
              <a:pathLst>
                <a:path w="3128" h="4429" extrusionOk="0">
                  <a:moveTo>
                    <a:pt x="365" y="4428"/>
                  </a:moveTo>
                  <a:lnTo>
                    <a:pt x="1895" y="4223"/>
                  </a:lnTo>
                  <a:cubicBezTo>
                    <a:pt x="1895" y="4223"/>
                    <a:pt x="3127" y="1644"/>
                    <a:pt x="1621" y="0"/>
                  </a:cubicBezTo>
                  <a:lnTo>
                    <a:pt x="0" y="206"/>
                  </a:lnTo>
                  <a:cubicBezTo>
                    <a:pt x="0" y="206"/>
                    <a:pt x="730" y="2214"/>
                    <a:pt x="365" y="4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9530300" y="3820150"/>
              <a:ext cx="109000" cy="66775"/>
            </a:xfrm>
            <a:custGeom>
              <a:avLst/>
              <a:gdLst/>
              <a:ahLst/>
              <a:cxnLst/>
              <a:rect l="l" t="t" r="r" b="b"/>
              <a:pathLst>
                <a:path w="4360" h="2671" extrusionOk="0">
                  <a:moveTo>
                    <a:pt x="731" y="2671"/>
                  </a:moveTo>
                  <a:lnTo>
                    <a:pt x="0" y="46"/>
                  </a:lnTo>
                  <a:cubicBezTo>
                    <a:pt x="0" y="46"/>
                    <a:pt x="4018" y="0"/>
                    <a:pt x="4200" y="1301"/>
                  </a:cubicBezTo>
                  <a:cubicBezTo>
                    <a:pt x="4360" y="2625"/>
                    <a:pt x="731" y="2671"/>
                    <a:pt x="731" y="267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9667825" y="3829850"/>
              <a:ext cx="63350" cy="41675"/>
            </a:xfrm>
            <a:custGeom>
              <a:avLst/>
              <a:gdLst/>
              <a:ahLst/>
              <a:cxnLst/>
              <a:rect l="l" t="t" r="r" b="b"/>
              <a:pathLst>
                <a:path w="2534" h="1667" extrusionOk="0">
                  <a:moveTo>
                    <a:pt x="548" y="1666"/>
                  </a:moveTo>
                  <a:cubicBezTo>
                    <a:pt x="548" y="1666"/>
                    <a:pt x="2534" y="982"/>
                    <a:pt x="0"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9122875" y="3062925"/>
              <a:ext cx="89025" cy="150650"/>
            </a:xfrm>
            <a:custGeom>
              <a:avLst/>
              <a:gdLst/>
              <a:ahLst/>
              <a:cxnLst/>
              <a:rect l="l" t="t" r="r" b="b"/>
              <a:pathLst>
                <a:path w="3561" h="6026" extrusionOk="0">
                  <a:moveTo>
                    <a:pt x="2739" y="0"/>
                  </a:moveTo>
                  <a:cubicBezTo>
                    <a:pt x="2739" y="0"/>
                    <a:pt x="1506" y="2374"/>
                    <a:pt x="3561" y="5752"/>
                  </a:cubicBezTo>
                  <a:lnTo>
                    <a:pt x="1849" y="6026"/>
                  </a:lnTo>
                  <a:cubicBezTo>
                    <a:pt x="1849" y="6026"/>
                    <a:pt x="0" y="3492"/>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9119450" y="3064050"/>
              <a:ext cx="49650" cy="168375"/>
            </a:xfrm>
            <a:custGeom>
              <a:avLst/>
              <a:gdLst/>
              <a:ahLst/>
              <a:cxnLst/>
              <a:rect l="l" t="t" r="r" b="b"/>
              <a:pathLst>
                <a:path w="1986" h="6735" extrusionOk="0">
                  <a:moveTo>
                    <a:pt x="1917" y="6734"/>
                  </a:moveTo>
                  <a:cubicBezTo>
                    <a:pt x="1917" y="6734"/>
                    <a:pt x="0" y="3379"/>
                    <a:pt x="1392" y="1"/>
                  </a:cubicBezTo>
                  <a:cubicBezTo>
                    <a:pt x="1392" y="1"/>
                    <a:pt x="228" y="3425"/>
                    <a:pt x="1986" y="60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9339125" y="3108575"/>
              <a:ext cx="150675" cy="27400"/>
            </a:xfrm>
            <a:custGeom>
              <a:avLst/>
              <a:gdLst/>
              <a:ahLst/>
              <a:cxnLst/>
              <a:rect l="l" t="t" r="r" b="b"/>
              <a:pathLst>
                <a:path w="6027" h="1096" extrusionOk="0">
                  <a:moveTo>
                    <a:pt x="1" y="685"/>
                  </a:moveTo>
                  <a:cubicBezTo>
                    <a:pt x="1" y="685"/>
                    <a:pt x="4201" y="0"/>
                    <a:pt x="6027" y="109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9918325" y="3171325"/>
              <a:ext cx="45100" cy="50250"/>
            </a:xfrm>
            <a:custGeom>
              <a:avLst/>
              <a:gdLst/>
              <a:ahLst/>
              <a:cxnLst/>
              <a:rect l="l" t="t" r="r" b="b"/>
              <a:pathLst>
                <a:path w="1804" h="2010" extrusionOk="0">
                  <a:moveTo>
                    <a:pt x="1302" y="1"/>
                  </a:moveTo>
                  <a:cubicBezTo>
                    <a:pt x="1302" y="1"/>
                    <a:pt x="0" y="1188"/>
                    <a:pt x="1416" y="2009"/>
                  </a:cubicBezTo>
                  <a:cubicBezTo>
                    <a:pt x="1416" y="1987"/>
                    <a:pt x="1804" y="640"/>
                    <a:pt x="1302"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9933150" y="3264350"/>
              <a:ext cx="25725" cy="46250"/>
            </a:xfrm>
            <a:custGeom>
              <a:avLst/>
              <a:gdLst/>
              <a:ahLst/>
              <a:cxnLst/>
              <a:rect l="l" t="t" r="r" b="b"/>
              <a:pathLst>
                <a:path w="1029" h="1850" extrusionOk="0">
                  <a:moveTo>
                    <a:pt x="206" y="0"/>
                  </a:moveTo>
                  <a:cubicBezTo>
                    <a:pt x="206" y="0"/>
                    <a:pt x="1" y="1849"/>
                    <a:pt x="1028" y="16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21275" y="3008125"/>
              <a:ext cx="42250" cy="62225"/>
            </a:xfrm>
            <a:custGeom>
              <a:avLst/>
              <a:gdLst/>
              <a:ahLst/>
              <a:cxnLst/>
              <a:rect l="l" t="t" r="r" b="b"/>
              <a:pathLst>
                <a:path w="1690" h="2489" extrusionOk="0">
                  <a:moveTo>
                    <a:pt x="1027" y="2489"/>
                  </a:moveTo>
                  <a:cubicBezTo>
                    <a:pt x="1027" y="2489"/>
                    <a:pt x="0" y="366"/>
                    <a:pt x="1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8406725" y="2941375"/>
              <a:ext cx="134700" cy="34250"/>
            </a:xfrm>
            <a:custGeom>
              <a:avLst/>
              <a:gdLst/>
              <a:ahLst/>
              <a:cxnLst/>
              <a:rect l="l" t="t" r="r" b="b"/>
              <a:pathLst>
                <a:path w="5388" h="1370" extrusionOk="0">
                  <a:moveTo>
                    <a:pt x="0" y="1370"/>
                  </a:moveTo>
                  <a:cubicBezTo>
                    <a:pt x="0" y="1370"/>
                    <a:pt x="2465" y="0"/>
                    <a:pt x="5387" y="107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9278650" y="2584725"/>
              <a:ext cx="163225" cy="169500"/>
            </a:xfrm>
            <a:custGeom>
              <a:avLst/>
              <a:gdLst/>
              <a:ahLst/>
              <a:cxnLst/>
              <a:rect l="l" t="t" r="r" b="b"/>
              <a:pathLst>
                <a:path w="6529" h="6780" extrusionOk="0">
                  <a:moveTo>
                    <a:pt x="0" y="5661"/>
                  </a:moveTo>
                  <a:cubicBezTo>
                    <a:pt x="0" y="5661"/>
                    <a:pt x="6163" y="1"/>
                    <a:pt x="6528" y="67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9401900" y="2570450"/>
              <a:ext cx="39975" cy="43975"/>
            </a:xfrm>
            <a:custGeom>
              <a:avLst/>
              <a:gdLst/>
              <a:ahLst/>
              <a:cxnLst/>
              <a:rect l="l" t="t" r="r" b="b"/>
              <a:pathLst>
                <a:path w="1599" h="1759" extrusionOk="0">
                  <a:moveTo>
                    <a:pt x="115" y="1758"/>
                  </a:moveTo>
                  <a:cubicBezTo>
                    <a:pt x="115" y="1758"/>
                    <a:pt x="1" y="252"/>
                    <a:pt x="1233" y="1"/>
                  </a:cubicBezTo>
                  <a:cubicBezTo>
                    <a:pt x="1188" y="1"/>
                    <a:pt x="1598" y="1530"/>
                    <a:pt x="115" y="17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9106325" y="2899150"/>
              <a:ext cx="72475" cy="113575"/>
            </a:xfrm>
            <a:custGeom>
              <a:avLst/>
              <a:gdLst/>
              <a:ahLst/>
              <a:cxnLst/>
              <a:rect l="l" t="t" r="r" b="b"/>
              <a:pathLst>
                <a:path w="2899" h="4543" extrusionOk="0">
                  <a:moveTo>
                    <a:pt x="1552" y="4542"/>
                  </a:moveTo>
                  <a:cubicBezTo>
                    <a:pt x="1552" y="4542"/>
                    <a:pt x="0" y="1918"/>
                    <a:pt x="1895" y="0"/>
                  </a:cubicBezTo>
                  <a:cubicBezTo>
                    <a:pt x="1895" y="0"/>
                    <a:pt x="2899" y="2351"/>
                    <a:pt x="1552" y="4542"/>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8313700" y="3562225"/>
              <a:ext cx="35400" cy="146675"/>
            </a:xfrm>
            <a:custGeom>
              <a:avLst/>
              <a:gdLst/>
              <a:ahLst/>
              <a:cxnLst/>
              <a:rect l="l" t="t" r="r" b="b"/>
              <a:pathLst>
                <a:path w="1416" h="5867" extrusionOk="0">
                  <a:moveTo>
                    <a:pt x="1416" y="5866"/>
                  </a:moveTo>
                  <a:cubicBezTo>
                    <a:pt x="1416" y="5866"/>
                    <a:pt x="1" y="1826"/>
                    <a:pt x="731"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8646375" y="2431800"/>
              <a:ext cx="944425" cy="442250"/>
            </a:xfrm>
            <a:custGeom>
              <a:avLst/>
              <a:gdLst/>
              <a:ahLst/>
              <a:cxnLst/>
              <a:rect l="l" t="t" r="r" b="b"/>
              <a:pathLst>
                <a:path w="37777" h="17690" extrusionOk="0">
                  <a:moveTo>
                    <a:pt x="37777" y="5684"/>
                  </a:moveTo>
                  <a:lnTo>
                    <a:pt x="35494" y="13924"/>
                  </a:lnTo>
                  <a:cubicBezTo>
                    <a:pt x="31705" y="14357"/>
                    <a:pt x="27300" y="14517"/>
                    <a:pt x="22940" y="14517"/>
                  </a:cubicBezTo>
                  <a:lnTo>
                    <a:pt x="22940" y="14586"/>
                  </a:lnTo>
                  <a:cubicBezTo>
                    <a:pt x="22598" y="14677"/>
                    <a:pt x="22233" y="14745"/>
                    <a:pt x="21890" y="14814"/>
                  </a:cubicBezTo>
                  <a:lnTo>
                    <a:pt x="21822" y="15727"/>
                  </a:lnTo>
                  <a:lnTo>
                    <a:pt x="21822" y="15727"/>
                  </a:lnTo>
                  <a:lnTo>
                    <a:pt x="21708" y="17599"/>
                  </a:lnTo>
                  <a:cubicBezTo>
                    <a:pt x="19083" y="16206"/>
                    <a:pt x="15613" y="17690"/>
                    <a:pt x="15613" y="17690"/>
                  </a:cubicBezTo>
                  <a:lnTo>
                    <a:pt x="15499" y="15955"/>
                  </a:lnTo>
                  <a:lnTo>
                    <a:pt x="15454" y="15978"/>
                  </a:lnTo>
                  <a:lnTo>
                    <a:pt x="15408" y="14791"/>
                  </a:lnTo>
                  <a:cubicBezTo>
                    <a:pt x="14723" y="14677"/>
                    <a:pt x="14312" y="14586"/>
                    <a:pt x="14312" y="14586"/>
                  </a:cubicBezTo>
                  <a:lnTo>
                    <a:pt x="14312" y="14357"/>
                  </a:lnTo>
                  <a:cubicBezTo>
                    <a:pt x="7122" y="14106"/>
                    <a:pt x="1599" y="13604"/>
                    <a:pt x="1599" y="13604"/>
                  </a:cubicBezTo>
                  <a:lnTo>
                    <a:pt x="1" y="6232"/>
                  </a:lnTo>
                  <a:cubicBezTo>
                    <a:pt x="20681" y="0"/>
                    <a:pt x="37777" y="5684"/>
                    <a:pt x="37777" y="56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900"/>
              <a:buFont typeface="Oranienbaum"/>
              <a:buNone/>
              <a:defRPr sz="2900" b="1">
                <a:solidFill>
                  <a:schemeClr val="dk1"/>
                </a:solidFill>
                <a:latin typeface="Oranienbaum"/>
                <a:ea typeface="Oranienbaum"/>
                <a:cs typeface="Oranienbaum"/>
                <a:sym typeface="Oranienba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59" r:id="rId7"/>
    <p:sldLayoutId id="2147483661" r:id="rId8"/>
    <p:sldLayoutId id="2147483662" r:id="rId9"/>
    <p:sldLayoutId id="2147483663" r:id="rId10"/>
    <p:sldLayoutId id="2147483671" r:id="rId11"/>
    <p:sldLayoutId id="2147483674" r:id="rId12"/>
    <p:sldLayoutId id="2147483675" r:id="rId13"/>
    <p:sldLayoutId id="2147483676" r:id="rId14"/>
    <p:sldLayoutId id="2147483679" r:id="rId15"/>
    <p:sldLayoutId id="2147483680" r:id="rId16"/>
    <p:sldLayoutId id="2147483681" r:id="rId17"/>
    <p:sldLayoutId id="214748368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Google Shape;2116;p40"/>
          <p:cNvSpPr txBox="1">
            <a:spLocks noGrp="1"/>
          </p:cNvSpPr>
          <p:nvPr>
            <p:ph type="ctrTitle"/>
          </p:nvPr>
        </p:nvSpPr>
        <p:spPr>
          <a:xfrm>
            <a:off x="2844585" y="633046"/>
            <a:ext cx="4790595" cy="25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400" dirty="0"/>
              <a:t>Computer vision surgical skill assessment using</a:t>
            </a:r>
            <a:br>
              <a:rPr lang="en-US" sz="4400" dirty="0"/>
            </a:br>
            <a:r>
              <a:rPr lang="en-US" sz="4400" dirty="0"/>
              <a:t>operative video</a:t>
            </a:r>
            <a:endParaRPr sz="4400" dirty="0"/>
          </a:p>
        </p:txBody>
      </p:sp>
      <p:sp>
        <p:nvSpPr>
          <p:cNvPr id="2117" name="Google Shape;2117;p40"/>
          <p:cNvSpPr txBox="1">
            <a:spLocks noGrp="1"/>
          </p:cNvSpPr>
          <p:nvPr>
            <p:ph type="subTitle" idx="1"/>
          </p:nvPr>
        </p:nvSpPr>
        <p:spPr>
          <a:xfrm>
            <a:off x="3579589" y="3297142"/>
            <a:ext cx="4068900" cy="47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Rory Holmes</a:t>
            </a:r>
            <a:endParaRPr dirty="0"/>
          </a:p>
        </p:txBody>
      </p:sp>
      <p:grpSp>
        <p:nvGrpSpPr>
          <p:cNvPr id="2118" name="Google Shape;2118;p40"/>
          <p:cNvGrpSpPr/>
          <p:nvPr/>
        </p:nvGrpSpPr>
        <p:grpSpPr>
          <a:xfrm>
            <a:off x="-18100" y="1540665"/>
            <a:ext cx="3376712" cy="2804614"/>
            <a:chOff x="197188" y="1517082"/>
            <a:chExt cx="3376712" cy="2804614"/>
          </a:xfrm>
        </p:grpSpPr>
        <p:sp>
          <p:nvSpPr>
            <p:cNvPr id="2119" name="Google Shape;2119;p40"/>
            <p:cNvSpPr/>
            <p:nvPr/>
          </p:nvSpPr>
          <p:spPr>
            <a:xfrm>
              <a:off x="1618596" y="2266925"/>
              <a:ext cx="419400" cy="316425"/>
            </a:xfrm>
            <a:custGeom>
              <a:avLst/>
              <a:gdLst/>
              <a:ahLst/>
              <a:cxnLst/>
              <a:rect l="l" t="t" r="r" b="b"/>
              <a:pathLst>
                <a:path w="16776" h="12657" extrusionOk="0">
                  <a:moveTo>
                    <a:pt x="16332" y="0"/>
                  </a:moveTo>
                  <a:cubicBezTo>
                    <a:pt x="16842" y="2547"/>
                    <a:pt x="17088" y="6316"/>
                    <a:pt x="14861" y="7653"/>
                  </a:cubicBezTo>
                  <a:cubicBezTo>
                    <a:pt x="10947" y="10003"/>
                    <a:pt x="5652" y="4151"/>
                    <a:pt x="1321" y="5593"/>
                  </a:cubicBezTo>
                  <a:cubicBezTo>
                    <a:pt x="-915" y="6337"/>
                    <a:pt x="283" y="10421"/>
                    <a:pt x="1027" y="12657"/>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0" name="Google Shape;2120;p40"/>
            <p:cNvSpPr/>
            <p:nvPr/>
          </p:nvSpPr>
          <p:spPr>
            <a:xfrm>
              <a:off x="1820875" y="2266925"/>
              <a:ext cx="412075" cy="323775"/>
            </a:xfrm>
            <a:custGeom>
              <a:avLst/>
              <a:gdLst/>
              <a:ahLst/>
              <a:cxnLst/>
              <a:rect l="l" t="t" r="r" b="b"/>
              <a:pathLst>
                <a:path w="16483" h="12951" extrusionOk="0">
                  <a:moveTo>
                    <a:pt x="16483" y="0"/>
                  </a:moveTo>
                  <a:cubicBezTo>
                    <a:pt x="15403" y="4313"/>
                    <a:pt x="15696" y="10956"/>
                    <a:pt x="11479" y="12363"/>
                  </a:cubicBezTo>
                  <a:cubicBezTo>
                    <a:pt x="7844" y="13575"/>
                    <a:pt x="0" y="9120"/>
                    <a:pt x="0" y="12951"/>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1" name="Google Shape;2121;p40"/>
            <p:cNvSpPr/>
            <p:nvPr/>
          </p:nvSpPr>
          <p:spPr>
            <a:xfrm>
              <a:off x="2402175" y="2208075"/>
              <a:ext cx="458700" cy="382625"/>
            </a:xfrm>
            <a:custGeom>
              <a:avLst/>
              <a:gdLst/>
              <a:ahLst/>
              <a:cxnLst/>
              <a:rect l="l" t="t" r="r" b="b"/>
              <a:pathLst>
                <a:path w="18348" h="15305" extrusionOk="0">
                  <a:moveTo>
                    <a:pt x="0" y="0"/>
                  </a:moveTo>
                  <a:cubicBezTo>
                    <a:pt x="0" y="3427"/>
                    <a:pt x="1056" y="7886"/>
                    <a:pt x="4121" y="9418"/>
                  </a:cubicBezTo>
                  <a:cubicBezTo>
                    <a:pt x="8442" y="11579"/>
                    <a:pt x="19042" y="7890"/>
                    <a:pt x="18249" y="12656"/>
                  </a:cubicBezTo>
                  <a:cubicBezTo>
                    <a:pt x="17573" y="16719"/>
                    <a:pt x="9096" y="12395"/>
                    <a:pt x="6181" y="15305"/>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2" name="Google Shape;2122;p40"/>
            <p:cNvSpPr/>
            <p:nvPr/>
          </p:nvSpPr>
          <p:spPr>
            <a:xfrm>
              <a:off x="2586150" y="2237500"/>
              <a:ext cx="510700" cy="331125"/>
            </a:xfrm>
            <a:custGeom>
              <a:avLst/>
              <a:gdLst/>
              <a:ahLst/>
              <a:cxnLst/>
              <a:rect l="l" t="t" r="r" b="b"/>
              <a:pathLst>
                <a:path w="20428" h="13245" extrusionOk="0">
                  <a:moveTo>
                    <a:pt x="0" y="0"/>
                  </a:moveTo>
                  <a:cubicBezTo>
                    <a:pt x="2124" y="4244"/>
                    <a:pt x="7645" y="6540"/>
                    <a:pt x="12362" y="7064"/>
                  </a:cubicBezTo>
                  <a:cubicBezTo>
                    <a:pt x="14899" y="7346"/>
                    <a:pt x="18210" y="5553"/>
                    <a:pt x="20015" y="7358"/>
                  </a:cubicBezTo>
                  <a:cubicBezTo>
                    <a:pt x="21509" y="8852"/>
                    <a:pt x="17660" y="11131"/>
                    <a:pt x="17660" y="13245"/>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3" name="Google Shape;2123;p40"/>
            <p:cNvSpPr/>
            <p:nvPr/>
          </p:nvSpPr>
          <p:spPr>
            <a:xfrm>
              <a:off x="2777475" y="2252225"/>
              <a:ext cx="796425" cy="117725"/>
            </a:xfrm>
            <a:custGeom>
              <a:avLst/>
              <a:gdLst/>
              <a:ahLst/>
              <a:cxnLst/>
              <a:rect l="l" t="t" r="r" b="b"/>
              <a:pathLst>
                <a:path w="31857" h="4709" extrusionOk="0">
                  <a:moveTo>
                    <a:pt x="0" y="0"/>
                  </a:moveTo>
                  <a:cubicBezTo>
                    <a:pt x="7911" y="3595"/>
                    <a:pt x="17330" y="4370"/>
                    <a:pt x="25901" y="2943"/>
                  </a:cubicBezTo>
                  <a:cubicBezTo>
                    <a:pt x="27846" y="2619"/>
                    <a:pt x="31401" y="420"/>
                    <a:pt x="31788" y="2354"/>
                  </a:cubicBezTo>
                  <a:cubicBezTo>
                    <a:pt x="32065" y="3742"/>
                    <a:pt x="29599" y="4262"/>
                    <a:pt x="28256" y="4709"/>
                  </a:cubicBezTo>
                </a:path>
              </a:pathLst>
            </a:custGeom>
            <a:noFill/>
            <a:ln w="19050" cap="flat" cmpd="sng">
              <a:solidFill>
                <a:schemeClr val="dk1"/>
              </a:solidFill>
              <a:prstDash val="solid"/>
              <a:round/>
              <a:headEnd type="none" w="med" len="med"/>
              <a:tailEnd type="none" w="med" len="med"/>
            </a:ln>
          </p:spPr>
          <p:txBody>
            <a:bodyPr/>
            <a:lstStyle/>
            <a:p>
              <a:endParaRPr lang="en-NZ"/>
            </a:p>
          </p:txBody>
        </p:sp>
        <p:grpSp>
          <p:nvGrpSpPr>
            <p:cNvPr id="2124" name="Google Shape;2124;p40"/>
            <p:cNvGrpSpPr/>
            <p:nvPr/>
          </p:nvGrpSpPr>
          <p:grpSpPr>
            <a:xfrm>
              <a:off x="197188" y="1517082"/>
              <a:ext cx="3279847" cy="2804614"/>
              <a:chOff x="-4066750" y="1277975"/>
              <a:chExt cx="3682325" cy="3148775"/>
            </a:xfrm>
          </p:grpSpPr>
          <p:sp>
            <p:nvSpPr>
              <p:cNvPr id="2125" name="Google Shape;2125;p40"/>
              <p:cNvSpPr/>
              <p:nvPr/>
            </p:nvSpPr>
            <p:spPr>
              <a:xfrm>
                <a:off x="-2625900" y="1343600"/>
                <a:ext cx="846850" cy="509025"/>
              </a:xfrm>
              <a:custGeom>
                <a:avLst/>
                <a:gdLst/>
                <a:ahLst/>
                <a:cxnLst/>
                <a:rect l="l" t="t" r="r" b="b"/>
                <a:pathLst>
                  <a:path w="33874" h="20361" extrusionOk="0">
                    <a:moveTo>
                      <a:pt x="92" y="14495"/>
                    </a:moveTo>
                    <a:lnTo>
                      <a:pt x="33874" y="1"/>
                    </a:lnTo>
                    <a:lnTo>
                      <a:pt x="32550" y="10181"/>
                    </a:lnTo>
                    <a:lnTo>
                      <a:pt x="1005" y="20361"/>
                    </a:lnTo>
                    <a:cubicBezTo>
                      <a:pt x="1005" y="20361"/>
                      <a:pt x="1" y="17394"/>
                      <a:pt x="92" y="144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0"/>
              <p:cNvSpPr/>
              <p:nvPr/>
            </p:nvSpPr>
            <p:spPr>
              <a:xfrm>
                <a:off x="-2250425" y="1342475"/>
                <a:ext cx="471375" cy="396600"/>
              </a:xfrm>
              <a:custGeom>
                <a:avLst/>
                <a:gdLst/>
                <a:ahLst/>
                <a:cxnLst/>
                <a:rect l="l" t="t" r="r" b="b"/>
                <a:pathLst>
                  <a:path w="18855" h="15864" extrusionOk="0">
                    <a:moveTo>
                      <a:pt x="8446" y="4497"/>
                    </a:moveTo>
                    <a:cubicBezTo>
                      <a:pt x="8446" y="4497"/>
                      <a:pt x="1644" y="9244"/>
                      <a:pt x="1" y="15864"/>
                    </a:cubicBezTo>
                    <a:lnTo>
                      <a:pt x="11802" y="12052"/>
                    </a:lnTo>
                    <a:cubicBezTo>
                      <a:pt x="11802" y="12052"/>
                      <a:pt x="15454" y="3949"/>
                      <a:pt x="18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0"/>
              <p:cNvSpPr/>
              <p:nvPr/>
            </p:nvSpPr>
            <p:spPr>
              <a:xfrm>
                <a:off x="-3968600" y="3427550"/>
                <a:ext cx="1230325" cy="96450"/>
              </a:xfrm>
              <a:custGeom>
                <a:avLst/>
                <a:gdLst/>
                <a:ahLst/>
                <a:cxnLst/>
                <a:rect l="l" t="t" r="r" b="b"/>
                <a:pathLst>
                  <a:path w="49213" h="3858" extrusionOk="0">
                    <a:moveTo>
                      <a:pt x="1" y="3447"/>
                    </a:moveTo>
                    <a:cubicBezTo>
                      <a:pt x="1" y="3447"/>
                      <a:pt x="24789" y="0"/>
                      <a:pt x="49212" y="3447"/>
                    </a:cubicBezTo>
                    <a:cubicBezTo>
                      <a:pt x="49212" y="3447"/>
                      <a:pt x="19197" y="3858"/>
                      <a:pt x="1" y="34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0"/>
              <p:cNvSpPr/>
              <p:nvPr/>
            </p:nvSpPr>
            <p:spPr>
              <a:xfrm>
                <a:off x="-3916675" y="3486325"/>
                <a:ext cx="1133875" cy="212875"/>
              </a:xfrm>
              <a:custGeom>
                <a:avLst/>
                <a:gdLst/>
                <a:ahLst/>
                <a:cxnLst/>
                <a:rect l="l" t="t" r="r" b="b"/>
                <a:pathLst>
                  <a:path w="45355" h="8515" extrusionOk="0">
                    <a:moveTo>
                      <a:pt x="43711" y="2420"/>
                    </a:moveTo>
                    <a:lnTo>
                      <a:pt x="45355" y="1644"/>
                    </a:lnTo>
                    <a:cubicBezTo>
                      <a:pt x="45355" y="1644"/>
                      <a:pt x="38393" y="0"/>
                      <a:pt x="22666" y="0"/>
                    </a:cubicBezTo>
                    <a:cubicBezTo>
                      <a:pt x="6963" y="0"/>
                      <a:pt x="1" y="1644"/>
                      <a:pt x="1" y="1644"/>
                    </a:cubicBezTo>
                    <a:lnTo>
                      <a:pt x="1644" y="2420"/>
                    </a:lnTo>
                    <a:lnTo>
                      <a:pt x="1" y="3379"/>
                    </a:lnTo>
                    <a:lnTo>
                      <a:pt x="1644" y="4177"/>
                    </a:lnTo>
                    <a:lnTo>
                      <a:pt x="1" y="5273"/>
                    </a:lnTo>
                    <a:lnTo>
                      <a:pt x="1644" y="5981"/>
                    </a:lnTo>
                    <a:lnTo>
                      <a:pt x="1" y="6871"/>
                    </a:lnTo>
                    <a:lnTo>
                      <a:pt x="1644" y="7807"/>
                    </a:lnTo>
                    <a:lnTo>
                      <a:pt x="366" y="8514"/>
                    </a:lnTo>
                    <a:lnTo>
                      <a:pt x="22666" y="8332"/>
                    </a:lnTo>
                    <a:lnTo>
                      <a:pt x="44990" y="8514"/>
                    </a:lnTo>
                    <a:lnTo>
                      <a:pt x="43711" y="7807"/>
                    </a:lnTo>
                    <a:lnTo>
                      <a:pt x="45355" y="6871"/>
                    </a:lnTo>
                    <a:lnTo>
                      <a:pt x="43711" y="5981"/>
                    </a:lnTo>
                    <a:lnTo>
                      <a:pt x="45355" y="5273"/>
                    </a:lnTo>
                    <a:lnTo>
                      <a:pt x="43711" y="4177"/>
                    </a:lnTo>
                    <a:lnTo>
                      <a:pt x="45355" y="337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0"/>
              <p:cNvSpPr/>
              <p:nvPr/>
            </p:nvSpPr>
            <p:spPr>
              <a:xfrm>
                <a:off x="-4066750" y="3689475"/>
                <a:ext cx="1431175" cy="737275"/>
              </a:xfrm>
              <a:custGeom>
                <a:avLst/>
                <a:gdLst/>
                <a:ahLst/>
                <a:cxnLst/>
                <a:rect l="l" t="t" r="r" b="b"/>
                <a:pathLst>
                  <a:path w="57247" h="29491" extrusionOk="0">
                    <a:moveTo>
                      <a:pt x="1" y="29490"/>
                    </a:moveTo>
                    <a:lnTo>
                      <a:pt x="2831" y="388"/>
                    </a:lnTo>
                    <a:lnTo>
                      <a:pt x="53503" y="0"/>
                    </a:lnTo>
                    <a:lnTo>
                      <a:pt x="57247" y="28965"/>
                    </a:lnTo>
                    <a:close/>
                  </a:path>
                </a:pathLst>
              </a:custGeom>
              <a:solidFill>
                <a:srgbClr val="B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0"/>
              <p:cNvSpPr/>
              <p:nvPr/>
            </p:nvSpPr>
            <p:spPr>
              <a:xfrm>
                <a:off x="-4066750" y="3689475"/>
                <a:ext cx="1431175" cy="737275"/>
              </a:xfrm>
              <a:custGeom>
                <a:avLst/>
                <a:gdLst/>
                <a:ahLst/>
                <a:cxnLst/>
                <a:rect l="l" t="t" r="r" b="b"/>
                <a:pathLst>
                  <a:path w="57247" h="29491" extrusionOk="0">
                    <a:moveTo>
                      <a:pt x="1" y="29490"/>
                    </a:moveTo>
                    <a:lnTo>
                      <a:pt x="2831" y="388"/>
                    </a:lnTo>
                    <a:lnTo>
                      <a:pt x="53503" y="0"/>
                    </a:lnTo>
                    <a:lnTo>
                      <a:pt x="57247" y="289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0"/>
              <p:cNvSpPr/>
              <p:nvPr/>
            </p:nvSpPr>
            <p:spPr>
              <a:xfrm>
                <a:off x="-3968600" y="2426100"/>
                <a:ext cx="1230325" cy="1087625"/>
              </a:xfrm>
              <a:custGeom>
                <a:avLst/>
                <a:gdLst/>
                <a:ahLst/>
                <a:cxnLst/>
                <a:rect l="l" t="t" r="r" b="b"/>
                <a:pathLst>
                  <a:path w="49213" h="43505" extrusionOk="0">
                    <a:moveTo>
                      <a:pt x="1" y="43505"/>
                    </a:moveTo>
                    <a:lnTo>
                      <a:pt x="1142" y="22597"/>
                    </a:lnTo>
                    <a:cubicBezTo>
                      <a:pt x="1142" y="22597"/>
                      <a:pt x="21046" y="0"/>
                      <a:pt x="46587" y="21753"/>
                    </a:cubicBezTo>
                    <a:lnTo>
                      <a:pt x="49212" y="43505"/>
                    </a:lnTo>
                    <a:cubicBezTo>
                      <a:pt x="49212" y="43505"/>
                      <a:pt x="29240" y="40013"/>
                      <a:pt x="1" y="43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0"/>
              <p:cNvSpPr/>
              <p:nvPr/>
            </p:nvSpPr>
            <p:spPr>
              <a:xfrm>
                <a:off x="-3940050" y="2797575"/>
                <a:ext cx="1136150" cy="193475"/>
              </a:xfrm>
              <a:custGeom>
                <a:avLst/>
                <a:gdLst/>
                <a:ahLst/>
                <a:cxnLst/>
                <a:rect l="l" t="t" r="r" b="b"/>
                <a:pathLst>
                  <a:path w="45446" h="7739" extrusionOk="0">
                    <a:moveTo>
                      <a:pt x="0" y="7738"/>
                    </a:moveTo>
                    <a:cubicBezTo>
                      <a:pt x="0" y="7738"/>
                      <a:pt x="17279" y="0"/>
                      <a:pt x="45445" y="6894"/>
                    </a:cubicBezTo>
                    <a:cubicBezTo>
                      <a:pt x="45445" y="6894"/>
                      <a:pt x="21890" y="525"/>
                      <a:pt x="0" y="77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0"/>
              <p:cNvSpPr/>
              <p:nvPr/>
            </p:nvSpPr>
            <p:spPr>
              <a:xfrm>
                <a:off x="-3576575" y="1546175"/>
                <a:ext cx="1121325" cy="1050550"/>
              </a:xfrm>
              <a:custGeom>
                <a:avLst/>
                <a:gdLst/>
                <a:ahLst/>
                <a:cxnLst/>
                <a:rect l="l" t="t" r="r" b="b"/>
                <a:pathLst>
                  <a:path w="44853" h="42022" extrusionOk="0">
                    <a:moveTo>
                      <a:pt x="1" y="40082"/>
                    </a:moveTo>
                    <a:cubicBezTo>
                      <a:pt x="1" y="40082"/>
                      <a:pt x="10797" y="37457"/>
                      <a:pt x="18946" y="42022"/>
                    </a:cubicBezTo>
                    <a:cubicBezTo>
                      <a:pt x="18946" y="42022"/>
                      <a:pt x="34330" y="34170"/>
                      <a:pt x="40653" y="16001"/>
                    </a:cubicBezTo>
                    <a:cubicBezTo>
                      <a:pt x="40653" y="16001"/>
                      <a:pt x="44853" y="1"/>
                      <a:pt x="32618" y="1073"/>
                    </a:cubicBezTo>
                    <a:cubicBezTo>
                      <a:pt x="32573" y="1073"/>
                      <a:pt x="9017" y="5502"/>
                      <a:pt x="1" y="400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0"/>
              <p:cNvSpPr/>
              <p:nvPr/>
            </p:nvSpPr>
            <p:spPr>
              <a:xfrm>
                <a:off x="-3576575" y="2479725"/>
                <a:ext cx="473650" cy="143250"/>
              </a:xfrm>
              <a:custGeom>
                <a:avLst/>
                <a:gdLst/>
                <a:ahLst/>
                <a:cxnLst/>
                <a:rect l="l" t="t" r="r" b="b"/>
                <a:pathLst>
                  <a:path w="18946" h="5730" extrusionOk="0">
                    <a:moveTo>
                      <a:pt x="1" y="2740"/>
                    </a:moveTo>
                    <a:cubicBezTo>
                      <a:pt x="1" y="2740"/>
                      <a:pt x="7876" y="5730"/>
                      <a:pt x="18946" y="4680"/>
                    </a:cubicBezTo>
                    <a:cubicBezTo>
                      <a:pt x="18923" y="4680"/>
                      <a:pt x="12075" y="1"/>
                      <a:pt x="1" y="2740"/>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0"/>
              <p:cNvSpPr/>
              <p:nvPr/>
            </p:nvSpPr>
            <p:spPr>
              <a:xfrm>
                <a:off x="-3475575" y="2551625"/>
                <a:ext cx="258525" cy="191200"/>
              </a:xfrm>
              <a:custGeom>
                <a:avLst/>
                <a:gdLst/>
                <a:ahLst/>
                <a:cxnLst/>
                <a:rect l="l" t="t" r="r" b="b"/>
                <a:pathLst>
                  <a:path w="10341" h="7648" extrusionOk="0">
                    <a:moveTo>
                      <a:pt x="1" y="7624"/>
                    </a:moveTo>
                    <a:lnTo>
                      <a:pt x="2694" y="526"/>
                    </a:lnTo>
                    <a:cubicBezTo>
                      <a:pt x="2694" y="526"/>
                      <a:pt x="3767" y="1"/>
                      <a:pt x="6346" y="343"/>
                    </a:cubicBezTo>
                    <a:cubicBezTo>
                      <a:pt x="9245" y="754"/>
                      <a:pt x="10341" y="1507"/>
                      <a:pt x="10341" y="1507"/>
                    </a:cubicBezTo>
                    <a:lnTo>
                      <a:pt x="9359" y="7647"/>
                    </a:lnTo>
                    <a:cubicBezTo>
                      <a:pt x="9359" y="7624"/>
                      <a:pt x="5547" y="6848"/>
                      <a:pt x="1" y="76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0"/>
              <p:cNvSpPr/>
              <p:nvPr/>
            </p:nvSpPr>
            <p:spPr>
              <a:xfrm>
                <a:off x="-2210475" y="1706525"/>
                <a:ext cx="1209775" cy="334975"/>
              </a:xfrm>
              <a:custGeom>
                <a:avLst/>
                <a:gdLst/>
                <a:ahLst/>
                <a:cxnLst/>
                <a:rect l="l" t="t" r="r" b="b"/>
                <a:pathLst>
                  <a:path w="48391" h="13399" extrusionOk="0">
                    <a:moveTo>
                      <a:pt x="1" y="7396"/>
                    </a:moveTo>
                    <a:cubicBezTo>
                      <a:pt x="1" y="7396"/>
                      <a:pt x="24720" y="13399"/>
                      <a:pt x="48390" y="7396"/>
                    </a:cubicBezTo>
                    <a:cubicBezTo>
                      <a:pt x="48345" y="7396"/>
                      <a:pt x="26136" y="1"/>
                      <a:pt x="1" y="73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0"/>
              <p:cNvSpPr/>
              <p:nvPr/>
            </p:nvSpPr>
            <p:spPr>
              <a:xfrm>
                <a:off x="-2177375" y="1725925"/>
                <a:ext cx="1142425" cy="299600"/>
              </a:xfrm>
              <a:custGeom>
                <a:avLst/>
                <a:gdLst/>
                <a:ahLst/>
                <a:cxnLst/>
                <a:rect l="l" t="t" r="r" b="b"/>
                <a:pathLst>
                  <a:path w="45697" h="11984" extrusionOk="0">
                    <a:moveTo>
                      <a:pt x="0" y="6574"/>
                    </a:moveTo>
                    <a:cubicBezTo>
                      <a:pt x="0" y="6574"/>
                      <a:pt x="23374" y="11984"/>
                      <a:pt x="45651" y="6574"/>
                    </a:cubicBezTo>
                    <a:cubicBezTo>
                      <a:pt x="45697" y="6574"/>
                      <a:pt x="24697" y="1"/>
                      <a:pt x="0" y="65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0"/>
              <p:cNvSpPr/>
              <p:nvPr/>
            </p:nvSpPr>
            <p:spPr>
              <a:xfrm>
                <a:off x="-2873550" y="1644325"/>
                <a:ext cx="269925" cy="296750"/>
              </a:xfrm>
              <a:custGeom>
                <a:avLst/>
                <a:gdLst/>
                <a:ahLst/>
                <a:cxnLst/>
                <a:rect l="l" t="t" r="r" b="b"/>
                <a:pathLst>
                  <a:path w="10797" h="11870" extrusionOk="0">
                    <a:moveTo>
                      <a:pt x="5410" y="1"/>
                    </a:moveTo>
                    <a:cubicBezTo>
                      <a:pt x="2443" y="1"/>
                      <a:pt x="1" y="2648"/>
                      <a:pt x="1" y="5935"/>
                    </a:cubicBezTo>
                    <a:cubicBezTo>
                      <a:pt x="1" y="9222"/>
                      <a:pt x="2397" y="11870"/>
                      <a:pt x="5410" y="11870"/>
                    </a:cubicBezTo>
                    <a:cubicBezTo>
                      <a:pt x="8377" y="11870"/>
                      <a:pt x="10797" y="9222"/>
                      <a:pt x="10797" y="5935"/>
                    </a:cubicBezTo>
                    <a:cubicBezTo>
                      <a:pt x="10797" y="2648"/>
                      <a:pt x="8377" y="1"/>
                      <a:pt x="5410" y="1"/>
                    </a:cubicBezTo>
                    <a:close/>
                    <a:moveTo>
                      <a:pt x="5410" y="11139"/>
                    </a:moveTo>
                    <a:cubicBezTo>
                      <a:pt x="2808" y="11139"/>
                      <a:pt x="685" y="8788"/>
                      <a:pt x="685" y="5935"/>
                    </a:cubicBezTo>
                    <a:cubicBezTo>
                      <a:pt x="685" y="3059"/>
                      <a:pt x="2808" y="754"/>
                      <a:pt x="5410" y="754"/>
                    </a:cubicBezTo>
                    <a:cubicBezTo>
                      <a:pt x="7989" y="754"/>
                      <a:pt x="10112" y="3082"/>
                      <a:pt x="10112" y="5935"/>
                    </a:cubicBezTo>
                    <a:cubicBezTo>
                      <a:pt x="10112" y="8811"/>
                      <a:pt x="7989" y="11139"/>
                      <a:pt x="5410" y="111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0"/>
              <p:cNvSpPr/>
              <p:nvPr/>
            </p:nvSpPr>
            <p:spPr>
              <a:xfrm>
                <a:off x="-3916675" y="2991025"/>
                <a:ext cx="291625" cy="435975"/>
              </a:xfrm>
              <a:custGeom>
                <a:avLst/>
                <a:gdLst/>
                <a:ahLst/>
                <a:cxnLst/>
                <a:rect l="l" t="t" r="r" b="b"/>
                <a:pathLst>
                  <a:path w="11665" h="17439" extrusionOk="0">
                    <a:moveTo>
                      <a:pt x="1" y="17439"/>
                    </a:moveTo>
                    <a:lnTo>
                      <a:pt x="526" y="1826"/>
                    </a:lnTo>
                    <a:cubicBezTo>
                      <a:pt x="526" y="1826"/>
                      <a:pt x="4155" y="342"/>
                      <a:pt x="11665" y="0"/>
                    </a:cubicBezTo>
                    <a:lnTo>
                      <a:pt x="11436" y="16206"/>
                    </a:lnTo>
                    <a:cubicBezTo>
                      <a:pt x="11459" y="16229"/>
                      <a:pt x="3950" y="16571"/>
                      <a:pt x="1" y="174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0"/>
              <p:cNvSpPr/>
              <p:nvPr/>
            </p:nvSpPr>
            <p:spPr>
              <a:xfrm>
                <a:off x="-3896700" y="3014400"/>
                <a:ext cx="271650" cy="409175"/>
              </a:xfrm>
              <a:custGeom>
                <a:avLst/>
                <a:gdLst/>
                <a:ahLst/>
                <a:cxnLst/>
                <a:rect l="l" t="t" r="r" b="b"/>
                <a:pathLst>
                  <a:path w="10866" h="16367" extrusionOk="0">
                    <a:moveTo>
                      <a:pt x="1" y="16367"/>
                    </a:moveTo>
                    <a:lnTo>
                      <a:pt x="343" y="1553"/>
                    </a:lnTo>
                    <a:cubicBezTo>
                      <a:pt x="343" y="1553"/>
                      <a:pt x="5890" y="92"/>
                      <a:pt x="10866" y="1"/>
                    </a:cubicBezTo>
                    <a:lnTo>
                      <a:pt x="10637" y="15294"/>
                    </a:lnTo>
                    <a:cubicBezTo>
                      <a:pt x="10660" y="15294"/>
                      <a:pt x="4954" y="15568"/>
                      <a:pt x="1" y="16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0"/>
              <p:cNvSpPr/>
              <p:nvPr/>
            </p:nvSpPr>
            <p:spPr>
              <a:xfrm>
                <a:off x="-3581125" y="2972175"/>
                <a:ext cx="284200" cy="424575"/>
              </a:xfrm>
              <a:custGeom>
                <a:avLst/>
                <a:gdLst/>
                <a:ahLst/>
                <a:cxnLst/>
                <a:rect l="l" t="t" r="r" b="b"/>
                <a:pathLst>
                  <a:path w="11368" h="16983" extrusionOk="0">
                    <a:moveTo>
                      <a:pt x="0" y="16983"/>
                    </a:moveTo>
                    <a:lnTo>
                      <a:pt x="160" y="777"/>
                    </a:lnTo>
                    <a:cubicBezTo>
                      <a:pt x="160" y="777"/>
                      <a:pt x="4976" y="1"/>
                      <a:pt x="11344" y="640"/>
                    </a:cubicBezTo>
                    <a:lnTo>
                      <a:pt x="11344" y="16983"/>
                    </a:lnTo>
                    <a:cubicBezTo>
                      <a:pt x="11367" y="16983"/>
                      <a:pt x="6551" y="16755"/>
                      <a:pt x="0" y="16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0"/>
              <p:cNvSpPr/>
              <p:nvPr/>
            </p:nvSpPr>
            <p:spPr>
              <a:xfrm>
                <a:off x="-3580000" y="2970475"/>
                <a:ext cx="283075" cy="425700"/>
              </a:xfrm>
              <a:custGeom>
                <a:avLst/>
                <a:gdLst/>
                <a:ahLst/>
                <a:cxnLst/>
                <a:rect l="l" t="t" r="r" b="b"/>
                <a:pathLst>
                  <a:path w="11323" h="17028" extrusionOk="0">
                    <a:moveTo>
                      <a:pt x="800" y="17028"/>
                    </a:moveTo>
                    <a:lnTo>
                      <a:pt x="800" y="1347"/>
                    </a:lnTo>
                    <a:cubicBezTo>
                      <a:pt x="800" y="1347"/>
                      <a:pt x="6004" y="434"/>
                      <a:pt x="11322" y="1119"/>
                    </a:cubicBezTo>
                    <a:lnTo>
                      <a:pt x="11322" y="685"/>
                    </a:lnTo>
                    <a:cubicBezTo>
                      <a:pt x="11322" y="685"/>
                      <a:pt x="5547" y="0"/>
                      <a:pt x="138" y="822"/>
                    </a:cubicBezTo>
                    <a:lnTo>
                      <a:pt x="1" y="170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0"/>
              <p:cNvSpPr/>
              <p:nvPr/>
            </p:nvSpPr>
            <p:spPr>
              <a:xfrm>
                <a:off x="-3560025" y="3089725"/>
                <a:ext cx="263100" cy="20000"/>
              </a:xfrm>
              <a:custGeom>
                <a:avLst/>
                <a:gdLst/>
                <a:ahLst/>
                <a:cxnLst/>
                <a:rect l="l" t="t" r="r" b="b"/>
                <a:pathLst>
                  <a:path w="10524" h="800" extrusionOk="0">
                    <a:moveTo>
                      <a:pt x="24" y="800"/>
                    </a:moveTo>
                    <a:lnTo>
                      <a:pt x="1" y="640"/>
                    </a:lnTo>
                    <a:cubicBezTo>
                      <a:pt x="46" y="640"/>
                      <a:pt x="4475" y="1"/>
                      <a:pt x="10523" y="343"/>
                    </a:cubicBezTo>
                    <a:lnTo>
                      <a:pt x="10523" y="480"/>
                    </a:lnTo>
                    <a:cubicBezTo>
                      <a:pt x="4475" y="138"/>
                      <a:pt x="46" y="800"/>
                      <a:pt x="24" y="800"/>
                    </a:cubicBez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0"/>
              <p:cNvSpPr/>
              <p:nvPr/>
            </p:nvSpPr>
            <p:spPr>
              <a:xfrm>
                <a:off x="-3560025" y="3279175"/>
                <a:ext cx="263100" cy="17150"/>
              </a:xfrm>
              <a:custGeom>
                <a:avLst/>
                <a:gdLst/>
                <a:ahLst/>
                <a:cxnLst/>
                <a:rect l="l" t="t" r="r" b="b"/>
                <a:pathLst>
                  <a:path w="10524" h="686" extrusionOk="0">
                    <a:moveTo>
                      <a:pt x="1" y="686"/>
                    </a:moveTo>
                    <a:lnTo>
                      <a:pt x="1" y="549"/>
                    </a:lnTo>
                    <a:cubicBezTo>
                      <a:pt x="46" y="549"/>
                      <a:pt x="5593" y="1"/>
                      <a:pt x="10523" y="549"/>
                    </a:cubicBezTo>
                    <a:lnTo>
                      <a:pt x="10500" y="686"/>
                    </a:lnTo>
                    <a:cubicBezTo>
                      <a:pt x="5593" y="138"/>
                      <a:pt x="46" y="663"/>
                      <a:pt x="1" y="686"/>
                    </a:cubicBez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0"/>
              <p:cNvSpPr/>
              <p:nvPr/>
            </p:nvSpPr>
            <p:spPr>
              <a:xfrm>
                <a:off x="-3493250" y="2995575"/>
                <a:ext cx="4025" cy="399475"/>
              </a:xfrm>
              <a:custGeom>
                <a:avLst/>
                <a:gdLst/>
                <a:ahLst/>
                <a:cxnLst/>
                <a:rect l="l" t="t" r="r" b="b"/>
                <a:pathLst>
                  <a:path w="161" h="15979" extrusionOk="0">
                    <a:moveTo>
                      <a:pt x="0" y="1"/>
                    </a:moveTo>
                    <a:lnTo>
                      <a:pt x="160" y="1"/>
                    </a:lnTo>
                    <a:lnTo>
                      <a:pt x="160" y="15978"/>
                    </a:lnTo>
                    <a:lnTo>
                      <a:pt x="0" y="15978"/>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0"/>
              <p:cNvSpPr/>
              <p:nvPr/>
            </p:nvSpPr>
            <p:spPr>
              <a:xfrm>
                <a:off x="-3391675" y="2991025"/>
                <a:ext cx="3450" cy="402875"/>
              </a:xfrm>
              <a:custGeom>
                <a:avLst/>
                <a:gdLst/>
                <a:ahLst/>
                <a:cxnLst/>
                <a:rect l="l" t="t" r="r" b="b"/>
                <a:pathLst>
                  <a:path w="138" h="16115" extrusionOk="0">
                    <a:moveTo>
                      <a:pt x="0" y="0"/>
                    </a:moveTo>
                    <a:lnTo>
                      <a:pt x="137" y="0"/>
                    </a:lnTo>
                    <a:lnTo>
                      <a:pt x="137" y="16115"/>
                    </a:lnTo>
                    <a:lnTo>
                      <a:pt x="0" y="16115"/>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0"/>
              <p:cNvSpPr/>
              <p:nvPr/>
            </p:nvSpPr>
            <p:spPr>
              <a:xfrm>
                <a:off x="-3389975" y="3097150"/>
                <a:ext cx="93050" cy="196900"/>
              </a:xfrm>
              <a:custGeom>
                <a:avLst/>
                <a:gdLst/>
                <a:ahLst/>
                <a:cxnLst/>
                <a:rect l="l" t="t" r="r" b="b"/>
                <a:pathLst>
                  <a:path w="3722" h="7876" extrusionOk="0">
                    <a:moveTo>
                      <a:pt x="1" y="7647"/>
                    </a:moveTo>
                    <a:lnTo>
                      <a:pt x="1" y="1"/>
                    </a:lnTo>
                    <a:lnTo>
                      <a:pt x="3721" y="92"/>
                    </a:lnTo>
                    <a:lnTo>
                      <a:pt x="3721" y="787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0"/>
              <p:cNvSpPr/>
              <p:nvPr/>
            </p:nvSpPr>
            <p:spPr>
              <a:xfrm>
                <a:off x="-4049625" y="4188775"/>
                <a:ext cx="574075" cy="59925"/>
              </a:xfrm>
              <a:custGeom>
                <a:avLst/>
                <a:gdLst/>
                <a:ahLst/>
                <a:cxnLst/>
                <a:rect l="l" t="t" r="r" b="b"/>
                <a:pathLst>
                  <a:path w="22963" h="2397" extrusionOk="0">
                    <a:moveTo>
                      <a:pt x="252" y="0"/>
                    </a:moveTo>
                    <a:lnTo>
                      <a:pt x="22347" y="0"/>
                    </a:lnTo>
                    <a:lnTo>
                      <a:pt x="22963" y="2397"/>
                    </a:lnTo>
                    <a:lnTo>
                      <a:pt x="1" y="239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0"/>
              <p:cNvSpPr/>
              <p:nvPr/>
            </p:nvSpPr>
            <p:spPr>
              <a:xfrm>
                <a:off x="-4019375" y="4202475"/>
                <a:ext cx="24000" cy="23975"/>
              </a:xfrm>
              <a:custGeom>
                <a:avLst/>
                <a:gdLst/>
                <a:ahLst/>
                <a:cxnLst/>
                <a:rect l="l" t="t" r="r" b="b"/>
                <a:pathLst>
                  <a:path w="960" h="959" extrusionOk="0">
                    <a:moveTo>
                      <a:pt x="959" y="479"/>
                    </a:moveTo>
                    <a:cubicBezTo>
                      <a:pt x="959" y="753"/>
                      <a:pt x="731" y="959"/>
                      <a:pt x="480" y="959"/>
                    </a:cubicBezTo>
                    <a:cubicBezTo>
                      <a:pt x="229" y="959"/>
                      <a:pt x="0" y="730"/>
                      <a:pt x="0" y="479"/>
                    </a:cubicBezTo>
                    <a:cubicBezTo>
                      <a:pt x="0" y="183"/>
                      <a:pt x="229" y="0"/>
                      <a:pt x="480" y="0"/>
                    </a:cubicBezTo>
                    <a:cubicBezTo>
                      <a:pt x="731" y="0"/>
                      <a:pt x="959" y="183"/>
                      <a:pt x="959"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0"/>
              <p:cNvSpPr/>
              <p:nvPr/>
            </p:nvSpPr>
            <p:spPr>
              <a:xfrm>
                <a:off x="-3912100" y="4202475"/>
                <a:ext cx="24575" cy="23975"/>
              </a:xfrm>
              <a:custGeom>
                <a:avLst/>
                <a:gdLst/>
                <a:ahLst/>
                <a:cxnLst/>
                <a:rect l="l" t="t" r="r" b="b"/>
                <a:pathLst>
                  <a:path w="983" h="959" extrusionOk="0">
                    <a:moveTo>
                      <a:pt x="982" y="479"/>
                    </a:moveTo>
                    <a:cubicBezTo>
                      <a:pt x="982" y="753"/>
                      <a:pt x="754" y="959"/>
                      <a:pt x="503" y="959"/>
                    </a:cubicBezTo>
                    <a:cubicBezTo>
                      <a:pt x="206" y="959"/>
                      <a:pt x="1" y="730"/>
                      <a:pt x="1" y="479"/>
                    </a:cubicBezTo>
                    <a:cubicBezTo>
                      <a:pt x="1" y="183"/>
                      <a:pt x="229" y="0"/>
                      <a:pt x="503" y="0"/>
                    </a:cubicBezTo>
                    <a:cubicBezTo>
                      <a:pt x="777" y="0"/>
                      <a:pt x="982" y="183"/>
                      <a:pt x="982"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0"/>
              <p:cNvSpPr/>
              <p:nvPr/>
            </p:nvSpPr>
            <p:spPr>
              <a:xfrm>
                <a:off x="-3804250" y="4202475"/>
                <a:ext cx="24575" cy="23975"/>
              </a:xfrm>
              <a:custGeom>
                <a:avLst/>
                <a:gdLst/>
                <a:ahLst/>
                <a:cxnLst/>
                <a:rect l="l" t="t" r="r" b="b"/>
                <a:pathLst>
                  <a:path w="983" h="959" extrusionOk="0">
                    <a:moveTo>
                      <a:pt x="982" y="479"/>
                    </a:moveTo>
                    <a:cubicBezTo>
                      <a:pt x="982" y="753"/>
                      <a:pt x="754" y="959"/>
                      <a:pt x="480" y="959"/>
                    </a:cubicBezTo>
                    <a:cubicBezTo>
                      <a:pt x="229" y="959"/>
                      <a:pt x="1" y="730"/>
                      <a:pt x="1" y="479"/>
                    </a:cubicBezTo>
                    <a:cubicBezTo>
                      <a:pt x="1" y="183"/>
                      <a:pt x="229" y="0"/>
                      <a:pt x="480" y="0"/>
                    </a:cubicBezTo>
                    <a:cubicBezTo>
                      <a:pt x="754" y="0"/>
                      <a:pt x="982" y="183"/>
                      <a:pt x="982"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0"/>
              <p:cNvSpPr/>
              <p:nvPr/>
            </p:nvSpPr>
            <p:spPr>
              <a:xfrm>
                <a:off x="-3696400" y="4202475"/>
                <a:ext cx="24000" cy="23975"/>
              </a:xfrm>
              <a:custGeom>
                <a:avLst/>
                <a:gdLst/>
                <a:ahLst/>
                <a:cxnLst/>
                <a:rect l="l" t="t" r="r" b="b"/>
                <a:pathLst>
                  <a:path w="960" h="959" extrusionOk="0">
                    <a:moveTo>
                      <a:pt x="959" y="479"/>
                    </a:moveTo>
                    <a:cubicBezTo>
                      <a:pt x="959" y="753"/>
                      <a:pt x="731" y="959"/>
                      <a:pt x="480" y="959"/>
                    </a:cubicBezTo>
                    <a:cubicBezTo>
                      <a:pt x="206" y="959"/>
                      <a:pt x="1" y="730"/>
                      <a:pt x="1" y="479"/>
                    </a:cubicBezTo>
                    <a:cubicBezTo>
                      <a:pt x="1" y="183"/>
                      <a:pt x="229" y="0"/>
                      <a:pt x="480" y="0"/>
                    </a:cubicBezTo>
                    <a:cubicBezTo>
                      <a:pt x="777" y="0"/>
                      <a:pt x="959" y="183"/>
                      <a:pt x="959"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0"/>
              <p:cNvSpPr/>
              <p:nvPr/>
            </p:nvSpPr>
            <p:spPr>
              <a:xfrm>
                <a:off x="-3588550" y="4202475"/>
                <a:ext cx="24000" cy="23975"/>
              </a:xfrm>
              <a:custGeom>
                <a:avLst/>
                <a:gdLst/>
                <a:ahLst/>
                <a:cxnLst/>
                <a:rect l="l" t="t" r="r" b="b"/>
                <a:pathLst>
                  <a:path w="960" h="959" extrusionOk="0">
                    <a:moveTo>
                      <a:pt x="959" y="479"/>
                    </a:moveTo>
                    <a:cubicBezTo>
                      <a:pt x="959" y="753"/>
                      <a:pt x="731" y="959"/>
                      <a:pt x="480" y="959"/>
                    </a:cubicBezTo>
                    <a:cubicBezTo>
                      <a:pt x="183" y="959"/>
                      <a:pt x="1" y="730"/>
                      <a:pt x="1" y="479"/>
                    </a:cubicBezTo>
                    <a:cubicBezTo>
                      <a:pt x="1" y="183"/>
                      <a:pt x="229" y="0"/>
                      <a:pt x="480" y="0"/>
                    </a:cubicBezTo>
                    <a:cubicBezTo>
                      <a:pt x="731" y="0"/>
                      <a:pt x="959" y="183"/>
                      <a:pt x="959"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0"/>
              <p:cNvSpPr/>
              <p:nvPr/>
            </p:nvSpPr>
            <p:spPr>
              <a:xfrm>
                <a:off x="-2094625" y="1869725"/>
                <a:ext cx="147250" cy="253950"/>
              </a:xfrm>
              <a:custGeom>
                <a:avLst/>
                <a:gdLst/>
                <a:ahLst/>
                <a:cxnLst/>
                <a:rect l="l" t="t" r="r" b="b"/>
                <a:pathLst>
                  <a:path w="5890" h="10158" extrusionOk="0">
                    <a:moveTo>
                      <a:pt x="411" y="1598"/>
                    </a:moveTo>
                    <a:lnTo>
                      <a:pt x="0" y="10158"/>
                    </a:lnTo>
                    <a:cubicBezTo>
                      <a:pt x="0" y="10158"/>
                      <a:pt x="3470" y="9108"/>
                      <a:pt x="5889" y="10158"/>
                    </a:cubicBezTo>
                    <a:lnTo>
                      <a:pt x="5547" y="1370"/>
                    </a:lnTo>
                    <a:cubicBezTo>
                      <a:pt x="5524" y="1393"/>
                      <a:pt x="3355" y="1"/>
                      <a:pt x="411" y="1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0"/>
              <p:cNvSpPr/>
              <p:nvPr/>
            </p:nvSpPr>
            <p:spPr>
              <a:xfrm>
                <a:off x="-2094625" y="2092275"/>
                <a:ext cx="147250" cy="54800"/>
              </a:xfrm>
              <a:custGeom>
                <a:avLst/>
                <a:gdLst/>
                <a:ahLst/>
                <a:cxnLst/>
                <a:rect l="l" t="t" r="r" b="b"/>
                <a:pathLst>
                  <a:path w="5890" h="2192" extrusionOk="0">
                    <a:moveTo>
                      <a:pt x="0" y="1279"/>
                    </a:moveTo>
                    <a:cubicBezTo>
                      <a:pt x="0" y="1279"/>
                      <a:pt x="3013" y="2192"/>
                      <a:pt x="5889" y="1279"/>
                    </a:cubicBezTo>
                    <a:cubicBezTo>
                      <a:pt x="5866" y="1279"/>
                      <a:pt x="3515" y="0"/>
                      <a:pt x="0" y="1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0"/>
              <p:cNvSpPr/>
              <p:nvPr/>
            </p:nvSpPr>
            <p:spPr>
              <a:xfrm>
                <a:off x="-1679225" y="1798400"/>
                <a:ext cx="147250" cy="253950"/>
              </a:xfrm>
              <a:custGeom>
                <a:avLst/>
                <a:gdLst/>
                <a:ahLst/>
                <a:cxnLst/>
                <a:rect l="l" t="t" r="r" b="b"/>
                <a:pathLst>
                  <a:path w="5890" h="10158" extrusionOk="0">
                    <a:moveTo>
                      <a:pt x="412" y="1598"/>
                    </a:moveTo>
                    <a:lnTo>
                      <a:pt x="1" y="10158"/>
                    </a:lnTo>
                    <a:cubicBezTo>
                      <a:pt x="1" y="10158"/>
                      <a:pt x="3448" y="9108"/>
                      <a:pt x="5890" y="10158"/>
                    </a:cubicBezTo>
                    <a:lnTo>
                      <a:pt x="5548" y="1370"/>
                    </a:lnTo>
                    <a:cubicBezTo>
                      <a:pt x="5502" y="1393"/>
                      <a:pt x="3333" y="0"/>
                      <a:pt x="412" y="1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0"/>
              <p:cNvSpPr/>
              <p:nvPr/>
            </p:nvSpPr>
            <p:spPr>
              <a:xfrm>
                <a:off x="-1679225" y="2020950"/>
                <a:ext cx="146700" cy="54800"/>
              </a:xfrm>
              <a:custGeom>
                <a:avLst/>
                <a:gdLst/>
                <a:ahLst/>
                <a:cxnLst/>
                <a:rect l="l" t="t" r="r" b="b"/>
                <a:pathLst>
                  <a:path w="5868" h="2192" extrusionOk="0">
                    <a:moveTo>
                      <a:pt x="1" y="1278"/>
                    </a:moveTo>
                    <a:cubicBezTo>
                      <a:pt x="1" y="1278"/>
                      <a:pt x="2991" y="2191"/>
                      <a:pt x="5867" y="1278"/>
                    </a:cubicBezTo>
                    <a:cubicBezTo>
                      <a:pt x="5844" y="1278"/>
                      <a:pt x="3516" y="0"/>
                      <a:pt x="1" y="12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0"/>
              <p:cNvSpPr/>
              <p:nvPr/>
            </p:nvSpPr>
            <p:spPr>
              <a:xfrm>
                <a:off x="-1843550" y="1903975"/>
                <a:ext cx="116425" cy="201450"/>
              </a:xfrm>
              <a:custGeom>
                <a:avLst/>
                <a:gdLst/>
                <a:ahLst/>
                <a:cxnLst/>
                <a:rect l="l" t="t" r="r" b="b"/>
                <a:pathLst>
                  <a:path w="4657" h="8058" extrusionOk="0">
                    <a:moveTo>
                      <a:pt x="320" y="1255"/>
                    </a:moveTo>
                    <a:lnTo>
                      <a:pt x="0" y="8057"/>
                    </a:lnTo>
                    <a:cubicBezTo>
                      <a:pt x="0" y="8057"/>
                      <a:pt x="2739" y="7190"/>
                      <a:pt x="4657" y="8057"/>
                    </a:cubicBezTo>
                    <a:lnTo>
                      <a:pt x="4406" y="1096"/>
                    </a:lnTo>
                    <a:cubicBezTo>
                      <a:pt x="4406" y="1096"/>
                      <a:pt x="2671" y="0"/>
                      <a:pt x="320" y="12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0"/>
              <p:cNvSpPr/>
              <p:nvPr/>
            </p:nvSpPr>
            <p:spPr>
              <a:xfrm>
                <a:off x="-1843550" y="2080300"/>
                <a:ext cx="116425" cy="42800"/>
              </a:xfrm>
              <a:custGeom>
                <a:avLst/>
                <a:gdLst/>
                <a:ahLst/>
                <a:cxnLst/>
                <a:rect l="l" t="t" r="r" b="b"/>
                <a:pathLst>
                  <a:path w="4657" h="1712" extrusionOk="0">
                    <a:moveTo>
                      <a:pt x="0" y="1004"/>
                    </a:moveTo>
                    <a:cubicBezTo>
                      <a:pt x="0" y="1004"/>
                      <a:pt x="2374" y="1712"/>
                      <a:pt x="4657" y="1004"/>
                    </a:cubicBezTo>
                    <a:cubicBezTo>
                      <a:pt x="4657" y="1004"/>
                      <a:pt x="2808" y="0"/>
                      <a:pt x="0" y="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0"/>
              <p:cNvSpPr/>
              <p:nvPr/>
            </p:nvSpPr>
            <p:spPr>
              <a:xfrm>
                <a:off x="-1458375" y="1903975"/>
                <a:ext cx="116425" cy="201450"/>
              </a:xfrm>
              <a:custGeom>
                <a:avLst/>
                <a:gdLst/>
                <a:ahLst/>
                <a:cxnLst/>
                <a:rect l="l" t="t" r="r" b="b"/>
                <a:pathLst>
                  <a:path w="4657" h="8058" extrusionOk="0">
                    <a:moveTo>
                      <a:pt x="320" y="1255"/>
                    </a:moveTo>
                    <a:lnTo>
                      <a:pt x="0" y="8057"/>
                    </a:lnTo>
                    <a:cubicBezTo>
                      <a:pt x="0" y="8057"/>
                      <a:pt x="2739" y="7190"/>
                      <a:pt x="4657" y="8057"/>
                    </a:cubicBezTo>
                    <a:lnTo>
                      <a:pt x="4406" y="1096"/>
                    </a:lnTo>
                    <a:cubicBezTo>
                      <a:pt x="4406" y="1096"/>
                      <a:pt x="2671" y="0"/>
                      <a:pt x="320" y="12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0"/>
              <p:cNvSpPr/>
              <p:nvPr/>
            </p:nvSpPr>
            <p:spPr>
              <a:xfrm>
                <a:off x="-1458375" y="2080300"/>
                <a:ext cx="116425" cy="42800"/>
              </a:xfrm>
              <a:custGeom>
                <a:avLst/>
                <a:gdLst/>
                <a:ahLst/>
                <a:cxnLst/>
                <a:rect l="l" t="t" r="r" b="b"/>
                <a:pathLst>
                  <a:path w="4657" h="1712" extrusionOk="0">
                    <a:moveTo>
                      <a:pt x="0" y="1004"/>
                    </a:moveTo>
                    <a:cubicBezTo>
                      <a:pt x="0" y="1004"/>
                      <a:pt x="2374" y="1712"/>
                      <a:pt x="4657" y="1004"/>
                    </a:cubicBezTo>
                    <a:cubicBezTo>
                      <a:pt x="4657" y="1004"/>
                      <a:pt x="2808" y="0"/>
                      <a:pt x="0" y="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0"/>
              <p:cNvSpPr/>
              <p:nvPr/>
            </p:nvSpPr>
            <p:spPr>
              <a:xfrm>
                <a:off x="-1267225" y="1852025"/>
                <a:ext cx="147250" cy="253400"/>
              </a:xfrm>
              <a:custGeom>
                <a:avLst/>
                <a:gdLst/>
                <a:ahLst/>
                <a:cxnLst/>
                <a:rect l="l" t="t" r="r" b="b"/>
                <a:pathLst>
                  <a:path w="5890" h="10136" extrusionOk="0">
                    <a:moveTo>
                      <a:pt x="412" y="1576"/>
                    </a:moveTo>
                    <a:lnTo>
                      <a:pt x="1" y="10135"/>
                    </a:lnTo>
                    <a:cubicBezTo>
                      <a:pt x="1" y="10135"/>
                      <a:pt x="3470" y="9063"/>
                      <a:pt x="5890" y="10135"/>
                    </a:cubicBezTo>
                    <a:lnTo>
                      <a:pt x="5547" y="1348"/>
                    </a:lnTo>
                    <a:cubicBezTo>
                      <a:pt x="5547" y="1370"/>
                      <a:pt x="3356" y="1"/>
                      <a:pt x="412" y="15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0"/>
              <p:cNvSpPr/>
              <p:nvPr/>
            </p:nvSpPr>
            <p:spPr>
              <a:xfrm>
                <a:off x="-1267225" y="2074000"/>
                <a:ext cx="147250" cy="54825"/>
              </a:xfrm>
              <a:custGeom>
                <a:avLst/>
                <a:gdLst/>
                <a:ahLst/>
                <a:cxnLst/>
                <a:rect l="l" t="t" r="r" b="b"/>
                <a:pathLst>
                  <a:path w="5890" h="2193" extrusionOk="0">
                    <a:moveTo>
                      <a:pt x="1" y="1279"/>
                    </a:moveTo>
                    <a:cubicBezTo>
                      <a:pt x="1" y="1279"/>
                      <a:pt x="3014" y="2192"/>
                      <a:pt x="5890" y="1279"/>
                    </a:cubicBezTo>
                    <a:cubicBezTo>
                      <a:pt x="5890" y="1279"/>
                      <a:pt x="3516" y="1"/>
                      <a:pt x="1" y="1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0"/>
              <p:cNvSpPr/>
              <p:nvPr/>
            </p:nvSpPr>
            <p:spPr>
              <a:xfrm>
                <a:off x="-2492925" y="2450625"/>
                <a:ext cx="261375" cy="364100"/>
              </a:xfrm>
              <a:custGeom>
                <a:avLst/>
                <a:gdLst/>
                <a:ahLst/>
                <a:cxnLst/>
                <a:rect l="l" t="t" r="r" b="b"/>
                <a:pathLst>
                  <a:path w="10455" h="14564" extrusionOk="0">
                    <a:moveTo>
                      <a:pt x="183" y="6209"/>
                    </a:moveTo>
                    <a:cubicBezTo>
                      <a:pt x="183" y="6209"/>
                      <a:pt x="0" y="1"/>
                      <a:pt x="5866" y="2877"/>
                    </a:cubicBezTo>
                    <a:lnTo>
                      <a:pt x="10454" y="11893"/>
                    </a:lnTo>
                    <a:lnTo>
                      <a:pt x="5889" y="145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0"/>
              <p:cNvSpPr/>
              <p:nvPr/>
            </p:nvSpPr>
            <p:spPr>
              <a:xfrm>
                <a:off x="-2346275" y="2747350"/>
                <a:ext cx="114150" cy="66800"/>
              </a:xfrm>
              <a:custGeom>
                <a:avLst/>
                <a:gdLst/>
                <a:ahLst/>
                <a:cxnLst/>
                <a:rect l="l" t="t" r="r" b="b"/>
                <a:pathLst>
                  <a:path w="4566" h="2672" extrusionOk="0">
                    <a:moveTo>
                      <a:pt x="0" y="2671"/>
                    </a:moveTo>
                    <a:cubicBezTo>
                      <a:pt x="0" y="2671"/>
                      <a:pt x="1918" y="480"/>
                      <a:pt x="4565" y="1"/>
                    </a:cubicBezTo>
                    <a:cubicBezTo>
                      <a:pt x="4565" y="1"/>
                      <a:pt x="2990" y="1758"/>
                      <a:pt x="0" y="26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0"/>
              <p:cNvSpPr/>
              <p:nvPr/>
            </p:nvSpPr>
            <p:spPr>
              <a:xfrm>
                <a:off x="-2320025" y="2765050"/>
                <a:ext cx="78775" cy="69075"/>
              </a:xfrm>
              <a:custGeom>
                <a:avLst/>
                <a:gdLst/>
                <a:ahLst/>
                <a:cxnLst/>
                <a:rect l="l" t="t" r="r" b="b"/>
                <a:pathLst>
                  <a:path w="3151" h="2763" extrusionOk="0">
                    <a:moveTo>
                      <a:pt x="0" y="1507"/>
                    </a:moveTo>
                    <a:cubicBezTo>
                      <a:pt x="0" y="1507"/>
                      <a:pt x="959" y="251"/>
                      <a:pt x="2579" y="0"/>
                    </a:cubicBezTo>
                    <a:lnTo>
                      <a:pt x="3150" y="1530"/>
                    </a:lnTo>
                    <a:lnTo>
                      <a:pt x="1073" y="276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0"/>
              <p:cNvSpPr/>
              <p:nvPr/>
            </p:nvSpPr>
            <p:spPr>
              <a:xfrm>
                <a:off x="-2292650" y="2803275"/>
                <a:ext cx="51950" cy="30850"/>
              </a:xfrm>
              <a:custGeom>
                <a:avLst/>
                <a:gdLst/>
                <a:ahLst/>
                <a:cxnLst/>
                <a:rect l="l" t="t" r="r" b="b"/>
                <a:pathLst>
                  <a:path w="2078" h="1234" extrusionOk="0">
                    <a:moveTo>
                      <a:pt x="1" y="1233"/>
                    </a:moveTo>
                    <a:cubicBezTo>
                      <a:pt x="1" y="1233"/>
                      <a:pt x="891" y="229"/>
                      <a:pt x="2078" y="1"/>
                    </a:cubicBezTo>
                    <a:cubicBezTo>
                      <a:pt x="2078" y="1"/>
                      <a:pt x="1347" y="799"/>
                      <a:pt x="1" y="12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0"/>
              <p:cNvSpPr/>
              <p:nvPr/>
            </p:nvSpPr>
            <p:spPr>
              <a:xfrm>
                <a:off x="-2273250" y="2812975"/>
                <a:ext cx="86775" cy="138125"/>
              </a:xfrm>
              <a:custGeom>
                <a:avLst/>
                <a:gdLst/>
                <a:ahLst/>
                <a:cxnLst/>
                <a:rect l="l" t="t" r="r" b="b"/>
                <a:pathLst>
                  <a:path w="3471" h="5525" extrusionOk="0">
                    <a:moveTo>
                      <a:pt x="1" y="366"/>
                    </a:moveTo>
                    <a:lnTo>
                      <a:pt x="3470" y="5524"/>
                    </a:lnTo>
                    <a:lnTo>
                      <a:pt x="640" y="1"/>
                    </a:lnTo>
                    <a:cubicBezTo>
                      <a:pt x="640" y="1"/>
                      <a:pt x="366" y="1"/>
                      <a:pt x="1" y="3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0"/>
              <p:cNvSpPr/>
              <p:nvPr/>
            </p:nvSpPr>
            <p:spPr>
              <a:xfrm>
                <a:off x="-2488375" y="2521950"/>
                <a:ext cx="142125" cy="83925"/>
              </a:xfrm>
              <a:custGeom>
                <a:avLst/>
                <a:gdLst/>
                <a:ahLst/>
                <a:cxnLst/>
                <a:rect l="l" t="t" r="r" b="b"/>
                <a:pathLst>
                  <a:path w="5685" h="3357" extrusionOk="0">
                    <a:moveTo>
                      <a:pt x="1" y="3356"/>
                    </a:moveTo>
                    <a:cubicBezTo>
                      <a:pt x="1" y="3356"/>
                      <a:pt x="1827" y="161"/>
                      <a:pt x="5684" y="24"/>
                    </a:cubicBezTo>
                    <a:cubicBezTo>
                      <a:pt x="5684" y="1"/>
                      <a:pt x="2260" y="343"/>
                      <a:pt x="1" y="33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0"/>
              <p:cNvSpPr/>
              <p:nvPr/>
            </p:nvSpPr>
            <p:spPr>
              <a:xfrm>
                <a:off x="-2457550" y="2606400"/>
                <a:ext cx="126125" cy="181500"/>
              </a:xfrm>
              <a:custGeom>
                <a:avLst/>
                <a:gdLst/>
                <a:ahLst/>
                <a:cxnLst/>
                <a:rect l="l" t="t" r="r" b="b"/>
                <a:pathLst>
                  <a:path w="5045" h="7260" extrusionOk="0">
                    <a:moveTo>
                      <a:pt x="457" y="298"/>
                    </a:moveTo>
                    <a:cubicBezTo>
                      <a:pt x="0" y="572"/>
                      <a:pt x="548" y="2283"/>
                      <a:pt x="1689" y="4155"/>
                    </a:cubicBezTo>
                    <a:cubicBezTo>
                      <a:pt x="2831" y="6004"/>
                      <a:pt x="4109" y="7259"/>
                      <a:pt x="4588" y="6963"/>
                    </a:cubicBezTo>
                    <a:cubicBezTo>
                      <a:pt x="5045" y="6689"/>
                      <a:pt x="4520" y="4977"/>
                      <a:pt x="3378" y="3128"/>
                    </a:cubicBezTo>
                    <a:cubicBezTo>
                      <a:pt x="2237" y="1256"/>
                      <a:pt x="913" y="1"/>
                      <a:pt x="457" y="298"/>
                    </a:cubicBezTo>
                    <a:close/>
                    <a:moveTo>
                      <a:pt x="4337" y="6552"/>
                    </a:moveTo>
                    <a:cubicBezTo>
                      <a:pt x="3949" y="6803"/>
                      <a:pt x="2808" y="5684"/>
                      <a:pt x="1803" y="4087"/>
                    </a:cubicBezTo>
                    <a:cubicBezTo>
                      <a:pt x="799" y="2489"/>
                      <a:pt x="320" y="982"/>
                      <a:pt x="708" y="731"/>
                    </a:cubicBezTo>
                    <a:cubicBezTo>
                      <a:pt x="1119" y="457"/>
                      <a:pt x="2260" y="1576"/>
                      <a:pt x="3264" y="3174"/>
                    </a:cubicBezTo>
                    <a:cubicBezTo>
                      <a:pt x="4246" y="4771"/>
                      <a:pt x="4748" y="6278"/>
                      <a:pt x="4337" y="65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0"/>
              <p:cNvSpPr/>
              <p:nvPr/>
            </p:nvSpPr>
            <p:spPr>
              <a:xfrm>
                <a:off x="-2297775" y="2449475"/>
                <a:ext cx="204300" cy="331000"/>
              </a:xfrm>
              <a:custGeom>
                <a:avLst/>
                <a:gdLst/>
                <a:ahLst/>
                <a:cxnLst/>
                <a:rect l="l" t="t" r="r" b="b"/>
                <a:pathLst>
                  <a:path w="8172" h="13240" extrusionOk="0">
                    <a:moveTo>
                      <a:pt x="0" y="5411"/>
                    </a:moveTo>
                    <a:cubicBezTo>
                      <a:pt x="0" y="5411"/>
                      <a:pt x="571" y="1"/>
                      <a:pt x="5273" y="3197"/>
                    </a:cubicBezTo>
                    <a:lnTo>
                      <a:pt x="8172" y="11482"/>
                    </a:lnTo>
                    <a:lnTo>
                      <a:pt x="3926" y="132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0"/>
              <p:cNvSpPr/>
              <p:nvPr/>
            </p:nvSpPr>
            <p:spPr>
              <a:xfrm>
                <a:off x="-2200200" y="2736525"/>
                <a:ext cx="106725" cy="43950"/>
              </a:xfrm>
              <a:custGeom>
                <a:avLst/>
                <a:gdLst/>
                <a:ahLst/>
                <a:cxnLst/>
                <a:rect l="l" t="t" r="r" b="b"/>
                <a:pathLst>
                  <a:path w="4269" h="1758" extrusionOk="0">
                    <a:moveTo>
                      <a:pt x="0" y="1758"/>
                    </a:moveTo>
                    <a:cubicBezTo>
                      <a:pt x="0" y="1758"/>
                      <a:pt x="1918" y="114"/>
                      <a:pt x="4269" y="0"/>
                    </a:cubicBezTo>
                    <a:cubicBezTo>
                      <a:pt x="4269" y="0"/>
                      <a:pt x="2694" y="1301"/>
                      <a:pt x="0" y="17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0"/>
              <p:cNvSpPr/>
              <p:nvPr/>
            </p:nvSpPr>
            <p:spPr>
              <a:xfrm>
                <a:off x="-2176225" y="2748500"/>
                <a:ext cx="67350" cy="54800"/>
              </a:xfrm>
              <a:custGeom>
                <a:avLst/>
                <a:gdLst/>
                <a:ahLst/>
                <a:cxnLst/>
                <a:rect l="l" t="t" r="r" b="b"/>
                <a:pathLst>
                  <a:path w="2694" h="2192" extrusionOk="0">
                    <a:moveTo>
                      <a:pt x="0" y="1005"/>
                    </a:moveTo>
                    <a:cubicBezTo>
                      <a:pt x="0" y="1005"/>
                      <a:pt x="936" y="23"/>
                      <a:pt x="2397" y="0"/>
                    </a:cubicBezTo>
                    <a:lnTo>
                      <a:pt x="2694" y="1393"/>
                    </a:lnTo>
                    <a:lnTo>
                      <a:pt x="753" y="2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0"/>
              <p:cNvSpPr/>
              <p:nvPr/>
            </p:nvSpPr>
            <p:spPr>
              <a:xfrm>
                <a:off x="-2156250" y="2783300"/>
                <a:ext cx="48525" cy="20000"/>
              </a:xfrm>
              <a:custGeom>
                <a:avLst/>
                <a:gdLst/>
                <a:ahLst/>
                <a:cxnLst/>
                <a:rect l="l" t="t" r="r" b="b"/>
                <a:pathLst>
                  <a:path w="1941" h="800" extrusionOk="0">
                    <a:moveTo>
                      <a:pt x="0" y="800"/>
                    </a:moveTo>
                    <a:cubicBezTo>
                      <a:pt x="0" y="800"/>
                      <a:pt x="845" y="69"/>
                      <a:pt x="1940" y="1"/>
                    </a:cubicBezTo>
                    <a:cubicBezTo>
                      <a:pt x="1895" y="1"/>
                      <a:pt x="1210" y="617"/>
                      <a:pt x="0" y="8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0"/>
              <p:cNvSpPr/>
              <p:nvPr/>
            </p:nvSpPr>
            <p:spPr>
              <a:xfrm>
                <a:off x="-2138575" y="2789000"/>
                <a:ext cx="59950" cy="127850"/>
              </a:xfrm>
              <a:custGeom>
                <a:avLst/>
                <a:gdLst/>
                <a:ahLst/>
                <a:cxnLst/>
                <a:rect l="l" t="t" r="r" b="b"/>
                <a:pathLst>
                  <a:path w="2398" h="5114" extrusionOk="0">
                    <a:moveTo>
                      <a:pt x="1" y="275"/>
                    </a:moveTo>
                    <a:lnTo>
                      <a:pt x="2397" y="5114"/>
                    </a:lnTo>
                    <a:lnTo>
                      <a:pt x="617" y="1"/>
                    </a:lnTo>
                    <a:cubicBezTo>
                      <a:pt x="617" y="1"/>
                      <a:pt x="366" y="1"/>
                      <a:pt x="1"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0"/>
              <p:cNvSpPr/>
              <p:nvPr/>
            </p:nvSpPr>
            <p:spPr>
              <a:xfrm>
                <a:off x="-2297775" y="2520825"/>
                <a:ext cx="131825" cy="63925"/>
              </a:xfrm>
              <a:custGeom>
                <a:avLst/>
                <a:gdLst/>
                <a:ahLst/>
                <a:cxnLst/>
                <a:rect l="l" t="t" r="r" b="b"/>
                <a:pathLst>
                  <a:path w="5273" h="2557" extrusionOk="0">
                    <a:moveTo>
                      <a:pt x="0" y="2557"/>
                    </a:moveTo>
                    <a:cubicBezTo>
                      <a:pt x="0" y="2557"/>
                      <a:pt x="1940" y="0"/>
                      <a:pt x="5273" y="343"/>
                    </a:cubicBezTo>
                    <a:cubicBezTo>
                      <a:pt x="5273" y="320"/>
                      <a:pt x="2283" y="206"/>
                      <a:pt x="0" y="25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0"/>
              <p:cNvSpPr/>
              <p:nvPr/>
            </p:nvSpPr>
            <p:spPr>
              <a:xfrm>
                <a:off x="-2273250" y="2591000"/>
                <a:ext cx="90200" cy="164950"/>
              </a:xfrm>
              <a:custGeom>
                <a:avLst/>
                <a:gdLst/>
                <a:ahLst/>
                <a:cxnLst/>
                <a:rect l="l" t="t" r="r" b="b"/>
                <a:pathLst>
                  <a:path w="3608" h="6598" extrusionOk="0">
                    <a:moveTo>
                      <a:pt x="412" y="206"/>
                    </a:moveTo>
                    <a:cubicBezTo>
                      <a:pt x="1" y="389"/>
                      <a:pt x="252" y="1941"/>
                      <a:pt x="1028" y="3653"/>
                    </a:cubicBezTo>
                    <a:cubicBezTo>
                      <a:pt x="1781" y="5365"/>
                      <a:pt x="2763" y="6597"/>
                      <a:pt x="3196" y="6415"/>
                    </a:cubicBezTo>
                    <a:cubicBezTo>
                      <a:pt x="3607" y="6209"/>
                      <a:pt x="3356" y="4680"/>
                      <a:pt x="2580" y="2968"/>
                    </a:cubicBezTo>
                    <a:cubicBezTo>
                      <a:pt x="1827" y="1256"/>
                      <a:pt x="868" y="1"/>
                      <a:pt x="412" y="206"/>
                    </a:cubicBezTo>
                    <a:close/>
                    <a:moveTo>
                      <a:pt x="3014" y="6026"/>
                    </a:moveTo>
                    <a:cubicBezTo>
                      <a:pt x="2649" y="6186"/>
                      <a:pt x="1781" y="5113"/>
                      <a:pt x="1142" y="3584"/>
                    </a:cubicBezTo>
                    <a:cubicBezTo>
                      <a:pt x="480" y="2078"/>
                      <a:pt x="229" y="731"/>
                      <a:pt x="617" y="571"/>
                    </a:cubicBezTo>
                    <a:cubicBezTo>
                      <a:pt x="982" y="389"/>
                      <a:pt x="1850" y="1484"/>
                      <a:pt x="2512" y="2991"/>
                    </a:cubicBezTo>
                    <a:cubicBezTo>
                      <a:pt x="3151" y="4497"/>
                      <a:pt x="3425" y="5867"/>
                      <a:pt x="3014" y="60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0"/>
              <p:cNvSpPr/>
              <p:nvPr/>
            </p:nvSpPr>
            <p:spPr>
              <a:xfrm>
                <a:off x="-1066350" y="2427800"/>
                <a:ext cx="203725" cy="331000"/>
              </a:xfrm>
              <a:custGeom>
                <a:avLst/>
                <a:gdLst/>
                <a:ahLst/>
                <a:cxnLst/>
                <a:rect l="l" t="t" r="r" b="b"/>
                <a:pathLst>
                  <a:path w="8149" h="13240" extrusionOk="0">
                    <a:moveTo>
                      <a:pt x="8149" y="5387"/>
                    </a:moveTo>
                    <a:cubicBezTo>
                      <a:pt x="8149" y="5387"/>
                      <a:pt x="7578" y="1"/>
                      <a:pt x="2876" y="3196"/>
                    </a:cubicBezTo>
                    <a:lnTo>
                      <a:pt x="0" y="11459"/>
                    </a:lnTo>
                    <a:lnTo>
                      <a:pt x="4246" y="132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0"/>
              <p:cNvSpPr/>
              <p:nvPr/>
            </p:nvSpPr>
            <p:spPr>
              <a:xfrm>
                <a:off x="-1066350" y="2714250"/>
                <a:ext cx="106150" cy="44550"/>
              </a:xfrm>
              <a:custGeom>
                <a:avLst/>
                <a:gdLst/>
                <a:ahLst/>
                <a:cxnLst/>
                <a:rect l="l" t="t" r="r" b="b"/>
                <a:pathLst>
                  <a:path w="4246" h="1782" extrusionOk="0">
                    <a:moveTo>
                      <a:pt x="4246" y="1781"/>
                    </a:moveTo>
                    <a:cubicBezTo>
                      <a:pt x="4246" y="1781"/>
                      <a:pt x="2329" y="115"/>
                      <a:pt x="0" y="1"/>
                    </a:cubicBezTo>
                    <a:cubicBezTo>
                      <a:pt x="0" y="1"/>
                      <a:pt x="1552" y="1348"/>
                      <a:pt x="4246" y="17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0"/>
              <p:cNvSpPr/>
              <p:nvPr/>
            </p:nvSpPr>
            <p:spPr>
              <a:xfrm>
                <a:off x="-1052100" y="2727375"/>
                <a:ext cx="67375" cy="54825"/>
              </a:xfrm>
              <a:custGeom>
                <a:avLst/>
                <a:gdLst/>
                <a:ahLst/>
                <a:cxnLst/>
                <a:rect l="l" t="t" r="r" b="b"/>
                <a:pathLst>
                  <a:path w="2695" h="2193" extrusionOk="0">
                    <a:moveTo>
                      <a:pt x="2694" y="982"/>
                    </a:moveTo>
                    <a:cubicBezTo>
                      <a:pt x="2694" y="982"/>
                      <a:pt x="1759" y="24"/>
                      <a:pt x="298" y="1"/>
                    </a:cubicBezTo>
                    <a:lnTo>
                      <a:pt x="1" y="1393"/>
                    </a:lnTo>
                    <a:lnTo>
                      <a:pt x="1941" y="2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0"/>
              <p:cNvSpPr/>
              <p:nvPr/>
            </p:nvSpPr>
            <p:spPr>
              <a:xfrm>
                <a:off x="-1052100" y="2761625"/>
                <a:ext cx="48550" cy="20000"/>
              </a:xfrm>
              <a:custGeom>
                <a:avLst/>
                <a:gdLst/>
                <a:ahLst/>
                <a:cxnLst/>
                <a:rect l="l" t="t" r="r" b="b"/>
                <a:pathLst>
                  <a:path w="1942" h="800" extrusionOk="0">
                    <a:moveTo>
                      <a:pt x="1941" y="799"/>
                    </a:moveTo>
                    <a:cubicBezTo>
                      <a:pt x="1941" y="799"/>
                      <a:pt x="1074" y="46"/>
                      <a:pt x="1" y="0"/>
                    </a:cubicBezTo>
                    <a:cubicBezTo>
                      <a:pt x="1" y="0"/>
                      <a:pt x="709" y="594"/>
                      <a:pt x="1941" y="7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0"/>
              <p:cNvSpPr/>
              <p:nvPr/>
            </p:nvSpPr>
            <p:spPr>
              <a:xfrm>
                <a:off x="-1081750" y="2767325"/>
                <a:ext cx="59925" cy="128425"/>
              </a:xfrm>
              <a:custGeom>
                <a:avLst/>
                <a:gdLst/>
                <a:ahLst/>
                <a:cxnLst/>
                <a:rect l="l" t="t" r="r" b="b"/>
                <a:pathLst>
                  <a:path w="2397" h="5137" extrusionOk="0">
                    <a:moveTo>
                      <a:pt x="2397" y="275"/>
                    </a:moveTo>
                    <a:lnTo>
                      <a:pt x="0" y="5136"/>
                    </a:lnTo>
                    <a:lnTo>
                      <a:pt x="1780" y="23"/>
                    </a:lnTo>
                    <a:cubicBezTo>
                      <a:pt x="1780" y="23"/>
                      <a:pt x="2032" y="1"/>
                      <a:pt x="2397"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0"/>
              <p:cNvSpPr/>
              <p:nvPr/>
            </p:nvSpPr>
            <p:spPr>
              <a:xfrm>
                <a:off x="-994450" y="2499125"/>
                <a:ext cx="131825" cy="63375"/>
              </a:xfrm>
              <a:custGeom>
                <a:avLst/>
                <a:gdLst/>
                <a:ahLst/>
                <a:cxnLst/>
                <a:rect l="l" t="t" r="r" b="b"/>
                <a:pathLst>
                  <a:path w="5273" h="2535" extrusionOk="0">
                    <a:moveTo>
                      <a:pt x="5273" y="2534"/>
                    </a:moveTo>
                    <a:cubicBezTo>
                      <a:pt x="5273" y="2534"/>
                      <a:pt x="3333" y="1"/>
                      <a:pt x="0" y="343"/>
                    </a:cubicBezTo>
                    <a:cubicBezTo>
                      <a:pt x="0" y="343"/>
                      <a:pt x="2990" y="229"/>
                      <a:pt x="5273" y="25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0"/>
              <p:cNvSpPr/>
              <p:nvPr/>
            </p:nvSpPr>
            <p:spPr>
              <a:xfrm>
                <a:off x="-1001875" y="2559050"/>
                <a:ext cx="107875" cy="172350"/>
              </a:xfrm>
              <a:custGeom>
                <a:avLst/>
                <a:gdLst/>
                <a:ahLst/>
                <a:cxnLst/>
                <a:rect l="l" t="t" r="r" b="b"/>
                <a:pathLst>
                  <a:path w="4315" h="6894" extrusionOk="0">
                    <a:moveTo>
                      <a:pt x="3539" y="343"/>
                    </a:moveTo>
                    <a:cubicBezTo>
                      <a:pt x="4315" y="685"/>
                      <a:pt x="4315" y="2351"/>
                      <a:pt x="3539" y="4063"/>
                    </a:cubicBezTo>
                    <a:cubicBezTo>
                      <a:pt x="2785" y="5775"/>
                      <a:pt x="1553" y="6894"/>
                      <a:pt x="777" y="6551"/>
                    </a:cubicBezTo>
                    <a:cubicBezTo>
                      <a:pt x="1" y="6209"/>
                      <a:pt x="1" y="4520"/>
                      <a:pt x="777" y="2808"/>
                    </a:cubicBezTo>
                    <a:cubicBezTo>
                      <a:pt x="1530" y="1096"/>
                      <a:pt x="2785" y="0"/>
                      <a:pt x="3539" y="343"/>
                    </a:cubicBezTo>
                    <a:close/>
                    <a:moveTo>
                      <a:pt x="959" y="6163"/>
                    </a:moveTo>
                    <a:cubicBezTo>
                      <a:pt x="1644" y="6460"/>
                      <a:pt x="2717" y="5478"/>
                      <a:pt x="3379" y="3995"/>
                    </a:cubicBezTo>
                    <a:cubicBezTo>
                      <a:pt x="4041" y="2511"/>
                      <a:pt x="4041" y="1028"/>
                      <a:pt x="3379" y="731"/>
                    </a:cubicBezTo>
                    <a:cubicBezTo>
                      <a:pt x="2694" y="411"/>
                      <a:pt x="1598" y="1416"/>
                      <a:pt x="959" y="2899"/>
                    </a:cubicBezTo>
                    <a:cubicBezTo>
                      <a:pt x="275" y="4406"/>
                      <a:pt x="275" y="5866"/>
                      <a:pt x="959" y="61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0"/>
              <p:cNvSpPr/>
              <p:nvPr/>
            </p:nvSpPr>
            <p:spPr>
              <a:xfrm>
                <a:off x="-1711750" y="2442075"/>
                <a:ext cx="312175" cy="330975"/>
              </a:xfrm>
              <a:custGeom>
                <a:avLst/>
                <a:gdLst/>
                <a:ahLst/>
                <a:cxnLst/>
                <a:rect l="l" t="t" r="r" b="b"/>
                <a:pathLst>
                  <a:path w="12487" h="13239" extrusionOk="0">
                    <a:moveTo>
                      <a:pt x="6529" y="1849"/>
                    </a:moveTo>
                    <a:cubicBezTo>
                      <a:pt x="6529" y="1849"/>
                      <a:pt x="12486" y="0"/>
                      <a:pt x="11254" y="6414"/>
                    </a:cubicBezTo>
                    <a:lnTo>
                      <a:pt x="3813" y="13239"/>
                    </a:lnTo>
                    <a:lnTo>
                      <a:pt x="1" y="9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0"/>
              <p:cNvSpPr/>
              <p:nvPr/>
            </p:nvSpPr>
            <p:spPr>
              <a:xfrm>
                <a:off x="-1711750" y="2680600"/>
                <a:ext cx="95325" cy="92450"/>
              </a:xfrm>
              <a:custGeom>
                <a:avLst/>
                <a:gdLst/>
                <a:ahLst/>
                <a:cxnLst/>
                <a:rect l="l" t="t" r="r" b="b"/>
                <a:pathLst>
                  <a:path w="3813" h="3698" extrusionOk="0">
                    <a:moveTo>
                      <a:pt x="1" y="0"/>
                    </a:moveTo>
                    <a:cubicBezTo>
                      <a:pt x="1" y="0"/>
                      <a:pt x="2603" y="1256"/>
                      <a:pt x="3813" y="3698"/>
                    </a:cubicBezTo>
                    <a:cubicBezTo>
                      <a:pt x="3813" y="3698"/>
                      <a:pt x="1713" y="26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0"/>
              <p:cNvSpPr/>
              <p:nvPr/>
            </p:nvSpPr>
            <p:spPr>
              <a:xfrm>
                <a:off x="-1715725" y="2702850"/>
                <a:ext cx="76475" cy="76475"/>
              </a:xfrm>
              <a:custGeom>
                <a:avLst/>
                <a:gdLst/>
                <a:ahLst/>
                <a:cxnLst/>
                <a:rect l="l" t="t" r="r" b="b"/>
                <a:pathLst>
                  <a:path w="3059" h="3059" extrusionOk="0">
                    <a:moveTo>
                      <a:pt x="890" y="0"/>
                    </a:moveTo>
                    <a:cubicBezTo>
                      <a:pt x="890" y="0"/>
                      <a:pt x="2351" y="571"/>
                      <a:pt x="3059" y="2077"/>
                    </a:cubicBezTo>
                    <a:lnTo>
                      <a:pt x="1735" y="3059"/>
                    </a:lnTo>
                    <a:lnTo>
                      <a:pt x="0" y="13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0"/>
              <p:cNvSpPr/>
              <p:nvPr/>
            </p:nvSpPr>
            <p:spPr>
              <a:xfrm>
                <a:off x="-1716300" y="2737075"/>
                <a:ext cx="43400" cy="42250"/>
              </a:xfrm>
              <a:custGeom>
                <a:avLst/>
                <a:gdLst/>
                <a:ahLst/>
                <a:cxnLst/>
                <a:rect l="l" t="t" r="r" b="b"/>
                <a:pathLst>
                  <a:path w="1736" h="1690" extrusionOk="0">
                    <a:moveTo>
                      <a:pt x="0" y="1"/>
                    </a:moveTo>
                    <a:cubicBezTo>
                      <a:pt x="0" y="1"/>
                      <a:pt x="1187" y="572"/>
                      <a:pt x="1735" y="1690"/>
                    </a:cubicBezTo>
                    <a:cubicBezTo>
                      <a:pt x="1735" y="1690"/>
                      <a:pt x="776" y="121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0"/>
              <p:cNvSpPr/>
              <p:nvPr/>
            </p:nvSpPr>
            <p:spPr>
              <a:xfrm>
                <a:off x="-1801325" y="2753050"/>
                <a:ext cx="115300" cy="118150"/>
              </a:xfrm>
              <a:custGeom>
                <a:avLst/>
                <a:gdLst/>
                <a:ahLst/>
                <a:cxnLst/>
                <a:rect l="l" t="t" r="r" b="b"/>
                <a:pathLst>
                  <a:path w="4612" h="4726" extrusionOk="0">
                    <a:moveTo>
                      <a:pt x="4063" y="1"/>
                    </a:moveTo>
                    <a:lnTo>
                      <a:pt x="0" y="4726"/>
                    </a:lnTo>
                    <a:lnTo>
                      <a:pt x="4611" y="526"/>
                    </a:lnTo>
                    <a:cubicBezTo>
                      <a:pt x="4588" y="526"/>
                      <a:pt x="4520" y="252"/>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0"/>
              <p:cNvSpPr/>
              <p:nvPr/>
            </p:nvSpPr>
            <p:spPr>
              <a:xfrm>
                <a:off x="-1548550" y="2488300"/>
                <a:ext cx="118150" cy="114150"/>
              </a:xfrm>
              <a:custGeom>
                <a:avLst/>
                <a:gdLst/>
                <a:ahLst/>
                <a:cxnLst/>
                <a:rect l="l" t="t" r="r" b="b"/>
                <a:pathLst>
                  <a:path w="4726" h="4566" extrusionOk="0">
                    <a:moveTo>
                      <a:pt x="1" y="0"/>
                    </a:moveTo>
                    <a:cubicBezTo>
                      <a:pt x="1" y="0"/>
                      <a:pt x="3562" y="913"/>
                      <a:pt x="4726" y="4565"/>
                    </a:cubicBezTo>
                    <a:cubicBezTo>
                      <a:pt x="4726" y="4565"/>
                      <a:pt x="3493" y="137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0"/>
              <p:cNvSpPr/>
              <p:nvPr/>
            </p:nvSpPr>
            <p:spPr>
              <a:xfrm>
                <a:off x="-1675800" y="2532225"/>
                <a:ext cx="182650" cy="190050"/>
              </a:xfrm>
              <a:custGeom>
                <a:avLst/>
                <a:gdLst/>
                <a:ahLst/>
                <a:cxnLst/>
                <a:rect l="l" t="t" r="r" b="b"/>
                <a:pathLst>
                  <a:path w="7306" h="7602" extrusionOk="0">
                    <a:moveTo>
                      <a:pt x="6301" y="914"/>
                    </a:moveTo>
                    <a:cubicBezTo>
                      <a:pt x="5319" y="1"/>
                      <a:pt x="3311" y="548"/>
                      <a:pt x="1850" y="2146"/>
                    </a:cubicBezTo>
                    <a:cubicBezTo>
                      <a:pt x="366" y="3744"/>
                      <a:pt x="1" y="5775"/>
                      <a:pt x="1005" y="6688"/>
                    </a:cubicBezTo>
                    <a:cubicBezTo>
                      <a:pt x="2010" y="7601"/>
                      <a:pt x="3995" y="7054"/>
                      <a:pt x="5456" y="5456"/>
                    </a:cubicBezTo>
                    <a:cubicBezTo>
                      <a:pt x="6917" y="3881"/>
                      <a:pt x="7305" y="1872"/>
                      <a:pt x="6301" y="914"/>
                    </a:cubicBezTo>
                    <a:close/>
                    <a:moveTo>
                      <a:pt x="1325" y="6346"/>
                    </a:moveTo>
                    <a:cubicBezTo>
                      <a:pt x="457" y="5547"/>
                      <a:pt x="800" y="3767"/>
                      <a:pt x="2078" y="2374"/>
                    </a:cubicBezTo>
                    <a:cubicBezTo>
                      <a:pt x="3379" y="982"/>
                      <a:pt x="5114" y="503"/>
                      <a:pt x="6004" y="1324"/>
                    </a:cubicBezTo>
                    <a:cubicBezTo>
                      <a:pt x="6849" y="2123"/>
                      <a:pt x="6506" y="3881"/>
                      <a:pt x="5228" y="5296"/>
                    </a:cubicBezTo>
                    <a:cubicBezTo>
                      <a:pt x="3950" y="6666"/>
                      <a:pt x="2169" y="7145"/>
                      <a:pt x="1325" y="6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0"/>
              <p:cNvSpPr/>
              <p:nvPr/>
            </p:nvSpPr>
            <p:spPr>
              <a:xfrm>
                <a:off x="-646950" y="2167025"/>
                <a:ext cx="262525" cy="365225"/>
              </a:xfrm>
              <a:custGeom>
                <a:avLst/>
                <a:gdLst/>
                <a:ahLst/>
                <a:cxnLst/>
                <a:rect l="l" t="t" r="r" b="b"/>
                <a:pathLst>
                  <a:path w="10501" h="14609" extrusionOk="0">
                    <a:moveTo>
                      <a:pt x="4977" y="2922"/>
                    </a:moveTo>
                    <a:cubicBezTo>
                      <a:pt x="4977" y="2922"/>
                      <a:pt x="10501" y="0"/>
                      <a:pt x="10501" y="6529"/>
                    </a:cubicBezTo>
                    <a:lnTo>
                      <a:pt x="4406" y="14609"/>
                    </a:lnTo>
                    <a:lnTo>
                      <a:pt x="1" y="1171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0"/>
              <p:cNvSpPr/>
              <p:nvPr/>
            </p:nvSpPr>
            <p:spPr>
              <a:xfrm>
                <a:off x="-646950" y="2459750"/>
                <a:ext cx="110175" cy="72500"/>
              </a:xfrm>
              <a:custGeom>
                <a:avLst/>
                <a:gdLst/>
                <a:ahLst/>
                <a:cxnLst/>
                <a:rect l="l" t="t" r="r" b="b"/>
                <a:pathLst>
                  <a:path w="4407" h="2900" extrusionOk="0">
                    <a:moveTo>
                      <a:pt x="1" y="1"/>
                    </a:moveTo>
                    <a:cubicBezTo>
                      <a:pt x="1" y="1"/>
                      <a:pt x="2831" y="777"/>
                      <a:pt x="4406" y="2900"/>
                    </a:cubicBezTo>
                    <a:cubicBezTo>
                      <a:pt x="4406" y="2900"/>
                      <a:pt x="2124" y="228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0"/>
              <p:cNvSpPr/>
              <p:nvPr/>
            </p:nvSpPr>
            <p:spPr>
              <a:xfrm>
                <a:off x="-641225" y="2478025"/>
                <a:ext cx="78200" cy="71350"/>
              </a:xfrm>
              <a:custGeom>
                <a:avLst/>
                <a:gdLst/>
                <a:ahLst/>
                <a:cxnLst/>
                <a:rect l="l" t="t" r="r" b="b"/>
                <a:pathLst>
                  <a:path w="3128" h="2854" extrusionOk="0">
                    <a:moveTo>
                      <a:pt x="616" y="0"/>
                    </a:moveTo>
                    <a:cubicBezTo>
                      <a:pt x="616" y="0"/>
                      <a:pt x="2169" y="297"/>
                      <a:pt x="3127" y="1666"/>
                    </a:cubicBezTo>
                    <a:lnTo>
                      <a:pt x="2009" y="2853"/>
                    </a:lnTo>
                    <a:lnTo>
                      <a:pt x="0" y="15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0"/>
              <p:cNvSpPr/>
              <p:nvPr/>
            </p:nvSpPr>
            <p:spPr>
              <a:xfrm>
                <a:off x="-641225" y="2516250"/>
                <a:ext cx="50225" cy="33125"/>
              </a:xfrm>
              <a:custGeom>
                <a:avLst/>
                <a:gdLst/>
                <a:ahLst/>
                <a:cxnLst/>
                <a:rect l="l" t="t" r="r" b="b"/>
                <a:pathLst>
                  <a:path w="2009" h="1325" extrusionOk="0">
                    <a:moveTo>
                      <a:pt x="0" y="1"/>
                    </a:moveTo>
                    <a:cubicBezTo>
                      <a:pt x="0" y="1"/>
                      <a:pt x="1278" y="343"/>
                      <a:pt x="2009" y="1324"/>
                    </a:cubicBezTo>
                    <a:cubicBezTo>
                      <a:pt x="2009" y="1302"/>
                      <a:pt x="959" y="102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0"/>
              <p:cNvSpPr/>
              <p:nvPr/>
            </p:nvSpPr>
            <p:spPr>
              <a:xfrm>
                <a:off x="-700000" y="2528225"/>
                <a:ext cx="93600" cy="134700"/>
              </a:xfrm>
              <a:custGeom>
                <a:avLst/>
                <a:gdLst/>
                <a:ahLst/>
                <a:cxnLst/>
                <a:rect l="l" t="t" r="r" b="b"/>
                <a:pathLst>
                  <a:path w="3744" h="5388" extrusionOk="0">
                    <a:moveTo>
                      <a:pt x="3104" y="1"/>
                    </a:moveTo>
                    <a:lnTo>
                      <a:pt x="0" y="5388"/>
                    </a:lnTo>
                    <a:lnTo>
                      <a:pt x="3744" y="435"/>
                    </a:lnTo>
                    <a:cubicBezTo>
                      <a:pt x="3744" y="435"/>
                      <a:pt x="3607" y="161"/>
                      <a:pt x="3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0"/>
              <p:cNvSpPr/>
              <p:nvPr/>
            </p:nvSpPr>
            <p:spPr>
              <a:xfrm>
                <a:off x="-522550" y="2240075"/>
                <a:ext cx="138125" cy="90750"/>
              </a:xfrm>
              <a:custGeom>
                <a:avLst/>
                <a:gdLst/>
                <a:ahLst/>
                <a:cxnLst/>
                <a:rect l="l" t="t" r="r" b="b"/>
                <a:pathLst>
                  <a:path w="5525" h="3630" extrusionOk="0">
                    <a:moveTo>
                      <a:pt x="1" y="0"/>
                    </a:moveTo>
                    <a:cubicBezTo>
                      <a:pt x="1" y="0"/>
                      <a:pt x="3699" y="228"/>
                      <a:pt x="5525" y="3607"/>
                    </a:cubicBezTo>
                    <a:cubicBezTo>
                      <a:pt x="5525" y="3629"/>
                      <a:pt x="3721" y="70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0"/>
              <p:cNvSpPr/>
              <p:nvPr/>
            </p:nvSpPr>
            <p:spPr>
              <a:xfrm>
                <a:off x="-552225" y="2322800"/>
                <a:ext cx="131850" cy="177500"/>
              </a:xfrm>
              <a:custGeom>
                <a:avLst/>
                <a:gdLst/>
                <a:ahLst/>
                <a:cxnLst/>
                <a:rect l="l" t="t" r="r" b="b"/>
                <a:pathLst>
                  <a:path w="5274" h="7100" extrusionOk="0">
                    <a:moveTo>
                      <a:pt x="4840" y="320"/>
                    </a:moveTo>
                    <a:cubicBezTo>
                      <a:pt x="4383" y="1"/>
                      <a:pt x="3060" y="1233"/>
                      <a:pt x="1827" y="2991"/>
                    </a:cubicBezTo>
                    <a:cubicBezTo>
                      <a:pt x="594" y="4771"/>
                      <a:pt x="1" y="6483"/>
                      <a:pt x="457" y="6780"/>
                    </a:cubicBezTo>
                    <a:cubicBezTo>
                      <a:pt x="914" y="7099"/>
                      <a:pt x="2261" y="5867"/>
                      <a:pt x="3470" y="4109"/>
                    </a:cubicBezTo>
                    <a:cubicBezTo>
                      <a:pt x="4680" y="2306"/>
                      <a:pt x="5274" y="617"/>
                      <a:pt x="4840" y="320"/>
                    </a:cubicBezTo>
                    <a:close/>
                    <a:moveTo>
                      <a:pt x="709" y="6415"/>
                    </a:moveTo>
                    <a:cubicBezTo>
                      <a:pt x="321" y="6164"/>
                      <a:pt x="845" y="4657"/>
                      <a:pt x="1918" y="3082"/>
                    </a:cubicBezTo>
                    <a:cubicBezTo>
                      <a:pt x="2968" y="1507"/>
                      <a:pt x="4178" y="457"/>
                      <a:pt x="4543" y="708"/>
                    </a:cubicBezTo>
                    <a:cubicBezTo>
                      <a:pt x="4931" y="959"/>
                      <a:pt x="4383" y="2489"/>
                      <a:pt x="3333" y="4041"/>
                    </a:cubicBezTo>
                    <a:cubicBezTo>
                      <a:pt x="2306" y="5616"/>
                      <a:pt x="1119" y="6666"/>
                      <a:pt x="709" y="64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0"/>
              <p:cNvSpPr/>
              <p:nvPr/>
            </p:nvSpPr>
            <p:spPr>
              <a:xfrm>
                <a:off x="-3475575" y="2188150"/>
                <a:ext cx="527300" cy="302450"/>
              </a:xfrm>
              <a:custGeom>
                <a:avLst/>
                <a:gdLst/>
                <a:ahLst/>
                <a:cxnLst/>
                <a:rect l="l" t="t" r="r" b="b"/>
                <a:pathLst>
                  <a:path w="21092" h="12098" extrusionOk="0">
                    <a:moveTo>
                      <a:pt x="1" y="2442"/>
                    </a:moveTo>
                    <a:cubicBezTo>
                      <a:pt x="1" y="2442"/>
                      <a:pt x="12190" y="0"/>
                      <a:pt x="21091" y="12097"/>
                    </a:cubicBezTo>
                    <a:cubicBezTo>
                      <a:pt x="21091" y="12097"/>
                      <a:pt x="13422" y="1324"/>
                      <a:pt x="1" y="24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0"/>
              <p:cNvSpPr/>
              <p:nvPr/>
            </p:nvSpPr>
            <p:spPr>
              <a:xfrm>
                <a:off x="-3910950" y="3456650"/>
                <a:ext cx="1116750" cy="90175"/>
              </a:xfrm>
              <a:custGeom>
                <a:avLst/>
                <a:gdLst/>
                <a:ahLst/>
                <a:cxnLst/>
                <a:rect l="l" t="t" r="r" b="b"/>
                <a:pathLst>
                  <a:path w="44670" h="3607" extrusionOk="0">
                    <a:moveTo>
                      <a:pt x="1415" y="3607"/>
                    </a:moveTo>
                    <a:cubicBezTo>
                      <a:pt x="1415" y="3607"/>
                      <a:pt x="26729" y="1119"/>
                      <a:pt x="43482" y="3607"/>
                    </a:cubicBezTo>
                    <a:lnTo>
                      <a:pt x="44669" y="3059"/>
                    </a:lnTo>
                    <a:cubicBezTo>
                      <a:pt x="44669" y="3059"/>
                      <a:pt x="33051" y="0"/>
                      <a:pt x="0" y="30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0"/>
              <p:cNvSpPr/>
              <p:nvPr/>
            </p:nvSpPr>
            <p:spPr>
              <a:xfrm>
                <a:off x="-3916675" y="3519425"/>
                <a:ext cx="1133875" cy="71350"/>
              </a:xfrm>
              <a:custGeom>
                <a:avLst/>
                <a:gdLst/>
                <a:ahLst/>
                <a:cxnLst/>
                <a:rect l="l" t="t" r="r" b="b"/>
                <a:pathLst>
                  <a:path w="45355" h="2854" extrusionOk="0">
                    <a:moveTo>
                      <a:pt x="1644" y="2853"/>
                    </a:moveTo>
                    <a:cubicBezTo>
                      <a:pt x="1644" y="2853"/>
                      <a:pt x="25337" y="92"/>
                      <a:pt x="43711" y="2853"/>
                    </a:cubicBezTo>
                    <a:lnTo>
                      <a:pt x="45355" y="2055"/>
                    </a:lnTo>
                    <a:cubicBezTo>
                      <a:pt x="45355" y="2055"/>
                      <a:pt x="31523" y="0"/>
                      <a:pt x="1" y="20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0"/>
              <p:cNvSpPr/>
              <p:nvPr/>
            </p:nvSpPr>
            <p:spPr>
              <a:xfrm>
                <a:off x="-3916100" y="3569075"/>
                <a:ext cx="1128175" cy="66775"/>
              </a:xfrm>
              <a:custGeom>
                <a:avLst/>
                <a:gdLst/>
                <a:ahLst/>
                <a:cxnLst/>
                <a:rect l="l" t="t" r="r" b="b"/>
                <a:pathLst>
                  <a:path w="45127" h="2671" extrusionOk="0">
                    <a:moveTo>
                      <a:pt x="1621" y="2671"/>
                    </a:moveTo>
                    <a:cubicBezTo>
                      <a:pt x="1621" y="2671"/>
                      <a:pt x="25588" y="708"/>
                      <a:pt x="43688" y="2671"/>
                    </a:cubicBezTo>
                    <a:lnTo>
                      <a:pt x="45126" y="2054"/>
                    </a:lnTo>
                    <a:cubicBezTo>
                      <a:pt x="45126" y="2054"/>
                      <a:pt x="32801" y="0"/>
                      <a:pt x="1" y="19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0"/>
              <p:cNvSpPr/>
              <p:nvPr/>
            </p:nvSpPr>
            <p:spPr>
              <a:xfrm>
                <a:off x="-3916675" y="3634675"/>
                <a:ext cx="1133875" cy="46825"/>
              </a:xfrm>
              <a:custGeom>
                <a:avLst/>
                <a:gdLst/>
                <a:ahLst/>
                <a:cxnLst/>
                <a:rect l="l" t="t" r="r" b="b"/>
                <a:pathLst>
                  <a:path w="45355" h="1873" extrusionOk="0">
                    <a:moveTo>
                      <a:pt x="1644" y="1873"/>
                    </a:moveTo>
                    <a:lnTo>
                      <a:pt x="43711" y="1873"/>
                    </a:lnTo>
                    <a:lnTo>
                      <a:pt x="45355" y="937"/>
                    </a:lnTo>
                    <a:cubicBezTo>
                      <a:pt x="45355" y="937"/>
                      <a:pt x="22781" y="1"/>
                      <a:pt x="1" y="9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0"/>
              <p:cNvSpPr/>
              <p:nvPr/>
            </p:nvSpPr>
            <p:spPr>
              <a:xfrm>
                <a:off x="-3576575" y="2483725"/>
                <a:ext cx="473650" cy="187200"/>
              </a:xfrm>
              <a:custGeom>
                <a:avLst/>
                <a:gdLst/>
                <a:ahLst/>
                <a:cxnLst/>
                <a:rect l="l" t="t" r="r" b="b"/>
                <a:pathLst>
                  <a:path w="18946" h="7488" extrusionOk="0">
                    <a:moveTo>
                      <a:pt x="5502" y="6437"/>
                    </a:moveTo>
                    <a:cubicBezTo>
                      <a:pt x="5502" y="6437"/>
                      <a:pt x="11094" y="5113"/>
                      <a:pt x="13810" y="7487"/>
                    </a:cubicBezTo>
                    <a:lnTo>
                      <a:pt x="14312" y="4725"/>
                    </a:lnTo>
                    <a:lnTo>
                      <a:pt x="18946" y="4497"/>
                    </a:lnTo>
                    <a:cubicBezTo>
                      <a:pt x="18946" y="4497"/>
                      <a:pt x="12349" y="0"/>
                      <a:pt x="1" y="2557"/>
                    </a:cubicBezTo>
                    <a:lnTo>
                      <a:pt x="6392" y="422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0"/>
              <p:cNvSpPr/>
              <p:nvPr/>
            </p:nvSpPr>
            <p:spPr>
              <a:xfrm>
                <a:off x="-3729500" y="3169625"/>
                <a:ext cx="30275" cy="67350"/>
              </a:xfrm>
              <a:custGeom>
                <a:avLst/>
                <a:gdLst/>
                <a:ahLst/>
                <a:cxnLst/>
                <a:rect l="l" t="t" r="r" b="b"/>
                <a:pathLst>
                  <a:path w="1211" h="2694" extrusionOk="0">
                    <a:moveTo>
                      <a:pt x="1" y="2694"/>
                    </a:moveTo>
                    <a:lnTo>
                      <a:pt x="1" y="183"/>
                    </a:lnTo>
                    <a:lnTo>
                      <a:pt x="1210" y="0"/>
                    </a:lnTo>
                    <a:lnTo>
                      <a:pt x="1210" y="26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0"/>
              <p:cNvSpPr/>
              <p:nvPr/>
            </p:nvSpPr>
            <p:spPr>
              <a:xfrm>
                <a:off x="-3671300" y="3058925"/>
                <a:ext cx="20000" cy="65075"/>
              </a:xfrm>
              <a:custGeom>
                <a:avLst/>
                <a:gdLst/>
                <a:ahLst/>
                <a:cxnLst/>
                <a:rect l="l" t="t" r="r" b="b"/>
                <a:pathLst>
                  <a:path w="800" h="2603" extrusionOk="0">
                    <a:moveTo>
                      <a:pt x="1" y="0"/>
                    </a:moveTo>
                    <a:lnTo>
                      <a:pt x="800" y="0"/>
                    </a:lnTo>
                    <a:lnTo>
                      <a:pt x="800" y="2602"/>
                    </a:lnTo>
                    <a:lnTo>
                      <a:pt x="1" y="260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0"/>
              <p:cNvSpPr/>
              <p:nvPr/>
            </p:nvSpPr>
            <p:spPr>
              <a:xfrm>
                <a:off x="-3821375" y="3281475"/>
                <a:ext cx="69075" cy="75900"/>
              </a:xfrm>
              <a:custGeom>
                <a:avLst/>
                <a:gdLst/>
                <a:ahLst/>
                <a:cxnLst/>
                <a:rect l="l" t="t" r="r" b="b"/>
                <a:pathLst>
                  <a:path w="2763" h="3036" extrusionOk="0">
                    <a:moveTo>
                      <a:pt x="1" y="502"/>
                    </a:moveTo>
                    <a:lnTo>
                      <a:pt x="1" y="3036"/>
                    </a:lnTo>
                    <a:lnTo>
                      <a:pt x="2763" y="2648"/>
                    </a:lnTo>
                    <a:lnTo>
                      <a:pt x="2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0"/>
              <p:cNvSpPr/>
              <p:nvPr/>
            </p:nvSpPr>
            <p:spPr>
              <a:xfrm>
                <a:off x="-3855600" y="3224400"/>
                <a:ext cx="26275" cy="69650"/>
              </a:xfrm>
              <a:custGeom>
                <a:avLst/>
                <a:gdLst/>
                <a:ahLst/>
                <a:cxnLst/>
                <a:rect l="l" t="t" r="r" b="b"/>
                <a:pathLst>
                  <a:path w="1051" h="2786" extrusionOk="0">
                    <a:moveTo>
                      <a:pt x="1050" y="2557"/>
                    </a:moveTo>
                    <a:lnTo>
                      <a:pt x="1050" y="1"/>
                    </a:lnTo>
                    <a:lnTo>
                      <a:pt x="183" y="252"/>
                    </a:lnTo>
                    <a:lnTo>
                      <a:pt x="0" y="278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0"/>
              <p:cNvSpPr/>
              <p:nvPr/>
            </p:nvSpPr>
            <p:spPr>
              <a:xfrm>
                <a:off x="-3037900" y="3946825"/>
                <a:ext cx="86200" cy="307600"/>
              </a:xfrm>
              <a:custGeom>
                <a:avLst/>
                <a:gdLst/>
                <a:ahLst/>
                <a:cxnLst/>
                <a:rect l="l" t="t" r="r" b="b"/>
                <a:pathLst>
                  <a:path w="3448" h="12304" extrusionOk="0">
                    <a:moveTo>
                      <a:pt x="1507" y="12303"/>
                    </a:moveTo>
                    <a:cubicBezTo>
                      <a:pt x="1507" y="12303"/>
                      <a:pt x="1" y="5661"/>
                      <a:pt x="1507" y="0"/>
                    </a:cubicBezTo>
                    <a:cubicBezTo>
                      <a:pt x="1507" y="0"/>
                      <a:pt x="3448" y="6757"/>
                      <a:pt x="1507" y="1230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0"/>
              <p:cNvSpPr/>
              <p:nvPr/>
            </p:nvSpPr>
            <p:spPr>
              <a:xfrm>
                <a:off x="-3165700" y="3692900"/>
                <a:ext cx="46225" cy="120425"/>
              </a:xfrm>
              <a:custGeom>
                <a:avLst/>
                <a:gdLst/>
                <a:ahLst/>
                <a:cxnLst/>
                <a:rect l="l" t="t" r="r" b="b"/>
                <a:pathLst>
                  <a:path w="1849" h="4817" extrusionOk="0">
                    <a:moveTo>
                      <a:pt x="0" y="0"/>
                    </a:moveTo>
                    <a:cubicBezTo>
                      <a:pt x="0" y="0"/>
                      <a:pt x="274" y="3218"/>
                      <a:pt x="708" y="4017"/>
                    </a:cubicBezTo>
                    <a:cubicBezTo>
                      <a:pt x="1141" y="4816"/>
                      <a:pt x="1849" y="0"/>
                      <a:pt x="1849"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0"/>
              <p:cNvSpPr/>
              <p:nvPr/>
            </p:nvSpPr>
            <p:spPr>
              <a:xfrm>
                <a:off x="-2989375" y="4280650"/>
                <a:ext cx="10275" cy="65625"/>
              </a:xfrm>
              <a:custGeom>
                <a:avLst/>
                <a:gdLst/>
                <a:ahLst/>
                <a:cxnLst/>
                <a:rect l="l" t="t" r="r" b="b"/>
                <a:pathLst>
                  <a:path w="411" h="2625" extrusionOk="0">
                    <a:moveTo>
                      <a:pt x="411" y="0"/>
                    </a:moveTo>
                    <a:cubicBezTo>
                      <a:pt x="411" y="0"/>
                      <a:pt x="0" y="685"/>
                      <a:pt x="411" y="26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0"/>
              <p:cNvSpPr/>
              <p:nvPr/>
            </p:nvSpPr>
            <p:spPr>
              <a:xfrm>
                <a:off x="-2955150" y="3036675"/>
                <a:ext cx="37700" cy="240250"/>
              </a:xfrm>
              <a:custGeom>
                <a:avLst/>
                <a:gdLst/>
                <a:ahLst/>
                <a:cxnLst/>
                <a:rect l="l" t="t" r="r" b="b"/>
                <a:pathLst>
                  <a:path w="1508" h="9610" extrusionOk="0">
                    <a:moveTo>
                      <a:pt x="754" y="0"/>
                    </a:moveTo>
                    <a:cubicBezTo>
                      <a:pt x="754" y="0"/>
                      <a:pt x="1" y="4999"/>
                      <a:pt x="754" y="9610"/>
                    </a:cubicBezTo>
                    <a:cubicBezTo>
                      <a:pt x="754" y="9610"/>
                      <a:pt x="1507" y="4999"/>
                      <a:pt x="754"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0"/>
              <p:cNvSpPr/>
              <p:nvPr/>
            </p:nvSpPr>
            <p:spPr>
              <a:xfrm>
                <a:off x="-3182250" y="2790150"/>
                <a:ext cx="184900" cy="104450"/>
              </a:xfrm>
              <a:custGeom>
                <a:avLst/>
                <a:gdLst/>
                <a:ahLst/>
                <a:cxnLst/>
                <a:rect l="l" t="t" r="r" b="b"/>
                <a:pathLst>
                  <a:path w="7396" h="4178" extrusionOk="0">
                    <a:moveTo>
                      <a:pt x="0" y="366"/>
                    </a:moveTo>
                    <a:cubicBezTo>
                      <a:pt x="0" y="366"/>
                      <a:pt x="3218" y="3949"/>
                      <a:pt x="7396" y="4155"/>
                    </a:cubicBezTo>
                    <a:cubicBezTo>
                      <a:pt x="7373" y="4178"/>
                      <a:pt x="7144" y="1"/>
                      <a:pt x="0" y="36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0"/>
              <p:cNvSpPr/>
              <p:nvPr/>
            </p:nvSpPr>
            <p:spPr>
              <a:xfrm>
                <a:off x="-2872400" y="2083725"/>
                <a:ext cx="157525" cy="238525"/>
              </a:xfrm>
              <a:custGeom>
                <a:avLst/>
                <a:gdLst/>
                <a:ahLst/>
                <a:cxnLst/>
                <a:rect l="l" t="t" r="r" b="b"/>
                <a:pathLst>
                  <a:path w="6301" h="9541" extrusionOk="0">
                    <a:moveTo>
                      <a:pt x="0" y="9541"/>
                    </a:moveTo>
                    <a:cubicBezTo>
                      <a:pt x="0" y="9541"/>
                      <a:pt x="2671" y="3515"/>
                      <a:pt x="5387" y="0"/>
                    </a:cubicBezTo>
                    <a:cubicBezTo>
                      <a:pt x="5364" y="0"/>
                      <a:pt x="6300" y="5843"/>
                      <a:pt x="0" y="954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0"/>
              <p:cNvSpPr/>
              <p:nvPr/>
            </p:nvSpPr>
            <p:spPr>
              <a:xfrm>
                <a:off x="-3103500" y="2452350"/>
                <a:ext cx="86750" cy="74200"/>
              </a:xfrm>
              <a:custGeom>
                <a:avLst/>
                <a:gdLst/>
                <a:ahLst/>
                <a:cxnLst/>
                <a:rect l="l" t="t" r="r" b="b"/>
                <a:pathLst>
                  <a:path w="3470" h="2968" extrusionOk="0">
                    <a:moveTo>
                      <a:pt x="0" y="2967"/>
                    </a:moveTo>
                    <a:cubicBezTo>
                      <a:pt x="0" y="2967"/>
                      <a:pt x="2328" y="434"/>
                      <a:pt x="3469"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0"/>
              <p:cNvSpPr/>
              <p:nvPr/>
            </p:nvSpPr>
            <p:spPr>
              <a:xfrm>
                <a:off x="-2944875" y="2244050"/>
                <a:ext cx="72500" cy="87350"/>
              </a:xfrm>
              <a:custGeom>
                <a:avLst/>
                <a:gdLst/>
                <a:ahLst/>
                <a:cxnLst/>
                <a:rect l="l" t="t" r="r" b="b"/>
                <a:pathLst>
                  <a:path w="2900" h="3494" extrusionOk="0">
                    <a:moveTo>
                      <a:pt x="0" y="3493"/>
                    </a:moveTo>
                    <a:cubicBezTo>
                      <a:pt x="0" y="3493"/>
                      <a:pt x="959" y="845"/>
                      <a:pt x="2899" y="1"/>
                    </a:cubicBezTo>
                    <a:cubicBezTo>
                      <a:pt x="2899" y="1"/>
                      <a:pt x="1712" y="1758"/>
                      <a:pt x="0" y="349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0"/>
              <p:cNvSpPr/>
              <p:nvPr/>
            </p:nvSpPr>
            <p:spPr>
              <a:xfrm>
                <a:off x="-2159125" y="1704825"/>
                <a:ext cx="64525" cy="132975"/>
              </a:xfrm>
              <a:custGeom>
                <a:avLst/>
                <a:gdLst/>
                <a:ahLst/>
                <a:cxnLst/>
                <a:rect l="l" t="t" r="r" b="b"/>
                <a:pathLst>
                  <a:path w="2581" h="5319" extrusionOk="0">
                    <a:moveTo>
                      <a:pt x="1" y="5318"/>
                    </a:moveTo>
                    <a:cubicBezTo>
                      <a:pt x="1" y="5318"/>
                      <a:pt x="1211" y="1529"/>
                      <a:pt x="2580" y="0"/>
                    </a:cubicBezTo>
                    <a:cubicBezTo>
                      <a:pt x="2580" y="0"/>
                      <a:pt x="1325" y="3355"/>
                      <a:pt x="1" y="5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0"/>
              <p:cNvSpPr/>
              <p:nvPr/>
            </p:nvSpPr>
            <p:spPr>
              <a:xfrm>
                <a:off x="-2210475" y="1441750"/>
                <a:ext cx="1209775" cy="449675"/>
              </a:xfrm>
              <a:custGeom>
                <a:avLst/>
                <a:gdLst/>
                <a:ahLst/>
                <a:cxnLst/>
                <a:rect l="l" t="t" r="r" b="b"/>
                <a:pathLst>
                  <a:path w="48391" h="17987" extrusionOk="0">
                    <a:moveTo>
                      <a:pt x="3333" y="8126"/>
                    </a:moveTo>
                    <a:lnTo>
                      <a:pt x="1" y="17987"/>
                    </a:lnTo>
                    <a:cubicBezTo>
                      <a:pt x="1" y="17987"/>
                      <a:pt x="19311" y="11322"/>
                      <a:pt x="48390" y="17987"/>
                    </a:cubicBezTo>
                    <a:lnTo>
                      <a:pt x="45788" y="8880"/>
                    </a:lnTo>
                    <a:cubicBezTo>
                      <a:pt x="45788" y="8880"/>
                      <a:pt x="31317" y="1"/>
                      <a:pt x="3333" y="81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0"/>
              <p:cNvSpPr/>
              <p:nvPr/>
            </p:nvSpPr>
            <p:spPr>
              <a:xfrm>
                <a:off x="-1960525" y="1277975"/>
                <a:ext cx="692775" cy="325300"/>
              </a:xfrm>
              <a:custGeom>
                <a:avLst/>
                <a:gdLst/>
                <a:ahLst/>
                <a:cxnLst/>
                <a:rect l="l" t="t" r="r" b="b"/>
                <a:pathLst>
                  <a:path w="27711" h="13012" extrusionOk="0">
                    <a:moveTo>
                      <a:pt x="0" y="13011"/>
                    </a:moveTo>
                    <a:cubicBezTo>
                      <a:pt x="0" y="13011"/>
                      <a:pt x="4839" y="1"/>
                      <a:pt x="14175" y="1"/>
                    </a:cubicBezTo>
                    <a:cubicBezTo>
                      <a:pt x="23487" y="1"/>
                      <a:pt x="27710" y="12555"/>
                      <a:pt x="27710" y="12555"/>
                    </a:cubicBezTo>
                    <a:cubicBezTo>
                      <a:pt x="27710" y="12555"/>
                      <a:pt x="16731" y="9633"/>
                      <a:pt x="0" y="13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0"/>
              <p:cNvSpPr/>
              <p:nvPr/>
            </p:nvSpPr>
            <p:spPr>
              <a:xfrm>
                <a:off x="-1870375" y="1348750"/>
                <a:ext cx="522725" cy="91875"/>
              </a:xfrm>
              <a:custGeom>
                <a:avLst/>
                <a:gdLst/>
                <a:ahLst/>
                <a:cxnLst/>
                <a:rect l="l" t="t" r="r" b="b"/>
                <a:pathLst>
                  <a:path w="20909" h="3675" extrusionOk="0">
                    <a:moveTo>
                      <a:pt x="0" y="3675"/>
                    </a:moveTo>
                    <a:cubicBezTo>
                      <a:pt x="0" y="3675"/>
                      <a:pt x="10363" y="0"/>
                      <a:pt x="20908" y="3492"/>
                    </a:cubicBezTo>
                    <a:cubicBezTo>
                      <a:pt x="20886" y="3492"/>
                      <a:pt x="11733" y="731"/>
                      <a:pt x="0" y="36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0"/>
              <p:cNvSpPr/>
              <p:nvPr/>
            </p:nvSpPr>
            <p:spPr>
              <a:xfrm>
                <a:off x="-1842425" y="1625500"/>
                <a:ext cx="465675" cy="99300"/>
              </a:xfrm>
              <a:custGeom>
                <a:avLst/>
                <a:gdLst/>
                <a:ahLst/>
                <a:cxnLst/>
                <a:rect l="l" t="t" r="r" b="b"/>
                <a:pathLst>
                  <a:path w="18627" h="3972" extrusionOk="0">
                    <a:moveTo>
                      <a:pt x="366" y="1781"/>
                    </a:moveTo>
                    <a:lnTo>
                      <a:pt x="1" y="3972"/>
                    </a:lnTo>
                    <a:cubicBezTo>
                      <a:pt x="1" y="3972"/>
                      <a:pt x="10866" y="2488"/>
                      <a:pt x="18626" y="3972"/>
                    </a:cubicBezTo>
                    <a:lnTo>
                      <a:pt x="18352" y="1781"/>
                    </a:lnTo>
                    <a:cubicBezTo>
                      <a:pt x="18307" y="1781"/>
                      <a:pt x="11071" y="0"/>
                      <a:pt x="366" y="17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0"/>
              <p:cNvSpPr/>
              <p:nvPr/>
            </p:nvSpPr>
            <p:spPr>
              <a:xfrm>
                <a:off x="-1788200" y="1675700"/>
                <a:ext cx="23975" cy="24575"/>
              </a:xfrm>
              <a:custGeom>
                <a:avLst/>
                <a:gdLst/>
                <a:ahLst/>
                <a:cxnLst/>
                <a:rect l="l" t="t" r="r" b="b"/>
                <a:pathLst>
                  <a:path w="959" h="983" extrusionOk="0">
                    <a:moveTo>
                      <a:pt x="959" y="480"/>
                    </a:moveTo>
                    <a:cubicBezTo>
                      <a:pt x="959" y="754"/>
                      <a:pt x="754" y="982"/>
                      <a:pt x="480" y="982"/>
                    </a:cubicBezTo>
                    <a:cubicBezTo>
                      <a:pt x="206" y="982"/>
                      <a:pt x="0" y="754"/>
                      <a:pt x="0" y="480"/>
                    </a:cubicBezTo>
                    <a:cubicBezTo>
                      <a:pt x="0" y="229"/>
                      <a:pt x="206" y="1"/>
                      <a:pt x="480" y="1"/>
                    </a:cubicBezTo>
                    <a:cubicBezTo>
                      <a:pt x="754" y="1"/>
                      <a:pt x="959" y="229"/>
                      <a:pt x="959" y="4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0"/>
              <p:cNvSpPr/>
              <p:nvPr/>
            </p:nvSpPr>
            <p:spPr>
              <a:xfrm>
                <a:off x="-1684925" y="1667725"/>
                <a:ext cx="24575" cy="24550"/>
              </a:xfrm>
              <a:custGeom>
                <a:avLst/>
                <a:gdLst/>
                <a:ahLst/>
                <a:cxnLst/>
                <a:rect l="l" t="t" r="r" b="b"/>
                <a:pathLst>
                  <a:path w="983" h="982" extrusionOk="0">
                    <a:moveTo>
                      <a:pt x="982" y="480"/>
                    </a:moveTo>
                    <a:cubicBezTo>
                      <a:pt x="982" y="754"/>
                      <a:pt x="754" y="982"/>
                      <a:pt x="480" y="982"/>
                    </a:cubicBezTo>
                    <a:cubicBezTo>
                      <a:pt x="229" y="982"/>
                      <a:pt x="1" y="754"/>
                      <a:pt x="1" y="480"/>
                    </a:cubicBezTo>
                    <a:cubicBezTo>
                      <a:pt x="1" y="229"/>
                      <a:pt x="229" y="0"/>
                      <a:pt x="480" y="0"/>
                    </a:cubicBezTo>
                    <a:cubicBezTo>
                      <a:pt x="754" y="0"/>
                      <a:pt x="982" y="229"/>
                      <a:pt x="982" y="4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0"/>
              <p:cNvSpPr/>
              <p:nvPr/>
            </p:nvSpPr>
            <p:spPr>
              <a:xfrm>
                <a:off x="-1568500" y="1667725"/>
                <a:ext cx="23975" cy="24550"/>
              </a:xfrm>
              <a:custGeom>
                <a:avLst/>
                <a:gdLst/>
                <a:ahLst/>
                <a:cxnLst/>
                <a:rect l="l" t="t" r="r" b="b"/>
                <a:pathLst>
                  <a:path w="959" h="982" extrusionOk="0">
                    <a:moveTo>
                      <a:pt x="959" y="503"/>
                    </a:moveTo>
                    <a:cubicBezTo>
                      <a:pt x="959" y="776"/>
                      <a:pt x="730" y="982"/>
                      <a:pt x="479" y="982"/>
                    </a:cubicBezTo>
                    <a:cubicBezTo>
                      <a:pt x="183" y="982"/>
                      <a:pt x="0" y="754"/>
                      <a:pt x="0" y="503"/>
                    </a:cubicBezTo>
                    <a:cubicBezTo>
                      <a:pt x="0" y="229"/>
                      <a:pt x="228" y="0"/>
                      <a:pt x="479" y="0"/>
                    </a:cubicBezTo>
                    <a:cubicBezTo>
                      <a:pt x="730" y="0"/>
                      <a:pt x="959" y="229"/>
                      <a:pt x="959" y="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0"/>
              <p:cNvSpPr/>
              <p:nvPr/>
            </p:nvSpPr>
            <p:spPr>
              <a:xfrm>
                <a:off x="-1447525" y="1680275"/>
                <a:ext cx="24550" cy="24000"/>
              </a:xfrm>
              <a:custGeom>
                <a:avLst/>
                <a:gdLst/>
                <a:ahLst/>
                <a:cxnLst/>
                <a:rect l="l" t="t" r="r" b="b"/>
                <a:pathLst>
                  <a:path w="982" h="960" extrusionOk="0">
                    <a:moveTo>
                      <a:pt x="982" y="480"/>
                    </a:moveTo>
                    <a:cubicBezTo>
                      <a:pt x="982" y="731"/>
                      <a:pt x="753" y="959"/>
                      <a:pt x="479" y="959"/>
                    </a:cubicBezTo>
                    <a:cubicBezTo>
                      <a:pt x="228" y="959"/>
                      <a:pt x="0" y="731"/>
                      <a:pt x="0" y="480"/>
                    </a:cubicBezTo>
                    <a:cubicBezTo>
                      <a:pt x="0" y="206"/>
                      <a:pt x="228" y="1"/>
                      <a:pt x="479" y="1"/>
                    </a:cubicBezTo>
                    <a:cubicBezTo>
                      <a:pt x="753" y="1"/>
                      <a:pt x="982" y="206"/>
                      <a:pt x="982" y="4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0"/>
              <p:cNvSpPr/>
              <p:nvPr/>
            </p:nvSpPr>
            <p:spPr>
              <a:xfrm>
                <a:off x="-1437275" y="1434900"/>
                <a:ext cx="37125" cy="91900"/>
              </a:xfrm>
              <a:custGeom>
                <a:avLst/>
                <a:gdLst/>
                <a:ahLst/>
                <a:cxnLst/>
                <a:rect l="l" t="t" r="r" b="b"/>
                <a:pathLst>
                  <a:path w="1485" h="3676" extrusionOk="0">
                    <a:moveTo>
                      <a:pt x="69" y="1"/>
                    </a:moveTo>
                    <a:cubicBezTo>
                      <a:pt x="69" y="1"/>
                      <a:pt x="1" y="1987"/>
                      <a:pt x="1485" y="3676"/>
                    </a:cubicBezTo>
                    <a:cubicBezTo>
                      <a:pt x="1485" y="3676"/>
                      <a:pt x="1097" y="1667"/>
                      <a:pt x="69"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0"/>
              <p:cNvSpPr/>
              <p:nvPr/>
            </p:nvSpPr>
            <p:spPr>
              <a:xfrm>
                <a:off x="-1555950" y="1296825"/>
                <a:ext cx="108450" cy="82750"/>
              </a:xfrm>
              <a:custGeom>
                <a:avLst/>
                <a:gdLst/>
                <a:ahLst/>
                <a:cxnLst/>
                <a:rect l="l" t="t" r="r" b="b"/>
                <a:pathLst>
                  <a:path w="4338" h="3310" extrusionOk="0">
                    <a:moveTo>
                      <a:pt x="0" y="0"/>
                    </a:moveTo>
                    <a:cubicBezTo>
                      <a:pt x="0" y="0"/>
                      <a:pt x="1393" y="2579"/>
                      <a:pt x="4314" y="3310"/>
                    </a:cubicBezTo>
                    <a:cubicBezTo>
                      <a:pt x="4337" y="3310"/>
                      <a:pt x="4109" y="205"/>
                      <a:pt x="0"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8" name="Google Shape;2228;p40"/>
          <p:cNvGrpSpPr/>
          <p:nvPr/>
        </p:nvGrpSpPr>
        <p:grpSpPr>
          <a:xfrm>
            <a:off x="299686" y="2900277"/>
            <a:ext cx="2953049" cy="1782385"/>
            <a:chOff x="1048400" y="4984800"/>
            <a:chExt cx="2873175" cy="1734175"/>
          </a:xfrm>
        </p:grpSpPr>
        <p:sp>
          <p:nvSpPr>
            <p:cNvPr id="2229" name="Google Shape;2229;p40"/>
            <p:cNvSpPr/>
            <p:nvPr/>
          </p:nvSpPr>
          <p:spPr>
            <a:xfrm>
              <a:off x="1048400" y="4997350"/>
              <a:ext cx="2872600" cy="798350"/>
            </a:xfrm>
            <a:custGeom>
              <a:avLst/>
              <a:gdLst/>
              <a:ahLst/>
              <a:cxnLst/>
              <a:rect l="l" t="t" r="r" b="b"/>
              <a:pathLst>
                <a:path w="114904" h="31934" extrusionOk="0">
                  <a:moveTo>
                    <a:pt x="2169" y="31933"/>
                  </a:moveTo>
                  <a:lnTo>
                    <a:pt x="1" y="28760"/>
                  </a:lnTo>
                  <a:lnTo>
                    <a:pt x="1097" y="28121"/>
                  </a:lnTo>
                  <a:lnTo>
                    <a:pt x="1" y="22689"/>
                  </a:lnTo>
                  <a:lnTo>
                    <a:pt x="17188" y="21958"/>
                  </a:lnTo>
                  <a:lnTo>
                    <a:pt x="17371" y="21205"/>
                  </a:lnTo>
                  <a:lnTo>
                    <a:pt x="61606" y="19151"/>
                  </a:lnTo>
                  <a:lnTo>
                    <a:pt x="65464" y="16480"/>
                  </a:lnTo>
                  <a:lnTo>
                    <a:pt x="64802" y="14609"/>
                  </a:lnTo>
                  <a:cubicBezTo>
                    <a:pt x="64802" y="14609"/>
                    <a:pt x="74982" y="6209"/>
                    <a:pt x="81830" y="3721"/>
                  </a:cubicBezTo>
                  <a:cubicBezTo>
                    <a:pt x="88677" y="1233"/>
                    <a:pt x="102601" y="1"/>
                    <a:pt x="108375" y="2717"/>
                  </a:cubicBezTo>
                  <a:lnTo>
                    <a:pt x="108900" y="5433"/>
                  </a:lnTo>
                  <a:lnTo>
                    <a:pt x="111525" y="5501"/>
                  </a:lnTo>
                  <a:lnTo>
                    <a:pt x="113443" y="9268"/>
                  </a:lnTo>
                  <a:lnTo>
                    <a:pt x="114904" y="9496"/>
                  </a:lnTo>
                  <a:lnTo>
                    <a:pt x="114904" y="12554"/>
                  </a:lnTo>
                  <a:lnTo>
                    <a:pt x="61994" y="27391"/>
                  </a:lnTo>
                  <a:close/>
                </a:path>
              </a:pathLst>
            </a:custGeom>
            <a:solidFill>
              <a:srgbClr val="EF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0"/>
            <p:cNvSpPr/>
            <p:nvPr/>
          </p:nvSpPr>
          <p:spPr>
            <a:xfrm>
              <a:off x="2109800" y="5776250"/>
              <a:ext cx="327550" cy="307600"/>
            </a:xfrm>
            <a:custGeom>
              <a:avLst/>
              <a:gdLst/>
              <a:ahLst/>
              <a:cxnLst/>
              <a:rect l="l" t="t" r="r" b="b"/>
              <a:pathLst>
                <a:path w="13102" h="12304" extrusionOk="0">
                  <a:moveTo>
                    <a:pt x="0" y="161"/>
                  </a:moveTo>
                  <a:lnTo>
                    <a:pt x="1506" y="12304"/>
                  </a:lnTo>
                  <a:lnTo>
                    <a:pt x="12440" y="12304"/>
                  </a:lnTo>
                  <a:lnTo>
                    <a:pt x="1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0"/>
            <p:cNvSpPr/>
            <p:nvPr/>
          </p:nvSpPr>
          <p:spPr>
            <a:xfrm>
              <a:off x="2420775" y="5776250"/>
              <a:ext cx="394350" cy="307600"/>
            </a:xfrm>
            <a:custGeom>
              <a:avLst/>
              <a:gdLst/>
              <a:ahLst/>
              <a:cxnLst/>
              <a:rect l="l" t="t" r="r" b="b"/>
              <a:pathLst>
                <a:path w="15774" h="12304" extrusionOk="0">
                  <a:moveTo>
                    <a:pt x="1" y="12304"/>
                  </a:moveTo>
                  <a:lnTo>
                    <a:pt x="13239" y="12304"/>
                  </a:lnTo>
                  <a:lnTo>
                    <a:pt x="15773" y="1"/>
                  </a:lnTo>
                  <a:lnTo>
                    <a:pt x="663"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0"/>
            <p:cNvSpPr/>
            <p:nvPr/>
          </p:nvSpPr>
          <p:spPr>
            <a:xfrm>
              <a:off x="2637050" y="5239300"/>
              <a:ext cx="1275400" cy="445675"/>
            </a:xfrm>
            <a:custGeom>
              <a:avLst/>
              <a:gdLst/>
              <a:ahLst/>
              <a:cxnLst/>
              <a:rect l="l" t="t" r="r" b="b"/>
              <a:pathLst>
                <a:path w="51016" h="17827" extrusionOk="0">
                  <a:moveTo>
                    <a:pt x="51015" y="0"/>
                  </a:moveTo>
                  <a:lnTo>
                    <a:pt x="23419" y="411"/>
                  </a:lnTo>
                  <a:lnTo>
                    <a:pt x="1" y="11071"/>
                  </a:lnTo>
                  <a:lnTo>
                    <a:pt x="28350" y="17827"/>
                  </a:lnTo>
                  <a:close/>
                </a:path>
              </a:pathLst>
            </a:custGeom>
            <a:solidFill>
              <a:srgbClr val="E1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0"/>
            <p:cNvSpPr/>
            <p:nvPr/>
          </p:nvSpPr>
          <p:spPr>
            <a:xfrm>
              <a:off x="1746875" y="5564000"/>
              <a:ext cx="874225" cy="160350"/>
            </a:xfrm>
            <a:custGeom>
              <a:avLst/>
              <a:gdLst/>
              <a:ahLst/>
              <a:cxnLst/>
              <a:rect l="l" t="t" r="r" b="b"/>
              <a:pathLst>
                <a:path w="34969" h="6414" extrusionOk="0">
                  <a:moveTo>
                    <a:pt x="0" y="6414"/>
                  </a:moveTo>
                  <a:lnTo>
                    <a:pt x="320" y="2785"/>
                  </a:lnTo>
                  <a:lnTo>
                    <a:pt x="33097" y="0"/>
                  </a:lnTo>
                  <a:lnTo>
                    <a:pt x="34968" y="641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0"/>
            <p:cNvSpPr/>
            <p:nvPr/>
          </p:nvSpPr>
          <p:spPr>
            <a:xfrm>
              <a:off x="2621075" y="5489800"/>
              <a:ext cx="724725" cy="234550"/>
            </a:xfrm>
            <a:custGeom>
              <a:avLst/>
              <a:gdLst/>
              <a:ahLst/>
              <a:cxnLst/>
              <a:rect l="l" t="t" r="r" b="b"/>
              <a:pathLst>
                <a:path w="28989" h="9382" extrusionOk="0">
                  <a:moveTo>
                    <a:pt x="0" y="9382"/>
                  </a:moveTo>
                  <a:lnTo>
                    <a:pt x="0" y="2968"/>
                  </a:lnTo>
                  <a:lnTo>
                    <a:pt x="25314" y="1"/>
                  </a:lnTo>
                  <a:lnTo>
                    <a:pt x="28989" y="780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0"/>
            <p:cNvSpPr/>
            <p:nvPr/>
          </p:nvSpPr>
          <p:spPr>
            <a:xfrm>
              <a:off x="3313250" y="5145725"/>
              <a:ext cx="571800" cy="539250"/>
            </a:xfrm>
            <a:custGeom>
              <a:avLst/>
              <a:gdLst/>
              <a:ahLst/>
              <a:cxnLst/>
              <a:rect l="l" t="t" r="r" b="b"/>
              <a:pathLst>
                <a:path w="22872" h="21570" extrusionOk="0">
                  <a:moveTo>
                    <a:pt x="1302" y="21570"/>
                  </a:moveTo>
                  <a:lnTo>
                    <a:pt x="22872" y="4086"/>
                  </a:lnTo>
                  <a:lnTo>
                    <a:pt x="20635" y="0"/>
                  </a:lnTo>
                  <a:lnTo>
                    <a:pt x="1" y="1244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0"/>
            <p:cNvSpPr/>
            <p:nvPr/>
          </p:nvSpPr>
          <p:spPr>
            <a:xfrm>
              <a:off x="1903225" y="5489800"/>
              <a:ext cx="1350700" cy="74200"/>
            </a:xfrm>
            <a:custGeom>
              <a:avLst/>
              <a:gdLst/>
              <a:ahLst/>
              <a:cxnLst/>
              <a:rect l="l" t="t" r="r" b="b"/>
              <a:pathLst>
                <a:path w="54028" h="2968" extrusionOk="0">
                  <a:moveTo>
                    <a:pt x="54028" y="1"/>
                  </a:moveTo>
                  <a:lnTo>
                    <a:pt x="28714" y="2968"/>
                  </a:lnTo>
                  <a:lnTo>
                    <a:pt x="0" y="1484"/>
                  </a:lnTo>
                  <a:lnTo>
                    <a:pt x="25154" y="1"/>
                  </a:lnTo>
                  <a:close/>
                </a:path>
              </a:pathLst>
            </a:custGeom>
            <a:solidFill>
              <a:srgbClr val="B3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0"/>
            <p:cNvSpPr/>
            <p:nvPr/>
          </p:nvSpPr>
          <p:spPr>
            <a:xfrm>
              <a:off x="2562300" y="5444433"/>
              <a:ext cx="762375" cy="260225"/>
            </a:xfrm>
            <a:custGeom>
              <a:avLst/>
              <a:gdLst/>
              <a:ahLst/>
              <a:cxnLst/>
              <a:rect l="l" t="t" r="r" b="b"/>
              <a:pathLst>
                <a:path w="30495" h="10409" extrusionOk="0">
                  <a:moveTo>
                    <a:pt x="30495" y="10409"/>
                  </a:moveTo>
                  <a:lnTo>
                    <a:pt x="29194" y="1325"/>
                  </a:lnTo>
                  <a:cubicBezTo>
                    <a:pt x="29194" y="1325"/>
                    <a:pt x="15818" y="1"/>
                    <a:pt x="11367" y="320"/>
                  </a:cubicBezTo>
                  <a:cubicBezTo>
                    <a:pt x="8468" y="526"/>
                    <a:pt x="0" y="2603"/>
                    <a:pt x="0" y="2603"/>
                  </a:cubicBezTo>
                  <a:lnTo>
                    <a:pt x="26820" y="26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0"/>
            <p:cNvSpPr/>
            <p:nvPr/>
          </p:nvSpPr>
          <p:spPr>
            <a:xfrm>
              <a:off x="1903225" y="5526900"/>
              <a:ext cx="717875" cy="197450"/>
            </a:xfrm>
            <a:custGeom>
              <a:avLst/>
              <a:gdLst/>
              <a:ahLst/>
              <a:cxnLst/>
              <a:rect l="l" t="t" r="r" b="b"/>
              <a:pathLst>
                <a:path w="28715" h="7898" extrusionOk="0">
                  <a:moveTo>
                    <a:pt x="28714" y="7898"/>
                  </a:moveTo>
                  <a:lnTo>
                    <a:pt x="28714" y="1484"/>
                  </a:lnTo>
                  <a:lnTo>
                    <a:pt x="0" y="0"/>
                  </a:lnTo>
                  <a:lnTo>
                    <a:pt x="26843" y="1484"/>
                  </a:lnTo>
                  <a:close/>
                </a:path>
              </a:pathLst>
            </a:custGeom>
            <a:solidFill>
              <a:srgbClr val="6B4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0"/>
            <p:cNvSpPr/>
            <p:nvPr/>
          </p:nvSpPr>
          <p:spPr>
            <a:xfrm>
              <a:off x="1067250" y="5526900"/>
              <a:ext cx="1507050" cy="106725"/>
            </a:xfrm>
            <a:custGeom>
              <a:avLst/>
              <a:gdLst/>
              <a:ahLst/>
              <a:cxnLst/>
              <a:rect l="l" t="t" r="r" b="b"/>
              <a:pathLst>
                <a:path w="60282" h="4269" extrusionOk="0">
                  <a:moveTo>
                    <a:pt x="27505" y="4269"/>
                  </a:moveTo>
                  <a:lnTo>
                    <a:pt x="0" y="2146"/>
                  </a:lnTo>
                  <a:lnTo>
                    <a:pt x="33439" y="0"/>
                  </a:lnTo>
                  <a:lnTo>
                    <a:pt x="60282" y="14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0"/>
            <p:cNvSpPr/>
            <p:nvPr/>
          </p:nvSpPr>
          <p:spPr>
            <a:xfrm>
              <a:off x="1067250" y="5580525"/>
              <a:ext cx="687625" cy="143825"/>
            </a:xfrm>
            <a:custGeom>
              <a:avLst/>
              <a:gdLst/>
              <a:ahLst/>
              <a:cxnLst/>
              <a:rect l="l" t="t" r="r" b="b"/>
              <a:pathLst>
                <a:path w="27505" h="5753" extrusionOk="0">
                  <a:moveTo>
                    <a:pt x="0" y="1"/>
                  </a:moveTo>
                  <a:lnTo>
                    <a:pt x="936" y="5753"/>
                  </a:lnTo>
                  <a:lnTo>
                    <a:pt x="27185" y="5753"/>
                  </a:lnTo>
                  <a:lnTo>
                    <a:pt x="27505" y="21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0"/>
            <p:cNvSpPr/>
            <p:nvPr/>
          </p:nvSpPr>
          <p:spPr>
            <a:xfrm>
              <a:off x="3342350" y="5239300"/>
              <a:ext cx="579225" cy="525575"/>
            </a:xfrm>
            <a:custGeom>
              <a:avLst/>
              <a:gdLst/>
              <a:ahLst/>
              <a:cxnLst/>
              <a:rect l="l" t="t" r="r" b="b"/>
              <a:pathLst>
                <a:path w="23169" h="21023" extrusionOk="0">
                  <a:moveTo>
                    <a:pt x="22803" y="0"/>
                  </a:moveTo>
                  <a:lnTo>
                    <a:pt x="23168" y="2831"/>
                  </a:lnTo>
                  <a:lnTo>
                    <a:pt x="138" y="21022"/>
                  </a:lnTo>
                  <a:lnTo>
                    <a:pt x="1" y="1743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0"/>
            <p:cNvSpPr/>
            <p:nvPr/>
          </p:nvSpPr>
          <p:spPr>
            <a:xfrm>
              <a:off x="2602250" y="5675250"/>
              <a:ext cx="743550" cy="110725"/>
            </a:xfrm>
            <a:custGeom>
              <a:avLst/>
              <a:gdLst/>
              <a:ahLst/>
              <a:cxnLst/>
              <a:rect l="l" t="t" r="r" b="b"/>
              <a:pathLst>
                <a:path w="29742" h="4429" extrusionOk="0">
                  <a:moveTo>
                    <a:pt x="29605" y="1"/>
                  </a:moveTo>
                  <a:lnTo>
                    <a:pt x="29742" y="3584"/>
                  </a:lnTo>
                  <a:lnTo>
                    <a:pt x="0" y="4429"/>
                  </a:lnTo>
                  <a:lnTo>
                    <a:pt x="753" y="19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0"/>
            <p:cNvSpPr/>
            <p:nvPr/>
          </p:nvSpPr>
          <p:spPr>
            <a:xfrm>
              <a:off x="1689800" y="5724325"/>
              <a:ext cx="931300" cy="78775"/>
            </a:xfrm>
            <a:custGeom>
              <a:avLst/>
              <a:gdLst/>
              <a:ahLst/>
              <a:cxnLst/>
              <a:rect l="l" t="t" r="r" b="b"/>
              <a:pathLst>
                <a:path w="37252" h="3151" extrusionOk="0">
                  <a:moveTo>
                    <a:pt x="36498" y="2466"/>
                  </a:moveTo>
                  <a:lnTo>
                    <a:pt x="2283" y="3151"/>
                  </a:lnTo>
                  <a:lnTo>
                    <a:pt x="1" y="1"/>
                  </a:lnTo>
                  <a:lnTo>
                    <a:pt x="37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0"/>
            <p:cNvSpPr/>
            <p:nvPr/>
          </p:nvSpPr>
          <p:spPr>
            <a:xfrm>
              <a:off x="1067250" y="5724325"/>
              <a:ext cx="697900" cy="78775"/>
            </a:xfrm>
            <a:custGeom>
              <a:avLst/>
              <a:gdLst/>
              <a:ahLst/>
              <a:cxnLst/>
              <a:rect l="l" t="t" r="r" b="b"/>
              <a:pathLst>
                <a:path w="27916" h="3151" extrusionOk="0">
                  <a:moveTo>
                    <a:pt x="0" y="1"/>
                  </a:moveTo>
                  <a:lnTo>
                    <a:pt x="26181" y="1"/>
                  </a:lnTo>
                  <a:lnTo>
                    <a:pt x="27916" y="3151"/>
                  </a:lnTo>
                  <a:lnTo>
                    <a:pt x="1552" y="31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0"/>
            <p:cNvSpPr/>
            <p:nvPr/>
          </p:nvSpPr>
          <p:spPr>
            <a:xfrm>
              <a:off x="1746875" y="5675250"/>
              <a:ext cx="1595500" cy="49100"/>
            </a:xfrm>
            <a:custGeom>
              <a:avLst/>
              <a:gdLst/>
              <a:ahLst/>
              <a:cxnLst/>
              <a:rect l="l" t="t" r="r" b="b"/>
              <a:pathLst>
                <a:path w="63820" h="1964" extrusionOk="0">
                  <a:moveTo>
                    <a:pt x="0" y="1964"/>
                  </a:moveTo>
                  <a:lnTo>
                    <a:pt x="34968" y="1964"/>
                  </a:lnTo>
                  <a:lnTo>
                    <a:pt x="63820" y="1"/>
                  </a:lnTo>
                  <a:cubicBezTo>
                    <a:pt x="63820" y="1"/>
                    <a:pt x="39511" y="1599"/>
                    <a:pt x="34832" y="157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0"/>
            <p:cNvSpPr/>
            <p:nvPr/>
          </p:nvSpPr>
          <p:spPr>
            <a:xfrm>
              <a:off x="3245350" y="5339150"/>
              <a:ext cx="526725" cy="341850"/>
            </a:xfrm>
            <a:custGeom>
              <a:avLst/>
              <a:gdLst/>
              <a:ahLst/>
              <a:cxnLst/>
              <a:rect l="l" t="t" r="r" b="b"/>
              <a:pathLst>
                <a:path w="21069" h="13674" extrusionOk="0">
                  <a:moveTo>
                    <a:pt x="3538" y="12966"/>
                  </a:moveTo>
                  <a:lnTo>
                    <a:pt x="0" y="13673"/>
                  </a:lnTo>
                  <a:lnTo>
                    <a:pt x="3881" y="13422"/>
                  </a:lnTo>
                  <a:lnTo>
                    <a:pt x="21022" y="1"/>
                  </a:lnTo>
                  <a:cubicBezTo>
                    <a:pt x="21068" y="24"/>
                    <a:pt x="5661" y="12212"/>
                    <a:pt x="3538" y="1296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0"/>
            <p:cNvSpPr/>
            <p:nvPr/>
          </p:nvSpPr>
          <p:spPr>
            <a:xfrm>
              <a:off x="2583425" y="5145725"/>
              <a:ext cx="1246275" cy="344100"/>
            </a:xfrm>
            <a:custGeom>
              <a:avLst/>
              <a:gdLst/>
              <a:ahLst/>
              <a:cxnLst/>
              <a:rect l="l" t="t" r="r" b="b"/>
              <a:pathLst>
                <a:path w="49851" h="13764" extrusionOk="0">
                  <a:moveTo>
                    <a:pt x="29194" y="12440"/>
                  </a:moveTo>
                  <a:cubicBezTo>
                    <a:pt x="29194" y="12440"/>
                    <a:pt x="13581" y="12440"/>
                    <a:pt x="0" y="13764"/>
                  </a:cubicBezTo>
                  <a:cubicBezTo>
                    <a:pt x="0" y="13764"/>
                    <a:pt x="12554" y="3743"/>
                    <a:pt x="26820" y="0"/>
                  </a:cubicBezTo>
                  <a:lnTo>
                    <a:pt x="4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0"/>
            <p:cNvSpPr/>
            <p:nvPr/>
          </p:nvSpPr>
          <p:spPr>
            <a:xfrm>
              <a:off x="2165700" y="6083825"/>
              <a:ext cx="591775" cy="187775"/>
            </a:xfrm>
            <a:custGeom>
              <a:avLst/>
              <a:gdLst/>
              <a:ahLst/>
              <a:cxnLst/>
              <a:rect l="l" t="t" r="r" b="b"/>
              <a:pathLst>
                <a:path w="23671" h="7511" extrusionOk="0">
                  <a:moveTo>
                    <a:pt x="1758" y="1"/>
                  </a:moveTo>
                  <a:lnTo>
                    <a:pt x="1" y="1576"/>
                  </a:lnTo>
                  <a:lnTo>
                    <a:pt x="1758" y="2306"/>
                  </a:lnTo>
                  <a:lnTo>
                    <a:pt x="1" y="3790"/>
                  </a:lnTo>
                  <a:lnTo>
                    <a:pt x="1758" y="4977"/>
                  </a:lnTo>
                  <a:lnTo>
                    <a:pt x="298" y="6278"/>
                  </a:lnTo>
                  <a:lnTo>
                    <a:pt x="2238" y="7510"/>
                  </a:lnTo>
                  <a:lnTo>
                    <a:pt x="22073" y="7510"/>
                  </a:lnTo>
                  <a:lnTo>
                    <a:pt x="23671" y="5776"/>
                  </a:lnTo>
                  <a:lnTo>
                    <a:pt x="22301" y="4794"/>
                  </a:lnTo>
                  <a:lnTo>
                    <a:pt x="23671" y="3379"/>
                  </a:lnTo>
                  <a:lnTo>
                    <a:pt x="22301" y="2260"/>
                  </a:lnTo>
                  <a:lnTo>
                    <a:pt x="23671" y="1005"/>
                  </a:lnTo>
                  <a:lnTo>
                    <a:pt x="22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0"/>
            <p:cNvSpPr/>
            <p:nvPr/>
          </p:nvSpPr>
          <p:spPr>
            <a:xfrm>
              <a:off x="2165700" y="6109500"/>
              <a:ext cx="591775" cy="32000"/>
            </a:xfrm>
            <a:custGeom>
              <a:avLst/>
              <a:gdLst/>
              <a:ahLst/>
              <a:cxnLst/>
              <a:rect l="l" t="t" r="r" b="b"/>
              <a:pathLst>
                <a:path w="23671" h="1280" extrusionOk="0">
                  <a:moveTo>
                    <a:pt x="1758" y="1279"/>
                  </a:moveTo>
                  <a:lnTo>
                    <a:pt x="22324" y="1233"/>
                  </a:lnTo>
                  <a:lnTo>
                    <a:pt x="23671" y="1"/>
                  </a:lnTo>
                  <a:cubicBezTo>
                    <a:pt x="23671" y="1"/>
                    <a:pt x="10660" y="1233"/>
                    <a:pt x="1" y="5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0"/>
            <p:cNvSpPr/>
            <p:nvPr/>
          </p:nvSpPr>
          <p:spPr>
            <a:xfrm>
              <a:off x="2165700" y="6168275"/>
              <a:ext cx="591775" cy="39975"/>
            </a:xfrm>
            <a:custGeom>
              <a:avLst/>
              <a:gdLst/>
              <a:ahLst/>
              <a:cxnLst/>
              <a:rect l="l" t="t" r="r" b="b"/>
              <a:pathLst>
                <a:path w="23671" h="1599" extrusionOk="0">
                  <a:moveTo>
                    <a:pt x="23671" y="1"/>
                  </a:moveTo>
                  <a:cubicBezTo>
                    <a:pt x="23671" y="1"/>
                    <a:pt x="10774" y="1370"/>
                    <a:pt x="1" y="412"/>
                  </a:cubicBezTo>
                  <a:lnTo>
                    <a:pt x="1758" y="1599"/>
                  </a:lnTo>
                  <a:lnTo>
                    <a:pt x="22301" y="14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0"/>
            <p:cNvSpPr/>
            <p:nvPr/>
          </p:nvSpPr>
          <p:spPr>
            <a:xfrm>
              <a:off x="2173125" y="6228200"/>
              <a:ext cx="584350" cy="57100"/>
            </a:xfrm>
            <a:custGeom>
              <a:avLst/>
              <a:gdLst/>
              <a:ahLst/>
              <a:cxnLst/>
              <a:rect l="l" t="t" r="r" b="b"/>
              <a:pathLst>
                <a:path w="23374" h="2284" extrusionOk="0">
                  <a:moveTo>
                    <a:pt x="23374" y="1"/>
                  </a:moveTo>
                  <a:cubicBezTo>
                    <a:pt x="23374" y="1"/>
                    <a:pt x="10683" y="2283"/>
                    <a:pt x="1" y="480"/>
                  </a:cubicBezTo>
                  <a:lnTo>
                    <a:pt x="1964" y="1712"/>
                  </a:lnTo>
                  <a:lnTo>
                    <a:pt x="21776" y="17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0"/>
            <p:cNvSpPr/>
            <p:nvPr/>
          </p:nvSpPr>
          <p:spPr>
            <a:xfrm>
              <a:off x="2437325" y="6271575"/>
              <a:ext cx="390925" cy="313300"/>
            </a:xfrm>
            <a:custGeom>
              <a:avLst/>
              <a:gdLst/>
              <a:ahLst/>
              <a:cxnLst/>
              <a:rect l="l" t="t" r="r" b="b"/>
              <a:pathLst>
                <a:path w="15637" h="12532" extrusionOk="0">
                  <a:moveTo>
                    <a:pt x="1" y="0"/>
                  </a:moveTo>
                  <a:lnTo>
                    <a:pt x="1" y="12531"/>
                  </a:lnTo>
                  <a:lnTo>
                    <a:pt x="15636" y="12531"/>
                  </a:lnTo>
                  <a:lnTo>
                    <a:pt x="12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53" name="Google Shape;2253;p40"/>
            <p:cNvSpPr/>
            <p:nvPr/>
          </p:nvSpPr>
          <p:spPr>
            <a:xfrm>
              <a:off x="2118925" y="6271575"/>
              <a:ext cx="318425" cy="313300"/>
            </a:xfrm>
            <a:custGeom>
              <a:avLst/>
              <a:gdLst/>
              <a:ahLst/>
              <a:cxnLst/>
              <a:rect l="l" t="t" r="r" b="b"/>
              <a:pathLst>
                <a:path w="12737" h="12532" extrusionOk="0">
                  <a:moveTo>
                    <a:pt x="12737" y="0"/>
                  </a:moveTo>
                  <a:lnTo>
                    <a:pt x="2169" y="0"/>
                  </a:lnTo>
                  <a:lnTo>
                    <a:pt x="0" y="12531"/>
                  </a:lnTo>
                  <a:lnTo>
                    <a:pt x="12737" y="12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0"/>
            <p:cNvSpPr/>
            <p:nvPr/>
          </p:nvSpPr>
          <p:spPr>
            <a:xfrm>
              <a:off x="2118925" y="6557450"/>
              <a:ext cx="709325" cy="27425"/>
            </a:xfrm>
            <a:custGeom>
              <a:avLst/>
              <a:gdLst/>
              <a:ahLst/>
              <a:cxnLst/>
              <a:rect l="l" t="t" r="r" b="b"/>
              <a:pathLst>
                <a:path w="28373" h="1097" extrusionOk="0">
                  <a:moveTo>
                    <a:pt x="28121" y="1"/>
                  </a:moveTo>
                  <a:lnTo>
                    <a:pt x="92" y="549"/>
                  </a:lnTo>
                  <a:lnTo>
                    <a:pt x="0" y="1096"/>
                  </a:lnTo>
                  <a:lnTo>
                    <a:pt x="28372" y="109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0"/>
            <p:cNvSpPr/>
            <p:nvPr/>
          </p:nvSpPr>
          <p:spPr>
            <a:xfrm>
              <a:off x="2118925" y="6564875"/>
              <a:ext cx="318425" cy="20000"/>
            </a:xfrm>
            <a:custGeom>
              <a:avLst/>
              <a:gdLst/>
              <a:ahLst/>
              <a:cxnLst/>
              <a:rect l="l" t="t" r="r" b="b"/>
              <a:pathLst>
                <a:path w="12737" h="800" extrusionOk="0">
                  <a:moveTo>
                    <a:pt x="12737" y="0"/>
                  </a:moveTo>
                  <a:lnTo>
                    <a:pt x="12737" y="799"/>
                  </a:lnTo>
                  <a:lnTo>
                    <a:pt x="0" y="799"/>
                  </a:lnTo>
                  <a:lnTo>
                    <a:pt x="92" y="25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0"/>
            <p:cNvSpPr/>
            <p:nvPr/>
          </p:nvSpPr>
          <p:spPr>
            <a:xfrm>
              <a:off x="2357450" y="6584850"/>
              <a:ext cx="786925" cy="91900"/>
            </a:xfrm>
            <a:custGeom>
              <a:avLst/>
              <a:gdLst/>
              <a:ahLst/>
              <a:cxnLst/>
              <a:rect l="l" t="t" r="r" b="b"/>
              <a:pathLst>
                <a:path w="31477" h="3676" extrusionOk="0">
                  <a:moveTo>
                    <a:pt x="31476" y="3675"/>
                  </a:moveTo>
                  <a:lnTo>
                    <a:pt x="30632" y="0"/>
                  </a:lnTo>
                  <a:lnTo>
                    <a:pt x="0" y="0"/>
                  </a:lnTo>
                  <a:lnTo>
                    <a:pt x="0" y="36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0"/>
            <p:cNvSpPr/>
            <p:nvPr/>
          </p:nvSpPr>
          <p:spPr>
            <a:xfrm>
              <a:off x="1750300" y="6584850"/>
              <a:ext cx="607175" cy="91900"/>
            </a:xfrm>
            <a:custGeom>
              <a:avLst/>
              <a:gdLst/>
              <a:ahLst/>
              <a:cxnLst/>
              <a:rect l="l" t="t" r="r" b="b"/>
              <a:pathLst>
                <a:path w="24287" h="3676" extrusionOk="0">
                  <a:moveTo>
                    <a:pt x="24286" y="0"/>
                  </a:moveTo>
                  <a:lnTo>
                    <a:pt x="753" y="0"/>
                  </a:lnTo>
                  <a:lnTo>
                    <a:pt x="0" y="3675"/>
                  </a:lnTo>
                  <a:lnTo>
                    <a:pt x="24286" y="367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0"/>
            <p:cNvSpPr/>
            <p:nvPr/>
          </p:nvSpPr>
          <p:spPr>
            <a:xfrm>
              <a:off x="2112075" y="5776250"/>
              <a:ext cx="704175" cy="307600"/>
            </a:xfrm>
            <a:custGeom>
              <a:avLst/>
              <a:gdLst/>
              <a:ahLst/>
              <a:cxnLst/>
              <a:rect l="l" t="t" r="r" b="b"/>
              <a:pathLst>
                <a:path w="28167" h="12304" extrusionOk="0">
                  <a:moveTo>
                    <a:pt x="183" y="2443"/>
                  </a:moveTo>
                  <a:cubicBezTo>
                    <a:pt x="183" y="2443"/>
                    <a:pt x="8651" y="1256"/>
                    <a:pt x="12828" y="3128"/>
                  </a:cubicBezTo>
                  <a:lnTo>
                    <a:pt x="12349" y="12304"/>
                  </a:lnTo>
                  <a:lnTo>
                    <a:pt x="25610" y="12304"/>
                  </a:lnTo>
                  <a:lnTo>
                    <a:pt x="28167" y="1"/>
                  </a:lnTo>
                  <a:lnTo>
                    <a:pt x="0" y="75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0"/>
            <p:cNvSpPr/>
            <p:nvPr/>
          </p:nvSpPr>
          <p:spPr>
            <a:xfrm>
              <a:off x="1744000" y="6676725"/>
              <a:ext cx="613475" cy="42250"/>
            </a:xfrm>
            <a:custGeom>
              <a:avLst/>
              <a:gdLst/>
              <a:ahLst/>
              <a:cxnLst/>
              <a:rect l="l" t="t" r="r" b="b"/>
              <a:pathLst>
                <a:path w="24539" h="1690" extrusionOk="0">
                  <a:moveTo>
                    <a:pt x="252" y="0"/>
                  </a:moveTo>
                  <a:lnTo>
                    <a:pt x="1" y="1393"/>
                  </a:lnTo>
                  <a:lnTo>
                    <a:pt x="4018" y="1393"/>
                  </a:lnTo>
                  <a:lnTo>
                    <a:pt x="4771" y="274"/>
                  </a:lnTo>
                  <a:lnTo>
                    <a:pt x="20521" y="251"/>
                  </a:lnTo>
                  <a:lnTo>
                    <a:pt x="20818" y="1689"/>
                  </a:lnTo>
                  <a:lnTo>
                    <a:pt x="24538" y="1689"/>
                  </a:lnTo>
                  <a:lnTo>
                    <a:pt x="2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0"/>
            <p:cNvSpPr/>
            <p:nvPr/>
          </p:nvSpPr>
          <p:spPr>
            <a:xfrm>
              <a:off x="2357450" y="6676725"/>
              <a:ext cx="796625" cy="42250"/>
            </a:xfrm>
            <a:custGeom>
              <a:avLst/>
              <a:gdLst/>
              <a:ahLst/>
              <a:cxnLst/>
              <a:rect l="l" t="t" r="r" b="b"/>
              <a:pathLst>
                <a:path w="31865" h="1690" extrusionOk="0">
                  <a:moveTo>
                    <a:pt x="0" y="0"/>
                  </a:moveTo>
                  <a:lnTo>
                    <a:pt x="31476" y="0"/>
                  </a:lnTo>
                  <a:lnTo>
                    <a:pt x="31864" y="1689"/>
                  </a:lnTo>
                  <a:lnTo>
                    <a:pt x="27139" y="1689"/>
                  </a:lnTo>
                  <a:lnTo>
                    <a:pt x="26226" y="662"/>
                  </a:lnTo>
                  <a:lnTo>
                    <a:pt x="2853" y="388"/>
                  </a:lnTo>
                  <a:lnTo>
                    <a:pt x="2351" y="1689"/>
                  </a:lnTo>
                  <a:lnTo>
                    <a:pt x="0" y="1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0"/>
            <p:cNvSpPr/>
            <p:nvPr/>
          </p:nvSpPr>
          <p:spPr>
            <a:xfrm>
              <a:off x="2449325" y="6687550"/>
              <a:ext cx="183175" cy="31425"/>
            </a:xfrm>
            <a:custGeom>
              <a:avLst/>
              <a:gdLst/>
              <a:ahLst/>
              <a:cxnLst/>
              <a:rect l="l" t="t" r="r" b="b"/>
              <a:pathLst>
                <a:path w="7327" h="1257" extrusionOk="0">
                  <a:moveTo>
                    <a:pt x="7327" y="47"/>
                  </a:moveTo>
                  <a:lnTo>
                    <a:pt x="6870" y="1256"/>
                  </a:lnTo>
                  <a:lnTo>
                    <a:pt x="639" y="12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0"/>
            <p:cNvSpPr/>
            <p:nvPr/>
          </p:nvSpPr>
          <p:spPr>
            <a:xfrm>
              <a:off x="2989125" y="6558025"/>
              <a:ext cx="27425" cy="26850"/>
            </a:xfrm>
            <a:custGeom>
              <a:avLst/>
              <a:gdLst/>
              <a:ahLst/>
              <a:cxnLst/>
              <a:rect l="l" t="t" r="r" b="b"/>
              <a:pathLst>
                <a:path w="1097" h="1074" extrusionOk="0">
                  <a:moveTo>
                    <a:pt x="229" y="1073"/>
                  </a:moveTo>
                  <a:lnTo>
                    <a:pt x="1" y="1"/>
                  </a:lnTo>
                  <a:lnTo>
                    <a:pt x="1096" y="1"/>
                  </a:lnTo>
                  <a:lnTo>
                    <a:pt x="891" y="1073"/>
                  </a:lnTo>
                  <a:close/>
                </a:path>
              </a:pathLst>
            </a:custGeom>
            <a:solidFill>
              <a:srgbClr val="4D34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0"/>
            <p:cNvSpPr/>
            <p:nvPr/>
          </p:nvSpPr>
          <p:spPr>
            <a:xfrm>
              <a:off x="2938925" y="6534625"/>
              <a:ext cx="130125" cy="33700"/>
            </a:xfrm>
            <a:custGeom>
              <a:avLst/>
              <a:gdLst/>
              <a:ahLst/>
              <a:cxnLst/>
              <a:rect l="l" t="t" r="r" b="b"/>
              <a:pathLst>
                <a:path w="5205" h="1348" extrusionOk="0">
                  <a:moveTo>
                    <a:pt x="274" y="1347"/>
                  </a:moveTo>
                  <a:lnTo>
                    <a:pt x="4816" y="1347"/>
                  </a:lnTo>
                  <a:lnTo>
                    <a:pt x="5204"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0"/>
            <p:cNvSpPr/>
            <p:nvPr/>
          </p:nvSpPr>
          <p:spPr>
            <a:xfrm>
              <a:off x="1787950" y="5788800"/>
              <a:ext cx="356675" cy="299625"/>
            </a:xfrm>
            <a:custGeom>
              <a:avLst/>
              <a:gdLst/>
              <a:ahLst/>
              <a:cxnLst/>
              <a:rect l="l" t="t" r="r" b="b"/>
              <a:pathLst>
                <a:path w="14267" h="11985" extrusionOk="0">
                  <a:moveTo>
                    <a:pt x="10633" y="1"/>
                  </a:moveTo>
                  <a:cubicBezTo>
                    <a:pt x="10531" y="1"/>
                    <a:pt x="10439" y="79"/>
                    <a:pt x="10386" y="184"/>
                  </a:cubicBezTo>
                  <a:cubicBezTo>
                    <a:pt x="6743" y="9734"/>
                    <a:pt x="4667" y="11384"/>
                    <a:pt x="3660" y="11384"/>
                  </a:cubicBezTo>
                  <a:cubicBezTo>
                    <a:pt x="3600" y="11384"/>
                    <a:pt x="3545" y="11378"/>
                    <a:pt x="3493" y="11368"/>
                  </a:cubicBezTo>
                  <a:cubicBezTo>
                    <a:pt x="1324" y="11003"/>
                    <a:pt x="662" y="3334"/>
                    <a:pt x="571" y="412"/>
                  </a:cubicBezTo>
                  <a:lnTo>
                    <a:pt x="1" y="458"/>
                  </a:lnTo>
                  <a:cubicBezTo>
                    <a:pt x="46" y="1553"/>
                    <a:pt x="389" y="11437"/>
                    <a:pt x="3379" y="11939"/>
                  </a:cubicBezTo>
                  <a:cubicBezTo>
                    <a:pt x="3470" y="11984"/>
                    <a:pt x="3538" y="11984"/>
                    <a:pt x="3630" y="11984"/>
                  </a:cubicBezTo>
                  <a:cubicBezTo>
                    <a:pt x="5342" y="11984"/>
                    <a:pt x="7419" y="8971"/>
                    <a:pt x="9930" y="2809"/>
                  </a:cubicBezTo>
                  <a:lnTo>
                    <a:pt x="9930" y="2809"/>
                  </a:lnTo>
                  <a:cubicBezTo>
                    <a:pt x="9815" y="4475"/>
                    <a:pt x="9907" y="6552"/>
                    <a:pt x="10865" y="8218"/>
                  </a:cubicBezTo>
                  <a:cubicBezTo>
                    <a:pt x="11596" y="9405"/>
                    <a:pt x="12691" y="10204"/>
                    <a:pt x="14129" y="10569"/>
                  </a:cubicBezTo>
                  <a:lnTo>
                    <a:pt x="14266" y="10044"/>
                  </a:lnTo>
                  <a:cubicBezTo>
                    <a:pt x="12988" y="9725"/>
                    <a:pt x="12007" y="9017"/>
                    <a:pt x="11390" y="7921"/>
                  </a:cubicBezTo>
                  <a:cubicBezTo>
                    <a:pt x="9701" y="5046"/>
                    <a:pt x="10934" y="412"/>
                    <a:pt x="10934" y="366"/>
                  </a:cubicBezTo>
                  <a:cubicBezTo>
                    <a:pt x="10957" y="229"/>
                    <a:pt x="10865" y="70"/>
                    <a:pt x="10728" y="24"/>
                  </a:cubicBezTo>
                  <a:cubicBezTo>
                    <a:pt x="10696" y="8"/>
                    <a:pt x="10664" y="1"/>
                    <a:pt x="106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0"/>
            <p:cNvSpPr/>
            <p:nvPr/>
          </p:nvSpPr>
          <p:spPr>
            <a:xfrm>
              <a:off x="1496350" y="5484100"/>
              <a:ext cx="1588675" cy="547825"/>
            </a:xfrm>
            <a:custGeom>
              <a:avLst/>
              <a:gdLst/>
              <a:ahLst/>
              <a:cxnLst/>
              <a:rect l="l" t="t" r="r" b="b"/>
              <a:pathLst>
                <a:path w="63547" h="21913" extrusionOk="0">
                  <a:moveTo>
                    <a:pt x="63546" y="229"/>
                  </a:moveTo>
                  <a:lnTo>
                    <a:pt x="57703" y="21388"/>
                  </a:lnTo>
                  <a:lnTo>
                    <a:pt x="48048" y="21388"/>
                  </a:lnTo>
                  <a:lnTo>
                    <a:pt x="48048" y="19858"/>
                  </a:lnTo>
                  <a:lnTo>
                    <a:pt x="47729" y="19858"/>
                  </a:lnTo>
                  <a:lnTo>
                    <a:pt x="47386" y="21913"/>
                  </a:lnTo>
                  <a:lnTo>
                    <a:pt x="40995" y="21913"/>
                  </a:lnTo>
                  <a:lnTo>
                    <a:pt x="40995" y="16982"/>
                  </a:lnTo>
                  <a:lnTo>
                    <a:pt x="34946" y="17485"/>
                  </a:lnTo>
                  <a:lnTo>
                    <a:pt x="33349" y="4018"/>
                  </a:lnTo>
                  <a:lnTo>
                    <a:pt x="1051" y="2671"/>
                  </a:lnTo>
                  <a:lnTo>
                    <a:pt x="1" y="2739"/>
                  </a:lnTo>
                  <a:lnTo>
                    <a:pt x="1" y="2146"/>
                  </a:lnTo>
                  <a:lnTo>
                    <a:pt x="17941" y="1598"/>
                  </a:lnTo>
                  <a:lnTo>
                    <a:pt x="4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0"/>
            <p:cNvSpPr/>
            <p:nvPr/>
          </p:nvSpPr>
          <p:spPr>
            <a:xfrm>
              <a:off x="1496350" y="5489800"/>
              <a:ext cx="1588675" cy="542125"/>
            </a:xfrm>
            <a:custGeom>
              <a:avLst/>
              <a:gdLst/>
              <a:ahLst/>
              <a:cxnLst/>
              <a:rect l="l" t="t" r="r" b="b"/>
              <a:pathLst>
                <a:path w="63547" h="21685" extrusionOk="0">
                  <a:moveTo>
                    <a:pt x="63546" y="1"/>
                  </a:moveTo>
                  <a:lnTo>
                    <a:pt x="57703" y="21160"/>
                  </a:lnTo>
                  <a:lnTo>
                    <a:pt x="48048" y="21160"/>
                  </a:lnTo>
                  <a:lnTo>
                    <a:pt x="48048" y="19630"/>
                  </a:lnTo>
                  <a:lnTo>
                    <a:pt x="47729" y="19630"/>
                  </a:lnTo>
                  <a:lnTo>
                    <a:pt x="47386" y="21685"/>
                  </a:lnTo>
                  <a:lnTo>
                    <a:pt x="40995" y="21685"/>
                  </a:lnTo>
                  <a:lnTo>
                    <a:pt x="40995" y="16754"/>
                  </a:lnTo>
                  <a:lnTo>
                    <a:pt x="34946" y="17257"/>
                  </a:lnTo>
                  <a:lnTo>
                    <a:pt x="33349" y="3790"/>
                  </a:lnTo>
                  <a:lnTo>
                    <a:pt x="1051" y="2443"/>
                  </a:lnTo>
                  <a:lnTo>
                    <a:pt x="1" y="2511"/>
                  </a:lnTo>
                  <a:lnTo>
                    <a:pt x="1" y="1918"/>
                  </a:lnTo>
                  <a:lnTo>
                    <a:pt x="33759" y="3630"/>
                  </a:lnTo>
                  <a:lnTo>
                    <a:pt x="48117" y="232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0"/>
            <p:cNvSpPr/>
            <p:nvPr/>
          </p:nvSpPr>
          <p:spPr>
            <a:xfrm>
              <a:off x="2203950" y="5507500"/>
              <a:ext cx="553525" cy="473075"/>
            </a:xfrm>
            <a:custGeom>
              <a:avLst/>
              <a:gdLst/>
              <a:ahLst/>
              <a:cxnLst/>
              <a:rect l="l" t="t" r="r" b="b"/>
              <a:pathLst>
                <a:path w="22141" h="18923" extrusionOk="0">
                  <a:moveTo>
                    <a:pt x="19744" y="18922"/>
                  </a:moveTo>
                  <a:lnTo>
                    <a:pt x="22141" y="1256"/>
                  </a:lnTo>
                  <a:lnTo>
                    <a:pt x="0" y="0"/>
                  </a:lnTo>
                  <a:lnTo>
                    <a:pt x="20680" y="1575"/>
                  </a:lnTo>
                  <a:lnTo>
                    <a:pt x="19425" y="189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0"/>
            <p:cNvSpPr/>
            <p:nvPr/>
          </p:nvSpPr>
          <p:spPr>
            <a:xfrm>
              <a:off x="1920900" y="5524625"/>
              <a:ext cx="600350" cy="384050"/>
            </a:xfrm>
            <a:custGeom>
              <a:avLst/>
              <a:gdLst/>
              <a:ahLst/>
              <a:cxnLst/>
              <a:rect l="l" t="t" r="r" b="b"/>
              <a:pathLst>
                <a:path w="24014" h="15362" extrusionOk="0">
                  <a:moveTo>
                    <a:pt x="24013" y="15361"/>
                  </a:moveTo>
                  <a:lnTo>
                    <a:pt x="23374" y="1575"/>
                  </a:lnTo>
                  <a:lnTo>
                    <a:pt x="1" y="0"/>
                  </a:lnTo>
                  <a:lnTo>
                    <a:pt x="22392" y="1872"/>
                  </a:lnTo>
                  <a:lnTo>
                    <a:pt x="23625" y="1536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0"/>
            <p:cNvSpPr/>
            <p:nvPr/>
          </p:nvSpPr>
          <p:spPr>
            <a:xfrm>
              <a:off x="1496350" y="5537750"/>
              <a:ext cx="883950" cy="383475"/>
            </a:xfrm>
            <a:custGeom>
              <a:avLst/>
              <a:gdLst/>
              <a:ahLst/>
              <a:cxnLst/>
              <a:rect l="l" t="t" r="r" b="b"/>
              <a:pathLst>
                <a:path w="35358" h="15339" extrusionOk="0">
                  <a:moveTo>
                    <a:pt x="34946" y="15339"/>
                  </a:moveTo>
                  <a:lnTo>
                    <a:pt x="35357" y="15293"/>
                  </a:lnTo>
                  <a:lnTo>
                    <a:pt x="34011" y="1666"/>
                  </a:lnTo>
                  <a:lnTo>
                    <a:pt x="1" y="0"/>
                  </a:lnTo>
                  <a:lnTo>
                    <a:pt x="252" y="593"/>
                  </a:lnTo>
                  <a:lnTo>
                    <a:pt x="914" y="297"/>
                  </a:lnTo>
                  <a:lnTo>
                    <a:pt x="33326" y="21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0"/>
            <p:cNvSpPr/>
            <p:nvPr/>
          </p:nvSpPr>
          <p:spPr>
            <a:xfrm>
              <a:off x="2290100" y="5583950"/>
              <a:ext cx="64525" cy="206600"/>
            </a:xfrm>
            <a:custGeom>
              <a:avLst/>
              <a:gdLst/>
              <a:ahLst/>
              <a:cxnLst/>
              <a:rect l="l" t="t" r="r" b="b"/>
              <a:pathLst>
                <a:path w="2581" h="8264" extrusionOk="0">
                  <a:moveTo>
                    <a:pt x="2580" y="8195"/>
                  </a:moveTo>
                  <a:lnTo>
                    <a:pt x="1" y="8264"/>
                  </a:lnTo>
                  <a:lnTo>
                    <a:pt x="1051" y="1"/>
                  </a:lnTo>
                  <a:lnTo>
                    <a:pt x="1599" y="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0"/>
            <p:cNvSpPr/>
            <p:nvPr/>
          </p:nvSpPr>
          <p:spPr>
            <a:xfrm>
              <a:off x="2828225" y="5564000"/>
              <a:ext cx="166650" cy="454800"/>
            </a:xfrm>
            <a:custGeom>
              <a:avLst/>
              <a:gdLst/>
              <a:ahLst/>
              <a:cxnLst/>
              <a:rect l="l" t="t" r="r" b="b"/>
              <a:pathLst>
                <a:path w="6666" h="18192" extrusionOk="0">
                  <a:moveTo>
                    <a:pt x="0" y="18192"/>
                  </a:moveTo>
                  <a:lnTo>
                    <a:pt x="6665" y="0"/>
                  </a:lnTo>
                  <a:lnTo>
                    <a:pt x="2534" y="18192"/>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0"/>
            <p:cNvSpPr/>
            <p:nvPr/>
          </p:nvSpPr>
          <p:spPr>
            <a:xfrm>
              <a:off x="2521225" y="5606775"/>
              <a:ext cx="23400" cy="425150"/>
            </a:xfrm>
            <a:custGeom>
              <a:avLst/>
              <a:gdLst/>
              <a:ahLst/>
              <a:cxnLst/>
              <a:rect l="l" t="t" r="r" b="b"/>
              <a:pathLst>
                <a:path w="936" h="17006" extrusionOk="0">
                  <a:moveTo>
                    <a:pt x="0" y="17006"/>
                  </a:moveTo>
                  <a:lnTo>
                    <a:pt x="525" y="1"/>
                  </a:lnTo>
                  <a:lnTo>
                    <a:pt x="936" y="17006"/>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0"/>
            <p:cNvSpPr/>
            <p:nvPr/>
          </p:nvSpPr>
          <p:spPr>
            <a:xfrm>
              <a:off x="2672425" y="4984800"/>
              <a:ext cx="1075675" cy="420575"/>
            </a:xfrm>
            <a:custGeom>
              <a:avLst/>
              <a:gdLst/>
              <a:ahLst/>
              <a:cxnLst/>
              <a:rect l="l" t="t" r="r" b="b"/>
              <a:pathLst>
                <a:path w="43027" h="16823" extrusionOk="0">
                  <a:moveTo>
                    <a:pt x="1188" y="16823"/>
                  </a:moveTo>
                  <a:cubicBezTo>
                    <a:pt x="1188" y="16823"/>
                    <a:pt x="12053" y="14609"/>
                    <a:pt x="25634" y="16252"/>
                  </a:cubicBezTo>
                  <a:lnTo>
                    <a:pt x="43026" y="6437"/>
                  </a:lnTo>
                  <a:lnTo>
                    <a:pt x="43026" y="3196"/>
                  </a:lnTo>
                  <a:cubicBezTo>
                    <a:pt x="43026" y="3196"/>
                    <a:pt x="29537" y="0"/>
                    <a:pt x="16481" y="4725"/>
                  </a:cubicBezTo>
                  <a:cubicBezTo>
                    <a:pt x="16481" y="4725"/>
                    <a:pt x="6278" y="9792"/>
                    <a:pt x="1" y="15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0"/>
            <p:cNvSpPr/>
            <p:nvPr/>
          </p:nvSpPr>
          <p:spPr>
            <a:xfrm>
              <a:off x="2672425" y="5064675"/>
              <a:ext cx="1092225" cy="360100"/>
            </a:xfrm>
            <a:custGeom>
              <a:avLst/>
              <a:gdLst/>
              <a:ahLst/>
              <a:cxnLst/>
              <a:rect l="l" t="t" r="r" b="b"/>
              <a:pathLst>
                <a:path w="43689" h="14404" extrusionOk="0">
                  <a:moveTo>
                    <a:pt x="46" y="11916"/>
                  </a:moveTo>
                  <a:cubicBezTo>
                    <a:pt x="46" y="11916"/>
                    <a:pt x="12532" y="8834"/>
                    <a:pt x="25634" y="11003"/>
                  </a:cubicBezTo>
                  <a:lnTo>
                    <a:pt x="43026" y="1"/>
                  </a:lnTo>
                  <a:lnTo>
                    <a:pt x="43026" y="3242"/>
                  </a:lnTo>
                  <a:lnTo>
                    <a:pt x="43688" y="3242"/>
                  </a:lnTo>
                  <a:lnTo>
                    <a:pt x="25611" y="13422"/>
                  </a:lnTo>
                  <a:cubicBezTo>
                    <a:pt x="25611" y="13422"/>
                    <a:pt x="15796" y="12509"/>
                    <a:pt x="1" y="14404"/>
                  </a:cubicBezTo>
                  <a:lnTo>
                    <a:pt x="1142" y="1362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0"/>
            <p:cNvSpPr/>
            <p:nvPr/>
          </p:nvSpPr>
          <p:spPr>
            <a:xfrm>
              <a:off x="3313250" y="5064675"/>
              <a:ext cx="434850" cy="326425"/>
            </a:xfrm>
            <a:custGeom>
              <a:avLst/>
              <a:gdLst/>
              <a:ahLst/>
              <a:cxnLst/>
              <a:rect l="l" t="t" r="r" b="b"/>
              <a:pathLst>
                <a:path w="17394" h="13057" extrusionOk="0">
                  <a:moveTo>
                    <a:pt x="1" y="11003"/>
                  </a:moveTo>
                  <a:lnTo>
                    <a:pt x="1" y="13057"/>
                  </a:lnTo>
                  <a:lnTo>
                    <a:pt x="17393" y="3242"/>
                  </a:lnTo>
                  <a:lnTo>
                    <a:pt x="17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0"/>
            <p:cNvSpPr/>
            <p:nvPr/>
          </p:nvSpPr>
          <p:spPr>
            <a:xfrm>
              <a:off x="2685550" y="5332875"/>
              <a:ext cx="616875" cy="48525"/>
            </a:xfrm>
            <a:custGeom>
              <a:avLst/>
              <a:gdLst/>
              <a:ahLst/>
              <a:cxnLst/>
              <a:rect l="l" t="t" r="r" b="b"/>
              <a:pathLst>
                <a:path w="24675" h="1941" extrusionOk="0">
                  <a:moveTo>
                    <a:pt x="1" y="1941"/>
                  </a:moveTo>
                  <a:cubicBezTo>
                    <a:pt x="1" y="1941"/>
                    <a:pt x="11642" y="1"/>
                    <a:pt x="21023" y="891"/>
                  </a:cubicBezTo>
                  <a:lnTo>
                    <a:pt x="24515" y="412"/>
                  </a:lnTo>
                  <a:lnTo>
                    <a:pt x="21890" y="1165"/>
                  </a:lnTo>
                  <a:lnTo>
                    <a:pt x="24675" y="1804"/>
                  </a:lnTo>
                  <a:lnTo>
                    <a:pt x="20817" y="1165"/>
                  </a:lnTo>
                  <a:cubicBezTo>
                    <a:pt x="20817" y="1165"/>
                    <a:pt x="12372" y="412"/>
                    <a:pt x="1" y="19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1"/>
        <p:cNvGrpSpPr/>
        <p:nvPr/>
      </p:nvGrpSpPr>
      <p:grpSpPr>
        <a:xfrm>
          <a:off x="0" y="0"/>
          <a:ext cx="0" cy="0"/>
          <a:chOff x="0" y="0"/>
          <a:chExt cx="0" cy="0"/>
        </a:xfrm>
      </p:grpSpPr>
      <p:grpSp>
        <p:nvGrpSpPr>
          <p:cNvPr id="3372" name="Google Shape;3372;p55"/>
          <p:cNvGrpSpPr/>
          <p:nvPr/>
        </p:nvGrpSpPr>
        <p:grpSpPr>
          <a:xfrm>
            <a:off x="6207510" y="1478648"/>
            <a:ext cx="2246370" cy="1454650"/>
            <a:chOff x="823275" y="1421450"/>
            <a:chExt cx="2928775" cy="1539475"/>
          </a:xfrm>
        </p:grpSpPr>
        <p:sp>
          <p:nvSpPr>
            <p:cNvPr id="3373" name="Google Shape;3373;p55"/>
            <p:cNvSpPr/>
            <p:nvPr/>
          </p:nvSpPr>
          <p:spPr>
            <a:xfrm>
              <a:off x="823275" y="1492350"/>
              <a:ext cx="2887075" cy="1468575"/>
            </a:xfrm>
            <a:custGeom>
              <a:avLst/>
              <a:gdLst/>
              <a:ahLst/>
              <a:cxnLst/>
              <a:rect l="l" t="t" r="r" b="b"/>
              <a:pathLst>
                <a:path w="115483" h="58743" extrusionOk="0">
                  <a:moveTo>
                    <a:pt x="115483" y="0"/>
                  </a:moveTo>
                  <a:lnTo>
                    <a:pt x="0" y="1735"/>
                  </a:lnTo>
                  <a:lnTo>
                    <a:pt x="4537" y="58742"/>
                  </a:lnTo>
                  <a:lnTo>
                    <a:pt x="112647" y="58242"/>
                  </a:lnTo>
                  <a:lnTo>
                    <a:pt x="11548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5"/>
            <p:cNvSpPr/>
            <p:nvPr/>
          </p:nvSpPr>
          <p:spPr>
            <a:xfrm>
              <a:off x="864125" y="1421450"/>
              <a:ext cx="2887925" cy="1468575"/>
            </a:xfrm>
            <a:custGeom>
              <a:avLst/>
              <a:gdLst/>
              <a:ahLst/>
              <a:cxnLst/>
              <a:rect l="l" t="t" r="r" b="b"/>
              <a:pathLst>
                <a:path w="115517" h="58743" extrusionOk="0">
                  <a:moveTo>
                    <a:pt x="115517" y="1"/>
                  </a:moveTo>
                  <a:lnTo>
                    <a:pt x="1" y="1735"/>
                  </a:lnTo>
                  <a:lnTo>
                    <a:pt x="4537" y="58743"/>
                  </a:lnTo>
                  <a:lnTo>
                    <a:pt x="112681" y="58276"/>
                  </a:lnTo>
                  <a:lnTo>
                    <a:pt x="11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5"/>
            <p:cNvSpPr/>
            <p:nvPr/>
          </p:nvSpPr>
          <p:spPr>
            <a:xfrm>
              <a:off x="935850" y="1489000"/>
              <a:ext cx="2735325" cy="1346000"/>
            </a:xfrm>
            <a:custGeom>
              <a:avLst/>
              <a:gdLst/>
              <a:ahLst/>
              <a:cxnLst/>
              <a:rect l="l" t="t" r="r" b="b"/>
              <a:pathLst>
                <a:path w="109413" h="53840" extrusionOk="0">
                  <a:moveTo>
                    <a:pt x="109412" y="1"/>
                  </a:moveTo>
                  <a:lnTo>
                    <a:pt x="0" y="1869"/>
                  </a:lnTo>
                  <a:lnTo>
                    <a:pt x="3970" y="53839"/>
                  </a:lnTo>
                  <a:lnTo>
                    <a:pt x="107577" y="53839"/>
                  </a:lnTo>
                  <a:lnTo>
                    <a:pt x="109412"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5"/>
            <p:cNvSpPr/>
            <p:nvPr/>
          </p:nvSpPr>
          <p:spPr>
            <a:xfrm>
              <a:off x="937525" y="1533200"/>
              <a:ext cx="2708625" cy="1301800"/>
            </a:xfrm>
            <a:custGeom>
              <a:avLst/>
              <a:gdLst/>
              <a:ahLst/>
              <a:cxnLst/>
              <a:rect l="l" t="t" r="r" b="b"/>
              <a:pathLst>
                <a:path w="108345" h="52072" extrusionOk="0">
                  <a:moveTo>
                    <a:pt x="108344" y="1"/>
                  </a:moveTo>
                  <a:lnTo>
                    <a:pt x="0" y="1001"/>
                  </a:lnTo>
                  <a:lnTo>
                    <a:pt x="3903" y="52071"/>
                  </a:lnTo>
                  <a:lnTo>
                    <a:pt x="106343" y="52071"/>
                  </a:lnTo>
                  <a:lnTo>
                    <a:pt x="108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5"/>
            <p:cNvSpPr/>
            <p:nvPr/>
          </p:nvSpPr>
          <p:spPr>
            <a:xfrm>
              <a:off x="844950" y="1464825"/>
              <a:ext cx="132625" cy="1425200"/>
            </a:xfrm>
            <a:custGeom>
              <a:avLst/>
              <a:gdLst/>
              <a:ahLst/>
              <a:cxnLst/>
              <a:rect l="l" t="t" r="r" b="b"/>
              <a:pathLst>
                <a:path w="5305" h="57008" extrusionOk="0">
                  <a:moveTo>
                    <a:pt x="768" y="0"/>
                  </a:moveTo>
                  <a:lnTo>
                    <a:pt x="0" y="1668"/>
                  </a:lnTo>
                  <a:lnTo>
                    <a:pt x="4470" y="57008"/>
                  </a:lnTo>
                  <a:lnTo>
                    <a:pt x="5304" y="57008"/>
                  </a:ln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5"/>
            <p:cNvSpPr/>
            <p:nvPr/>
          </p:nvSpPr>
          <p:spPr>
            <a:xfrm>
              <a:off x="937525" y="1533200"/>
              <a:ext cx="2708625" cy="1301800"/>
            </a:xfrm>
            <a:custGeom>
              <a:avLst/>
              <a:gdLst/>
              <a:ahLst/>
              <a:cxnLst/>
              <a:rect l="l" t="t" r="r" b="b"/>
              <a:pathLst>
                <a:path w="108345" h="52072" extrusionOk="0">
                  <a:moveTo>
                    <a:pt x="108344" y="1"/>
                  </a:moveTo>
                  <a:lnTo>
                    <a:pt x="0" y="1001"/>
                  </a:lnTo>
                  <a:lnTo>
                    <a:pt x="400" y="5772"/>
                  </a:lnTo>
                  <a:lnTo>
                    <a:pt x="106643" y="5038"/>
                  </a:lnTo>
                  <a:lnTo>
                    <a:pt x="105576" y="52071"/>
                  </a:lnTo>
                  <a:lnTo>
                    <a:pt x="106343" y="52071"/>
                  </a:lnTo>
                  <a:lnTo>
                    <a:pt x="108344"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5"/>
            <p:cNvSpPr/>
            <p:nvPr/>
          </p:nvSpPr>
          <p:spPr>
            <a:xfrm>
              <a:off x="1018400" y="2834975"/>
              <a:ext cx="2652775" cy="37550"/>
            </a:xfrm>
            <a:custGeom>
              <a:avLst/>
              <a:gdLst/>
              <a:ahLst/>
              <a:cxnLst/>
              <a:rect l="l" t="t" r="r" b="b"/>
              <a:pathLst>
                <a:path w="106111" h="1502" extrusionOk="0">
                  <a:moveTo>
                    <a:pt x="668" y="0"/>
                  </a:moveTo>
                  <a:lnTo>
                    <a:pt x="1" y="1501"/>
                  </a:lnTo>
                  <a:lnTo>
                    <a:pt x="1" y="1501"/>
                  </a:lnTo>
                  <a:lnTo>
                    <a:pt x="106110" y="1034"/>
                  </a:lnTo>
                  <a:lnTo>
                    <a:pt x="1042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5"/>
            <p:cNvSpPr/>
            <p:nvPr/>
          </p:nvSpPr>
          <p:spPr>
            <a:xfrm>
              <a:off x="1891525" y="2834975"/>
              <a:ext cx="517900" cy="37550"/>
            </a:xfrm>
            <a:custGeom>
              <a:avLst/>
              <a:gdLst/>
              <a:ahLst/>
              <a:cxnLst/>
              <a:rect l="l" t="t" r="r" b="b"/>
              <a:pathLst>
                <a:path w="20716" h="1502" extrusionOk="0">
                  <a:moveTo>
                    <a:pt x="1" y="0"/>
                  </a:moveTo>
                  <a:lnTo>
                    <a:pt x="1" y="1335"/>
                  </a:lnTo>
                  <a:lnTo>
                    <a:pt x="20716" y="1501"/>
                  </a:lnTo>
                  <a:lnTo>
                    <a:pt x="19281" y="20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5"/>
            <p:cNvSpPr/>
            <p:nvPr/>
          </p:nvSpPr>
          <p:spPr>
            <a:xfrm>
              <a:off x="2695450" y="2834975"/>
              <a:ext cx="166800" cy="30050"/>
            </a:xfrm>
            <a:custGeom>
              <a:avLst/>
              <a:gdLst/>
              <a:ahLst/>
              <a:cxnLst/>
              <a:rect l="l" t="t" r="r" b="b"/>
              <a:pathLst>
                <a:path w="6672" h="1202" extrusionOk="0">
                  <a:moveTo>
                    <a:pt x="0" y="0"/>
                  </a:moveTo>
                  <a:lnTo>
                    <a:pt x="2335" y="1201"/>
                  </a:lnTo>
                  <a:lnTo>
                    <a:pt x="6672" y="1034"/>
                  </a:lnTo>
                  <a:lnTo>
                    <a:pt x="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2" name="Google Shape;3382;p55"/>
          <p:cNvSpPr txBox="1">
            <a:spLocks noGrp="1"/>
          </p:cNvSpPr>
          <p:nvPr>
            <p:ph type="title"/>
          </p:nvPr>
        </p:nvSpPr>
        <p:spPr>
          <a:xfrm flipH="1">
            <a:off x="349052" y="1509252"/>
            <a:ext cx="4711500" cy="8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3D-CNN</a:t>
            </a:r>
            <a:endParaRPr dirty="0"/>
          </a:p>
        </p:txBody>
      </p:sp>
      <p:grpSp>
        <p:nvGrpSpPr>
          <p:cNvPr id="3385" name="Google Shape;3385;p55"/>
          <p:cNvGrpSpPr/>
          <p:nvPr/>
        </p:nvGrpSpPr>
        <p:grpSpPr>
          <a:xfrm>
            <a:off x="278376" y="-165638"/>
            <a:ext cx="1517387" cy="1563360"/>
            <a:chOff x="8206425" y="2431800"/>
            <a:chExt cx="1788950" cy="1843150"/>
          </a:xfrm>
        </p:grpSpPr>
        <p:sp>
          <p:nvSpPr>
            <p:cNvPr id="3386" name="Google Shape;3386;p55"/>
            <p:cNvSpPr/>
            <p:nvPr/>
          </p:nvSpPr>
          <p:spPr>
            <a:xfrm>
              <a:off x="8645825" y="2431800"/>
              <a:ext cx="944975" cy="348100"/>
            </a:xfrm>
            <a:custGeom>
              <a:avLst/>
              <a:gdLst/>
              <a:ahLst/>
              <a:cxnLst/>
              <a:rect l="l" t="t" r="r" b="b"/>
              <a:pathLst>
                <a:path w="37799" h="13924" extrusionOk="0">
                  <a:moveTo>
                    <a:pt x="37799" y="5684"/>
                  </a:moveTo>
                  <a:lnTo>
                    <a:pt x="35516" y="13924"/>
                  </a:lnTo>
                  <a:cubicBezTo>
                    <a:pt x="35516" y="13924"/>
                    <a:pt x="35493" y="13901"/>
                    <a:pt x="35402" y="13878"/>
                  </a:cubicBezTo>
                  <a:cubicBezTo>
                    <a:pt x="34580" y="13559"/>
                    <a:pt x="33667" y="13307"/>
                    <a:pt x="32686" y="13079"/>
                  </a:cubicBezTo>
                  <a:cubicBezTo>
                    <a:pt x="32663" y="13079"/>
                    <a:pt x="32663" y="13079"/>
                    <a:pt x="32640" y="13034"/>
                  </a:cubicBezTo>
                  <a:cubicBezTo>
                    <a:pt x="29376" y="12303"/>
                    <a:pt x="25336" y="12052"/>
                    <a:pt x="21273" y="12075"/>
                  </a:cubicBezTo>
                  <a:cubicBezTo>
                    <a:pt x="19516" y="12075"/>
                    <a:pt x="17735" y="12121"/>
                    <a:pt x="16023" y="12212"/>
                  </a:cubicBezTo>
                  <a:cubicBezTo>
                    <a:pt x="8468" y="12577"/>
                    <a:pt x="1940" y="13559"/>
                    <a:pt x="1598" y="13604"/>
                  </a:cubicBezTo>
                  <a:lnTo>
                    <a:pt x="1598" y="13604"/>
                  </a:lnTo>
                  <a:lnTo>
                    <a:pt x="0" y="6232"/>
                  </a:lnTo>
                  <a:cubicBezTo>
                    <a:pt x="20703" y="0"/>
                    <a:pt x="37799" y="5684"/>
                    <a:pt x="37799" y="5684"/>
                  </a:cubicBez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5"/>
            <p:cNvSpPr/>
            <p:nvPr/>
          </p:nvSpPr>
          <p:spPr>
            <a:xfrm>
              <a:off x="8685200" y="2710275"/>
              <a:ext cx="848550" cy="85600"/>
            </a:xfrm>
            <a:custGeom>
              <a:avLst/>
              <a:gdLst/>
              <a:ahLst/>
              <a:cxnLst/>
              <a:rect l="l" t="t" r="r" b="b"/>
              <a:pathLst>
                <a:path w="33942" h="3424" extrusionOk="0">
                  <a:moveTo>
                    <a:pt x="33941" y="2808"/>
                  </a:moveTo>
                  <a:cubicBezTo>
                    <a:pt x="30152" y="3241"/>
                    <a:pt x="25747" y="3424"/>
                    <a:pt x="21387" y="3424"/>
                  </a:cubicBezTo>
                  <a:lnTo>
                    <a:pt x="21136" y="3424"/>
                  </a:lnTo>
                  <a:lnTo>
                    <a:pt x="19630" y="3424"/>
                  </a:lnTo>
                  <a:lnTo>
                    <a:pt x="19584" y="3424"/>
                  </a:lnTo>
                  <a:cubicBezTo>
                    <a:pt x="17986" y="3424"/>
                    <a:pt x="16434" y="3378"/>
                    <a:pt x="14882" y="3333"/>
                  </a:cubicBezTo>
                  <a:lnTo>
                    <a:pt x="14791" y="3333"/>
                  </a:lnTo>
                  <a:cubicBezTo>
                    <a:pt x="14426" y="3333"/>
                    <a:pt x="14060" y="3310"/>
                    <a:pt x="13695" y="3310"/>
                  </a:cubicBezTo>
                  <a:lnTo>
                    <a:pt x="13398" y="3310"/>
                  </a:lnTo>
                  <a:cubicBezTo>
                    <a:pt x="13170" y="3310"/>
                    <a:pt x="12942" y="3264"/>
                    <a:pt x="12714" y="3264"/>
                  </a:cubicBezTo>
                  <a:cubicBezTo>
                    <a:pt x="5524" y="3013"/>
                    <a:pt x="0" y="2534"/>
                    <a:pt x="0" y="2534"/>
                  </a:cubicBezTo>
                  <a:lnTo>
                    <a:pt x="0" y="2534"/>
                  </a:lnTo>
                  <a:cubicBezTo>
                    <a:pt x="9427" y="0"/>
                    <a:pt x="17690" y="0"/>
                    <a:pt x="23693" y="685"/>
                  </a:cubicBezTo>
                  <a:cubicBezTo>
                    <a:pt x="26318" y="959"/>
                    <a:pt x="28532" y="1392"/>
                    <a:pt x="30198" y="1780"/>
                  </a:cubicBezTo>
                  <a:cubicBezTo>
                    <a:pt x="30495" y="1849"/>
                    <a:pt x="30769" y="1940"/>
                    <a:pt x="31042" y="1986"/>
                  </a:cubicBezTo>
                  <a:cubicBezTo>
                    <a:pt x="31065" y="1986"/>
                    <a:pt x="31065" y="1986"/>
                    <a:pt x="31088" y="2009"/>
                  </a:cubicBezTo>
                  <a:cubicBezTo>
                    <a:pt x="32549" y="2397"/>
                    <a:pt x="33485" y="2693"/>
                    <a:pt x="33804" y="2808"/>
                  </a:cubicBezTo>
                  <a:cubicBezTo>
                    <a:pt x="33918" y="2785"/>
                    <a:pt x="33941" y="2808"/>
                    <a:pt x="33941" y="2808"/>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5"/>
            <p:cNvSpPr/>
            <p:nvPr/>
          </p:nvSpPr>
          <p:spPr>
            <a:xfrm>
              <a:off x="9004750" y="2723400"/>
              <a:ext cx="223700" cy="73625"/>
            </a:xfrm>
            <a:custGeom>
              <a:avLst/>
              <a:gdLst/>
              <a:ahLst/>
              <a:cxnLst/>
              <a:rect l="l" t="t" r="r" b="b"/>
              <a:pathLst>
                <a:path w="8948" h="2945" extrusionOk="0">
                  <a:moveTo>
                    <a:pt x="8948" y="1119"/>
                  </a:moveTo>
                  <a:lnTo>
                    <a:pt x="8605" y="2899"/>
                  </a:lnTo>
                  <a:lnTo>
                    <a:pt x="8605" y="2945"/>
                  </a:lnTo>
                  <a:lnTo>
                    <a:pt x="8605" y="2945"/>
                  </a:lnTo>
                  <a:cubicBezTo>
                    <a:pt x="8582" y="2945"/>
                    <a:pt x="8514" y="2922"/>
                    <a:pt x="8377" y="2899"/>
                  </a:cubicBezTo>
                  <a:cubicBezTo>
                    <a:pt x="7555" y="2693"/>
                    <a:pt x="4634" y="2146"/>
                    <a:pt x="959" y="2785"/>
                  </a:cubicBezTo>
                  <a:cubicBezTo>
                    <a:pt x="639" y="2830"/>
                    <a:pt x="343" y="2899"/>
                    <a:pt x="0" y="2945"/>
                  </a:cubicBezTo>
                  <a:lnTo>
                    <a:pt x="0" y="2716"/>
                  </a:lnTo>
                  <a:lnTo>
                    <a:pt x="0" y="1119"/>
                  </a:lnTo>
                  <a:cubicBezTo>
                    <a:pt x="0" y="1119"/>
                    <a:pt x="639" y="822"/>
                    <a:pt x="1712" y="571"/>
                  </a:cubicBezTo>
                  <a:cubicBezTo>
                    <a:pt x="3013" y="251"/>
                    <a:pt x="4930" y="0"/>
                    <a:pt x="6962" y="434"/>
                  </a:cubicBezTo>
                  <a:cubicBezTo>
                    <a:pt x="7578" y="571"/>
                    <a:pt x="8263" y="776"/>
                    <a:pt x="8948" y="1119"/>
                  </a:cubicBezTo>
                  <a:close/>
                </a:path>
              </a:pathLst>
            </a:custGeom>
            <a:solidFill>
              <a:srgbClr val="BAC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5"/>
            <p:cNvSpPr/>
            <p:nvPr/>
          </p:nvSpPr>
          <p:spPr>
            <a:xfrm>
              <a:off x="9005325" y="2762200"/>
              <a:ext cx="214575" cy="46250"/>
            </a:xfrm>
            <a:custGeom>
              <a:avLst/>
              <a:gdLst/>
              <a:ahLst/>
              <a:cxnLst/>
              <a:rect l="l" t="t" r="r" b="b"/>
              <a:pathLst>
                <a:path w="8583" h="1850" extrusionOk="0">
                  <a:moveTo>
                    <a:pt x="8582" y="1370"/>
                  </a:moveTo>
                  <a:cubicBezTo>
                    <a:pt x="8240" y="1461"/>
                    <a:pt x="7875" y="1529"/>
                    <a:pt x="7532" y="1598"/>
                  </a:cubicBezTo>
                  <a:cubicBezTo>
                    <a:pt x="6962" y="1689"/>
                    <a:pt x="6391" y="1758"/>
                    <a:pt x="5820" y="1803"/>
                  </a:cubicBezTo>
                  <a:cubicBezTo>
                    <a:pt x="4816" y="1849"/>
                    <a:pt x="3835" y="1849"/>
                    <a:pt x="3013" y="1803"/>
                  </a:cubicBezTo>
                  <a:cubicBezTo>
                    <a:pt x="2260" y="1735"/>
                    <a:pt x="1598" y="1644"/>
                    <a:pt x="1073" y="1552"/>
                  </a:cubicBezTo>
                  <a:cubicBezTo>
                    <a:pt x="388" y="1438"/>
                    <a:pt x="0" y="1370"/>
                    <a:pt x="0" y="1370"/>
                  </a:cubicBezTo>
                  <a:cubicBezTo>
                    <a:pt x="228" y="1301"/>
                    <a:pt x="457" y="1233"/>
                    <a:pt x="685" y="1164"/>
                  </a:cubicBezTo>
                  <a:cubicBezTo>
                    <a:pt x="5067" y="0"/>
                    <a:pt x="7875" y="1050"/>
                    <a:pt x="8491" y="1301"/>
                  </a:cubicBezTo>
                  <a:cubicBezTo>
                    <a:pt x="8537" y="1347"/>
                    <a:pt x="8559" y="1370"/>
                    <a:pt x="8582" y="1370"/>
                  </a:cubicBezTo>
                  <a:close/>
                </a:path>
              </a:pathLst>
            </a:custGeom>
            <a:solidFill>
              <a:srgbClr val="737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5"/>
            <p:cNvSpPr/>
            <p:nvPr/>
          </p:nvSpPr>
          <p:spPr>
            <a:xfrm>
              <a:off x="9031000" y="2785025"/>
              <a:ext cx="162075" cy="533550"/>
            </a:xfrm>
            <a:custGeom>
              <a:avLst/>
              <a:gdLst/>
              <a:ahLst/>
              <a:cxnLst/>
              <a:rect l="l" t="t" r="r" b="b"/>
              <a:pathLst>
                <a:path w="6483" h="21342" extrusionOk="0">
                  <a:moveTo>
                    <a:pt x="6483" y="616"/>
                  </a:moveTo>
                  <a:lnTo>
                    <a:pt x="6483" y="685"/>
                  </a:lnTo>
                  <a:lnTo>
                    <a:pt x="6414" y="1598"/>
                  </a:lnTo>
                  <a:lnTo>
                    <a:pt x="6300" y="3470"/>
                  </a:lnTo>
                  <a:lnTo>
                    <a:pt x="5227" y="21342"/>
                  </a:lnTo>
                  <a:lnTo>
                    <a:pt x="1347" y="21342"/>
                  </a:lnTo>
                  <a:lnTo>
                    <a:pt x="206" y="3561"/>
                  </a:lnTo>
                  <a:lnTo>
                    <a:pt x="91" y="1826"/>
                  </a:lnTo>
                  <a:lnTo>
                    <a:pt x="0" y="639"/>
                  </a:lnTo>
                  <a:lnTo>
                    <a:pt x="0" y="639"/>
                  </a:lnTo>
                  <a:cubicBezTo>
                    <a:pt x="46" y="616"/>
                    <a:pt x="91" y="616"/>
                    <a:pt x="137" y="594"/>
                  </a:cubicBezTo>
                  <a:cubicBezTo>
                    <a:pt x="320" y="548"/>
                    <a:pt x="616" y="434"/>
                    <a:pt x="1050" y="320"/>
                  </a:cubicBezTo>
                  <a:cubicBezTo>
                    <a:pt x="1712" y="137"/>
                    <a:pt x="2648" y="0"/>
                    <a:pt x="3766" y="46"/>
                  </a:cubicBezTo>
                  <a:lnTo>
                    <a:pt x="3812" y="46"/>
                  </a:lnTo>
                  <a:cubicBezTo>
                    <a:pt x="4451" y="69"/>
                    <a:pt x="5113" y="206"/>
                    <a:pt x="5798" y="388"/>
                  </a:cubicBezTo>
                  <a:lnTo>
                    <a:pt x="6049" y="480"/>
                  </a:lnTo>
                  <a:cubicBezTo>
                    <a:pt x="6140" y="502"/>
                    <a:pt x="6186" y="525"/>
                    <a:pt x="6277" y="525"/>
                  </a:cubicBezTo>
                  <a:cubicBezTo>
                    <a:pt x="6414" y="594"/>
                    <a:pt x="6483" y="616"/>
                    <a:pt x="6483" y="6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5"/>
            <p:cNvSpPr/>
            <p:nvPr/>
          </p:nvSpPr>
          <p:spPr>
            <a:xfrm>
              <a:off x="9031000" y="2785025"/>
              <a:ext cx="162075" cy="46250"/>
            </a:xfrm>
            <a:custGeom>
              <a:avLst/>
              <a:gdLst/>
              <a:ahLst/>
              <a:cxnLst/>
              <a:rect l="l" t="t" r="r" b="b"/>
              <a:pathLst>
                <a:path w="6483" h="1850" extrusionOk="0">
                  <a:moveTo>
                    <a:pt x="6483" y="616"/>
                  </a:moveTo>
                  <a:lnTo>
                    <a:pt x="6483" y="685"/>
                  </a:lnTo>
                  <a:lnTo>
                    <a:pt x="6414" y="1598"/>
                  </a:lnTo>
                  <a:lnTo>
                    <a:pt x="6414" y="1598"/>
                  </a:lnTo>
                  <a:cubicBezTo>
                    <a:pt x="5843" y="1256"/>
                    <a:pt x="5273" y="1027"/>
                    <a:pt x="4771" y="890"/>
                  </a:cubicBezTo>
                  <a:cubicBezTo>
                    <a:pt x="3675" y="594"/>
                    <a:pt x="2716" y="639"/>
                    <a:pt x="1963" y="890"/>
                  </a:cubicBezTo>
                  <a:cubicBezTo>
                    <a:pt x="913" y="1164"/>
                    <a:pt x="228" y="1712"/>
                    <a:pt x="91" y="1826"/>
                  </a:cubicBezTo>
                  <a:lnTo>
                    <a:pt x="46" y="1849"/>
                  </a:lnTo>
                  <a:lnTo>
                    <a:pt x="0" y="662"/>
                  </a:lnTo>
                  <a:lnTo>
                    <a:pt x="0" y="662"/>
                  </a:lnTo>
                  <a:cubicBezTo>
                    <a:pt x="46" y="616"/>
                    <a:pt x="91" y="616"/>
                    <a:pt x="137" y="594"/>
                  </a:cubicBezTo>
                  <a:cubicBezTo>
                    <a:pt x="434" y="480"/>
                    <a:pt x="708" y="388"/>
                    <a:pt x="1004" y="320"/>
                  </a:cubicBezTo>
                  <a:cubicBezTo>
                    <a:pt x="1963" y="46"/>
                    <a:pt x="2945" y="0"/>
                    <a:pt x="3766" y="46"/>
                  </a:cubicBezTo>
                  <a:lnTo>
                    <a:pt x="3812" y="46"/>
                  </a:lnTo>
                  <a:cubicBezTo>
                    <a:pt x="4611" y="114"/>
                    <a:pt x="5296" y="251"/>
                    <a:pt x="5752" y="388"/>
                  </a:cubicBezTo>
                  <a:cubicBezTo>
                    <a:pt x="5958" y="457"/>
                    <a:pt x="6140" y="502"/>
                    <a:pt x="6254" y="548"/>
                  </a:cubicBezTo>
                  <a:cubicBezTo>
                    <a:pt x="6414" y="594"/>
                    <a:pt x="6483" y="616"/>
                    <a:pt x="6483" y="616"/>
                  </a:cubicBezTo>
                  <a:close/>
                </a:path>
              </a:pathLst>
            </a:custGeom>
            <a:solidFill>
              <a:srgbClr val="8A8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5"/>
            <p:cNvSpPr/>
            <p:nvPr/>
          </p:nvSpPr>
          <p:spPr>
            <a:xfrm>
              <a:off x="9064650" y="3302000"/>
              <a:ext cx="97050" cy="30850"/>
            </a:xfrm>
            <a:custGeom>
              <a:avLst/>
              <a:gdLst/>
              <a:ahLst/>
              <a:cxnLst/>
              <a:rect l="l" t="t" r="r" b="b"/>
              <a:pathLst>
                <a:path w="3882" h="1234" extrusionOk="0">
                  <a:moveTo>
                    <a:pt x="1" y="708"/>
                  </a:moveTo>
                  <a:cubicBezTo>
                    <a:pt x="1" y="708"/>
                    <a:pt x="1941" y="1"/>
                    <a:pt x="3881" y="708"/>
                  </a:cubicBezTo>
                  <a:cubicBezTo>
                    <a:pt x="3881" y="708"/>
                    <a:pt x="2352" y="1233"/>
                    <a:pt x="1" y="7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5"/>
            <p:cNvSpPr/>
            <p:nvPr/>
          </p:nvSpPr>
          <p:spPr>
            <a:xfrm>
              <a:off x="8990475" y="2899150"/>
              <a:ext cx="74200" cy="150675"/>
            </a:xfrm>
            <a:custGeom>
              <a:avLst/>
              <a:gdLst/>
              <a:ahLst/>
              <a:cxnLst/>
              <a:rect l="l" t="t" r="r" b="b"/>
              <a:pathLst>
                <a:path w="2968" h="6027" extrusionOk="0">
                  <a:moveTo>
                    <a:pt x="1667" y="0"/>
                  </a:moveTo>
                  <a:cubicBezTo>
                    <a:pt x="1667" y="0"/>
                    <a:pt x="1" y="1370"/>
                    <a:pt x="708" y="6026"/>
                  </a:cubicBezTo>
                  <a:cubicBezTo>
                    <a:pt x="708" y="6026"/>
                    <a:pt x="2968" y="2968"/>
                    <a:pt x="1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5"/>
            <p:cNvSpPr/>
            <p:nvPr/>
          </p:nvSpPr>
          <p:spPr>
            <a:xfrm>
              <a:off x="8252650" y="2948225"/>
              <a:ext cx="119850" cy="128400"/>
            </a:xfrm>
            <a:custGeom>
              <a:avLst/>
              <a:gdLst/>
              <a:ahLst/>
              <a:cxnLst/>
              <a:rect l="l" t="t" r="r" b="b"/>
              <a:pathLst>
                <a:path w="4794" h="5136" extrusionOk="0">
                  <a:moveTo>
                    <a:pt x="0" y="662"/>
                  </a:moveTo>
                  <a:lnTo>
                    <a:pt x="1370" y="0"/>
                  </a:lnTo>
                  <a:cubicBezTo>
                    <a:pt x="1370" y="0"/>
                    <a:pt x="4474" y="1096"/>
                    <a:pt x="4794" y="4542"/>
                  </a:cubicBezTo>
                  <a:lnTo>
                    <a:pt x="4223" y="5136"/>
                  </a:lnTo>
                  <a:cubicBezTo>
                    <a:pt x="4223" y="5113"/>
                    <a:pt x="4109" y="1940"/>
                    <a:pt x="0" y="6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5"/>
            <p:cNvSpPr/>
            <p:nvPr/>
          </p:nvSpPr>
          <p:spPr>
            <a:xfrm>
              <a:off x="8247525" y="2964775"/>
              <a:ext cx="110725" cy="111300"/>
            </a:xfrm>
            <a:custGeom>
              <a:avLst/>
              <a:gdLst/>
              <a:ahLst/>
              <a:cxnLst/>
              <a:rect l="l" t="t" r="r" b="b"/>
              <a:pathLst>
                <a:path w="4429" h="4452" extrusionOk="0">
                  <a:moveTo>
                    <a:pt x="205" y="0"/>
                  </a:moveTo>
                  <a:cubicBezTo>
                    <a:pt x="205" y="0"/>
                    <a:pt x="0" y="2830"/>
                    <a:pt x="4428" y="4451"/>
                  </a:cubicBezTo>
                  <a:cubicBezTo>
                    <a:pt x="4428" y="4451"/>
                    <a:pt x="4200" y="662"/>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5"/>
            <p:cNvSpPr/>
            <p:nvPr/>
          </p:nvSpPr>
          <p:spPr>
            <a:xfrm>
              <a:off x="8212125" y="3084600"/>
              <a:ext cx="155250" cy="78200"/>
            </a:xfrm>
            <a:custGeom>
              <a:avLst/>
              <a:gdLst/>
              <a:ahLst/>
              <a:cxnLst/>
              <a:rect l="l" t="t" r="r" b="b"/>
              <a:pathLst>
                <a:path w="6210" h="3128" extrusionOk="0">
                  <a:moveTo>
                    <a:pt x="183" y="3127"/>
                  </a:moveTo>
                  <a:lnTo>
                    <a:pt x="1" y="1644"/>
                  </a:lnTo>
                  <a:cubicBezTo>
                    <a:pt x="1" y="1644"/>
                    <a:pt x="2854" y="0"/>
                    <a:pt x="6072" y="1644"/>
                  </a:cubicBezTo>
                  <a:lnTo>
                    <a:pt x="6209" y="3127"/>
                  </a:lnTo>
                  <a:cubicBezTo>
                    <a:pt x="6209" y="3127"/>
                    <a:pt x="3470" y="2283"/>
                    <a:pt x="183" y="3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5"/>
            <p:cNvSpPr/>
            <p:nvPr/>
          </p:nvSpPr>
          <p:spPr>
            <a:xfrm>
              <a:off x="8216700" y="3129100"/>
              <a:ext cx="151800" cy="55375"/>
            </a:xfrm>
            <a:custGeom>
              <a:avLst/>
              <a:gdLst/>
              <a:ahLst/>
              <a:cxnLst/>
              <a:rect l="l" t="t" r="r" b="b"/>
              <a:pathLst>
                <a:path w="6072" h="2215" extrusionOk="0">
                  <a:moveTo>
                    <a:pt x="0" y="1347"/>
                  </a:moveTo>
                  <a:cubicBezTo>
                    <a:pt x="0" y="1347"/>
                    <a:pt x="3219" y="2215"/>
                    <a:pt x="6072" y="1347"/>
                  </a:cubicBezTo>
                  <a:cubicBezTo>
                    <a:pt x="6026" y="1347"/>
                    <a:pt x="3607" y="1"/>
                    <a:pt x="0" y="13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5"/>
            <p:cNvSpPr/>
            <p:nvPr/>
          </p:nvSpPr>
          <p:spPr>
            <a:xfrm>
              <a:off x="8236100" y="3139950"/>
              <a:ext cx="164925" cy="706475"/>
            </a:xfrm>
            <a:custGeom>
              <a:avLst/>
              <a:gdLst/>
              <a:ahLst/>
              <a:cxnLst/>
              <a:rect l="l" t="t" r="r" b="b"/>
              <a:pathLst>
                <a:path w="6597" h="28259" extrusionOk="0">
                  <a:moveTo>
                    <a:pt x="3196" y="28258"/>
                  </a:moveTo>
                  <a:lnTo>
                    <a:pt x="0" y="1050"/>
                  </a:lnTo>
                  <a:cubicBezTo>
                    <a:pt x="0" y="1050"/>
                    <a:pt x="1667" y="0"/>
                    <a:pt x="4543" y="1028"/>
                  </a:cubicBezTo>
                  <a:lnTo>
                    <a:pt x="6597" y="28144"/>
                  </a:lnTo>
                  <a:cubicBezTo>
                    <a:pt x="6597" y="28167"/>
                    <a:pt x="4976" y="27893"/>
                    <a:pt x="3196" y="282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5"/>
            <p:cNvSpPr/>
            <p:nvPr/>
          </p:nvSpPr>
          <p:spPr>
            <a:xfrm>
              <a:off x="8236100" y="3122250"/>
              <a:ext cx="114725" cy="69075"/>
            </a:xfrm>
            <a:custGeom>
              <a:avLst/>
              <a:gdLst/>
              <a:ahLst/>
              <a:cxnLst/>
              <a:rect l="l" t="t" r="r" b="b"/>
              <a:pathLst>
                <a:path w="4589" h="2763" extrusionOk="0">
                  <a:moveTo>
                    <a:pt x="160" y="2763"/>
                  </a:moveTo>
                  <a:cubicBezTo>
                    <a:pt x="160" y="2763"/>
                    <a:pt x="1370" y="1"/>
                    <a:pt x="4588" y="2580"/>
                  </a:cubicBezTo>
                  <a:lnTo>
                    <a:pt x="4543" y="1781"/>
                  </a:lnTo>
                  <a:cubicBezTo>
                    <a:pt x="4543" y="1781"/>
                    <a:pt x="2078" y="686"/>
                    <a:pt x="0" y="1804"/>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5"/>
            <p:cNvSpPr/>
            <p:nvPr/>
          </p:nvSpPr>
          <p:spPr>
            <a:xfrm>
              <a:off x="8206425" y="2979600"/>
              <a:ext cx="144975" cy="138700"/>
            </a:xfrm>
            <a:custGeom>
              <a:avLst/>
              <a:gdLst/>
              <a:ahLst/>
              <a:cxnLst/>
              <a:rect l="l" t="t" r="r" b="b"/>
              <a:pathLst>
                <a:path w="5799" h="5548" extrusionOk="0">
                  <a:moveTo>
                    <a:pt x="936" y="5547"/>
                  </a:moveTo>
                  <a:cubicBezTo>
                    <a:pt x="936" y="5547"/>
                    <a:pt x="1" y="777"/>
                    <a:pt x="2557" y="1"/>
                  </a:cubicBezTo>
                  <a:cubicBezTo>
                    <a:pt x="2557" y="1"/>
                    <a:pt x="5045" y="366"/>
                    <a:pt x="5798" y="3333"/>
                  </a:cubicBezTo>
                  <a:cubicBezTo>
                    <a:pt x="5798" y="3333"/>
                    <a:pt x="5045" y="3493"/>
                    <a:pt x="5501" y="5547"/>
                  </a:cubicBezTo>
                  <a:cubicBezTo>
                    <a:pt x="5501" y="5547"/>
                    <a:pt x="3082" y="4703"/>
                    <a:pt x="936" y="55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5"/>
            <p:cNvSpPr/>
            <p:nvPr/>
          </p:nvSpPr>
          <p:spPr>
            <a:xfrm>
              <a:off x="8246375" y="2979600"/>
              <a:ext cx="103875" cy="91325"/>
            </a:xfrm>
            <a:custGeom>
              <a:avLst/>
              <a:gdLst/>
              <a:ahLst/>
              <a:cxnLst/>
              <a:rect l="l" t="t" r="r" b="b"/>
              <a:pathLst>
                <a:path w="4155" h="3653" extrusionOk="0">
                  <a:moveTo>
                    <a:pt x="0" y="663"/>
                  </a:moveTo>
                  <a:cubicBezTo>
                    <a:pt x="0" y="663"/>
                    <a:pt x="3675" y="275"/>
                    <a:pt x="3881" y="3653"/>
                  </a:cubicBezTo>
                  <a:lnTo>
                    <a:pt x="4155" y="3379"/>
                  </a:lnTo>
                  <a:cubicBezTo>
                    <a:pt x="4155" y="3379"/>
                    <a:pt x="3881" y="571"/>
                    <a:pt x="936" y="23"/>
                  </a:cubicBezTo>
                  <a:cubicBezTo>
                    <a:pt x="959" y="23"/>
                    <a:pt x="525" y="1"/>
                    <a:pt x="0" y="66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5"/>
            <p:cNvSpPr/>
            <p:nvPr/>
          </p:nvSpPr>
          <p:spPr>
            <a:xfrm>
              <a:off x="8306850" y="2927675"/>
              <a:ext cx="736725" cy="111875"/>
            </a:xfrm>
            <a:custGeom>
              <a:avLst/>
              <a:gdLst/>
              <a:ahLst/>
              <a:cxnLst/>
              <a:rect l="l" t="t" r="r" b="b"/>
              <a:pathLst>
                <a:path w="29469" h="4475" extrusionOk="0">
                  <a:moveTo>
                    <a:pt x="2489" y="4474"/>
                  </a:moveTo>
                  <a:lnTo>
                    <a:pt x="28167" y="4474"/>
                  </a:lnTo>
                  <a:cubicBezTo>
                    <a:pt x="28167" y="4474"/>
                    <a:pt x="29468" y="2740"/>
                    <a:pt x="28966" y="1"/>
                  </a:cubicBezTo>
                  <a:lnTo>
                    <a:pt x="1" y="1233"/>
                  </a:lnTo>
                  <a:cubicBezTo>
                    <a:pt x="1" y="1210"/>
                    <a:pt x="1964" y="2192"/>
                    <a:pt x="2489" y="44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5"/>
            <p:cNvSpPr/>
            <p:nvPr/>
          </p:nvSpPr>
          <p:spPr>
            <a:xfrm>
              <a:off x="8999600" y="2927675"/>
              <a:ext cx="51950" cy="111875"/>
            </a:xfrm>
            <a:custGeom>
              <a:avLst/>
              <a:gdLst/>
              <a:ahLst/>
              <a:cxnLst/>
              <a:rect l="l" t="t" r="r" b="b"/>
              <a:pathLst>
                <a:path w="2078" h="4475" extrusionOk="0">
                  <a:moveTo>
                    <a:pt x="320" y="23"/>
                  </a:moveTo>
                  <a:cubicBezTo>
                    <a:pt x="320" y="23"/>
                    <a:pt x="2078" y="2032"/>
                    <a:pt x="1" y="4474"/>
                  </a:cubicBezTo>
                  <a:lnTo>
                    <a:pt x="457" y="4474"/>
                  </a:lnTo>
                  <a:cubicBezTo>
                    <a:pt x="457" y="4474"/>
                    <a:pt x="1850" y="3013"/>
                    <a:pt x="1256"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5"/>
            <p:cNvSpPr/>
            <p:nvPr/>
          </p:nvSpPr>
          <p:spPr>
            <a:xfrm>
              <a:off x="8212125" y="3729400"/>
              <a:ext cx="597475" cy="436575"/>
            </a:xfrm>
            <a:custGeom>
              <a:avLst/>
              <a:gdLst/>
              <a:ahLst/>
              <a:cxnLst/>
              <a:rect l="l" t="t" r="r" b="b"/>
              <a:pathLst>
                <a:path w="23899" h="17463" extrusionOk="0">
                  <a:moveTo>
                    <a:pt x="1" y="13582"/>
                  </a:moveTo>
                  <a:cubicBezTo>
                    <a:pt x="1" y="13582"/>
                    <a:pt x="1188" y="1"/>
                    <a:pt x="20064" y="800"/>
                  </a:cubicBezTo>
                  <a:lnTo>
                    <a:pt x="23899" y="3219"/>
                  </a:lnTo>
                  <a:cubicBezTo>
                    <a:pt x="23899" y="3219"/>
                    <a:pt x="13011" y="7237"/>
                    <a:pt x="2329" y="17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5"/>
            <p:cNvSpPr/>
            <p:nvPr/>
          </p:nvSpPr>
          <p:spPr>
            <a:xfrm>
              <a:off x="8270350" y="3810450"/>
              <a:ext cx="539250" cy="356100"/>
            </a:xfrm>
            <a:custGeom>
              <a:avLst/>
              <a:gdLst/>
              <a:ahLst/>
              <a:cxnLst/>
              <a:rect l="l" t="t" r="r" b="b"/>
              <a:pathLst>
                <a:path w="21570" h="14244" extrusionOk="0">
                  <a:moveTo>
                    <a:pt x="0" y="14243"/>
                  </a:moveTo>
                  <a:cubicBezTo>
                    <a:pt x="0" y="14243"/>
                    <a:pt x="12280" y="11527"/>
                    <a:pt x="21570" y="0"/>
                  </a:cubicBezTo>
                  <a:cubicBezTo>
                    <a:pt x="21570" y="0"/>
                    <a:pt x="8696" y="3812"/>
                    <a:pt x="0" y="14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5"/>
            <p:cNvSpPr/>
            <p:nvPr/>
          </p:nvSpPr>
          <p:spPr>
            <a:xfrm>
              <a:off x="8303425" y="3833275"/>
              <a:ext cx="471375" cy="313300"/>
            </a:xfrm>
            <a:custGeom>
              <a:avLst/>
              <a:gdLst/>
              <a:ahLst/>
              <a:cxnLst/>
              <a:rect l="l" t="t" r="r" b="b"/>
              <a:pathLst>
                <a:path w="18855" h="12532" extrusionOk="0">
                  <a:moveTo>
                    <a:pt x="18855" y="0"/>
                  </a:moveTo>
                  <a:cubicBezTo>
                    <a:pt x="10752" y="10089"/>
                    <a:pt x="1" y="12531"/>
                    <a:pt x="1" y="12531"/>
                  </a:cubicBezTo>
                  <a:cubicBezTo>
                    <a:pt x="138" y="12371"/>
                    <a:pt x="275" y="12212"/>
                    <a:pt x="435" y="12052"/>
                  </a:cubicBezTo>
                  <a:cubicBezTo>
                    <a:pt x="6780" y="4748"/>
                    <a:pt x="15385" y="1096"/>
                    <a:pt x="18056" y="274"/>
                  </a:cubicBezTo>
                  <a:cubicBezTo>
                    <a:pt x="18581" y="91"/>
                    <a:pt x="18855" y="0"/>
                    <a:pt x="18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5"/>
            <p:cNvSpPr/>
            <p:nvPr/>
          </p:nvSpPr>
          <p:spPr>
            <a:xfrm>
              <a:off x="8313125" y="3840125"/>
              <a:ext cx="441125" cy="294450"/>
            </a:xfrm>
            <a:custGeom>
              <a:avLst/>
              <a:gdLst/>
              <a:ahLst/>
              <a:cxnLst/>
              <a:rect l="l" t="t" r="r" b="b"/>
              <a:pathLst>
                <a:path w="17645" h="11778" extrusionOk="0">
                  <a:moveTo>
                    <a:pt x="17645" y="0"/>
                  </a:moveTo>
                  <a:cubicBezTo>
                    <a:pt x="10889" y="8057"/>
                    <a:pt x="2512" y="11139"/>
                    <a:pt x="1" y="11778"/>
                  </a:cubicBezTo>
                  <a:cubicBezTo>
                    <a:pt x="6369" y="4474"/>
                    <a:pt x="14951" y="822"/>
                    <a:pt x="17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5"/>
            <p:cNvSpPr/>
            <p:nvPr/>
          </p:nvSpPr>
          <p:spPr>
            <a:xfrm>
              <a:off x="8212125" y="3749375"/>
              <a:ext cx="501625" cy="319575"/>
            </a:xfrm>
            <a:custGeom>
              <a:avLst/>
              <a:gdLst/>
              <a:ahLst/>
              <a:cxnLst/>
              <a:rect l="l" t="t" r="r" b="b"/>
              <a:pathLst>
                <a:path w="20065" h="12783" extrusionOk="0">
                  <a:moveTo>
                    <a:pt x="1" y="12783"/>
                  </a:moveTo>
                  <a:cubicBezTo>
                    <a:pt x="1" y="12783"/>
                    <a:pt x="5137" y="2968"/>
                    <a:pt x="20064" y="1"/>
                  </a:cubicBezTo>
                  <a:cubicBezTo>
                    <a:pt x="20064" y="24"/>
                    <a:pt x="7008" y="2078"/>
                    <a:pt x="1" y="127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5"/>
            <p:cNvSpPr/>
            <p:nvPr/>
          </p:nvSpPr>
          <p:spPr>
            <a:xfrm>
              <a:off x="8450075" y="3926850"/>
              <a:ext cx="151250" cy="96450"/>
            </a:xfrm>
            <a:custGeom>
              <a:avLst/>
              <a:gdLst/>
              <a:ahLst/>
              <a:cxnLst/>
              <a:rect l="l" t="t" r="r" b="b"/>
              <a:pathLst>
                <a:path w="6050" h="3858" extrusionOk="0">
                  <a:moveTo>
                    <a:pt x="1" y="3858"/>
                  </a:moveTo>
                  <a:cubicBezTo>
                    <a:pt x="1" y="3858"/>
                    <a:pt x="1690" y="1028"/>
                    <a:pt x="6027" y="0"/>
                  </a:cubicBezTo>
                  <a:cubicBezTo>
                    <a:pt x="6050" y="0"/>
                    <a:pt x="3836" y="3036"/>
                    <a:pt x="1" y="38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5"/>
            <p:cNvSpPr/>
            <p:nvPr/>
          </p:nvSpPr>
          <p:spPr>
            <a:xfrm>
              <a:off x="8483175" y="3962800"/>
              <a:ext cx="125575" cy="79900"/>
            </a:xfrm>
            <a:custGeom>
              <a:avLst/>
              <a:gdLst/>
              <a:ahLst/>
              <a:cxnLst/>
              <a:rect l="l" t="t" r="r" b="b"/>
              <a:pathLst>
                <a:path w="5023" h="3196" extrusionOk="0">
                  <a:moveTo>
                    <a:pt x="1" y="3196"/>
                  </a:moveTo>
                  <a:cubicBezTo>
                    <a:pt x="1" y="3196"/>
                    <a:pt x="1621" y="1050"/>
                    <a:pt x="5022" y="0"/>
                  </a:cubicBezTo>
                  <a:cubicBezTo>
                    <a:pt x="5022" y="0"/>
                    <a:pt x="3311" y="2420"/>
                    <a:pt x="1" y="31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5"/>
            <p:cNvSpPr/>
            <p:nvPr/>
          </p:nvSpPr>
          <p:spPr>
            <a:xfrm>
              <a:off x="8596750" y="3871500"/>
              <a:ext cx="115850" cy="74200"/>
            </a:xfrm>
            <a:custGeom>
              <a:avLst/>
              <a:gdLst/>
              <a:ahLst/>
              <a:cxnLst/>
              <a:rect l="l" t="t" r="r" b="b"/>
              <a:pathLst>
                <a:path w="4634" h="2968" extrusionOk="0">
                  <a:moveTo>
                    <a:pt x="0" y="2968"/>
                  </a:moveTo>
                  <a:cubicBezTo>
                    <a:pt x="0" y="2968"/>
                    <a:pt x="1392" y="845"/>
                    <a:pt x="4634" y="0"/>
                  </a:cubicBezTo>
                  <a:cubicBezTo>
                    <a:pt x="4611" y="0"/>
                    <a:pt x="3150" y="2397"/>
                    <a:pt x="0" y="2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5"/>
            <p:cNvSpPr/>
            <p:nvPr/>
          </p:nvSpPr>
          <p:spPr>
            <a:xfrm>
              <a:off x="8358775" y="4031850"/>
              <a:ext cx="110175" cy="69625"/>
            </a:xfrm>
            <a:custGeom>
              <a:avLst/>
              <a:gdLst/>
              <a:ahLst/>
              <a:cxnLst/>
              <a:rect l="l" t="t" r="r" b="b"/>
              <a:pathLst>
                <a:path w="4407" h="2785" extrusionOk="0">
                  <a:moveTo>
                    <a:pt x="1" y="2785"/>
                  </a:moveTo>
                  <a:cubicBezTo>
                    <a:pt x="1" y="2785"/>
                    <a:pt x="1256" y="799"/>
                    <a:pt x="4406" y="0"/>
                  </a:cubicBezTo>
                  <a:cubicBezTo>
                    <a:pt x="4406" y="0"/>
                    <a:pt x="3082" y="2283"/>
                    <a:pt x="1" y="27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5"/>
            <p:cNvSpPr/>
            <p:nvPr/>
          </p:nvSpPr>
          <p:spPr>
            <a:xfrm>
              <a:off x="8297725" y="3770500"/>
              <a:ext cx="129000" cy="94175"/>
            </a:xfrm>
            <a:custGeom>
              <a:avLst/>
              <a:gdLst/>
              <a:ahLst/>
              <a:cxnLst/>
              <a:rect l="l" t="t" r="r" b="b"/>
              <a:pathLst>
                <a:path w="5160" h="3767" extrusionOk="0">
                  <a:moveTo>
                    <a:pt x="1073" y="3767"/>
                  </a:moveTo>
                  <a:lnTo>
                    <a:pt x="1" y="2717"/>
                  </a:lnTo>
                  <a:cubicBezTo>
                    <a:pt x="1" y="2717"/>
                    <a:pt x="1302" y="229"/>
                    <a:pt x="4018" y="0"/>
                  </a:cubicBezTo>
                  <a:lnTo>
                    <a:pt x="5136" y="1119"/>
                  </a:lnTo>
                  <a:cubicBezTo>
                    <a:pt x="5159" y="1142"/>
                    <a:pt x="2740" y="2055"/>
                    <a:pt x="1073" y="37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5"/>
            <p:cNvSpPr/>
            <p:nvPr/>
          </p:nvSpPr>
          <p:spPr>
            <a:xfrm>
              <a:off x="8542525" y="3798450"/>
              <a:ext cx="137550" cy="91900"/>
            </a:xfrm>
            <a:custGeom>
              <a:avLst/>
              <a:gdLst/>
              <a:ahLst/>
              <a:cxnLst/>
              <a:rect l="l" t="t" r="r" b="b"/>
              <a:pathLst>
                <a:path w="5502" h="3676" extrusionOk="0">
                  <a:moveTo>
                    <a:pt x="2740" y="3676"/>
                  </a:moveTo>
                  <a:lnTo>
                    <a:pt x="5502" y="2375"/>
                  </a:lnTo>
                  <a:cubicBezTo>
                    <a:pt x="5502" y="2375"/>
                    <a:pt x="2511" y="1"/>
                    <a:pt x="1233" y="777"/>
                  </a:cubicBezTo>
                  <a:cubicBezTo>
                    <a:pt x="1" y="1576"/>
                    <a:pt x="2740" y="3676"/>
                    <a:pt x="2740" y="367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5"/>
            <p:cNvSpPr/>
            <p:nvPr/>
          </p:nvSpPr>
          <p:spPr>
            <a:xfrm>
              <a:off x="8498025" y="3761925"/>
              <a:ext cx="71350" cy="41125"/>
            </a:xfrm>
            <a:custGeom>
              <a:avLst/>
              <a:gdLst/>
              <a:ahLst/>
              <a:cxnLst/>
              <a:rect l="l" t="t" r="r" b="b"/>
              <a:pathLst>
                <a:path w="2854" h="1645" extrusionOk="0">
                  <a:moveTo>
                    <a:pt x="982" y="1644"/>
                  </a:moveTo>
                  <a:cubicBezTo>
                    <a:pt x="982" y="1644"/>
                    <a:pt x="0" y="1"/>
                    <a:pt x="2853" y="84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5"/>
            <p:cNvSpPr/>
            <p:nvPr/>
          </p:nvSpPr>
          <p:spPr>
            <a:xfrm>
              <a:off x="9008175" y="2899150"/>
              <a:ext cx="91875" cy="158075"/>
            </a:xfrm>
            <a:custGeom>
              <a:avLst/>
              <a:gdLst/>
              <a:ahLst/>
              <a:cxnLst/>
              <a:rect l="l" t="t" r="r" b="b"/>
              <a:pathLst>
                <a:path w="3675" h="6323" extrusionOk="0">
                  <a:moveTo>
                    <a:pt x="959" y="0"/>
                  </a:moveTo>
                  <a:cubicBezTo>
                    <a:pt x="959" y="0"/>
                    <a:pt x="2191" y="2511"/>
                    <a:pt x="0" y="6026"/>
                  </a:cubicBezTo>
                  <a:lnTo>
                    <a:pt x="1735" y="6323"/>
                  </a:lnTo>
                  <a:cubicBezTo>
                    <a:pt x="1735" y="6323"/>
                    <a:pt x="3675" y="3652"/>
                    <a:pt x="2465" y="0"/>
                  </a:cubicBezTo>
                  <a:lnTo>
                    <a:pt x="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5"/>
            <p:cNvSpPr/>
            <p:nvPr/>
          </p:nvSpPr>
          <p:spPr>
            <a:xfrm>
              <a:off x="9052100" y="2899150"/>
              <a:ext cx="52525" cy="176925"/>
            </a:xfrm>
            <a:custGeom>
              <a:avLst/>
              <a:gdLst/>
              <a:ahLst/>
              <a:cxnLst/>
              <a:rect l="l" t="t" r="r" b="b"/>
              <a:pathLst>
                <a:path w="2101" h="7077" extrusionOk="0">
                  <a:moveTo>
                    <a:pt x="92" y="7076"/>
                  </a:moveTo>
                  <a:cubicBezTo>
                    <a:pt x="92" y="7076"/>
                    <a:pt x="2101" y="3584"/>
                    <a:pt x="754" y="0"/>
                  </a:cubicBezTo>
                  <a:cubicBezTo>
                    <a:pt x="754" y="0"/>
                    <a:pt x="1895" y="3584"/>
                    <a:pt x="1" y="632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5"/>
            <p:cNvSpPr/>
            <p:nvPr/>
          </p:nvSpPr>
          <p:spPr>
            <a:xfrm>
              <a:off x="9159375" y="3062925"/>
              <a:ext cx="71925" cy="143825"/>
            </a:xfrm>
            <a:custGeom>
              <a:avLst/>
              <a:gdLst/>
              <a:ahLst/>
              <a:cxnLst/>
              <a:rect l="l" t="t" r="r" b="b"/>
              <a:pathLst>
                <a:path w="2877" h="5753" extrusionOk="0">
                  <a:moveTo>
                    <a:pt x="1279" y="0"/>
                  </a:moveTo>
                  <a:cubicBezTo>
                    <a:pt x="1279" y="0"/>
                    <a:pt x="2877" y="1301"/>
                    <a:pt x="2101" y="5752"/>
                  </a:cubicBezTo>
                  <a:cubicBezTo>
                    <a:pt x="2146" y="5752"/>
                    <a:pt x="1" y="2808"/>
                    <a:pt x="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5"/>
            <p:cNvSpPr/>
            <p:nvPr/>
          </p:nvSpPr>
          <p:spPr>
            <a:xfrm>
              <a:off x="9832725" y="3110275"/>
              <a:ext cx="119300" cy="122150"/>
            </a:xfrm>
            <a:custGeom>
              <a:avLst/>
              <a:gdLst/>
              <a:ahLst/>
              <a:cxnLst/>
              <a:rect l="l" t="t" r="r" b="b"/>
              <a:pathLst>
                <a:path w="4772" h="4886" extrusionOk="0">
                  <a:moveTo>
                    <a:pt x="4771" y="617"/>
                  </a:moveTo>
                  <a:lnTo>
                    <a:pt x="3424" y="1"/>
                  </a:lnTo>
                  <a:cubicBezTo>
                    <a:pt x="3424" y="1"/>
                    <a:pt x="366" y="1028"/>
                    <a:pt x="1" y="4315"/>
                  </a:cubicBezTo>
                  <a:lnTo>
                    <a:pt x="549" y="4885"/>
                  </a:lnTo>
                  <a:cubicBezTo>
                    <a:pt x="571" y="4885"/>
                    <a:pt x="731" y="1827"/>
                    <a:pt x="4771" y="6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5"/>
            <p:cNvSpPr/>
            <p:nvPr/>
          </p:nvSpPr>
          <p:spPr>
            <a:xfrm>
              <a:off x="9847000" y="3125675"/>
              <a:ext cx="108450" cy="106750"/>
            </a:xfrm>
            <a:custGeom>
              <a:avLst/>
              <a:gdLst/>
              <a:ahLst/>
              <a:cxnLst/>
              <a:rect l="l" t="t" r="r" b="b"/>
              <a:pathLst>
                <a:path w="4338" h="4270" extrusionOk="0">
                  <a:moveTo>
                    <a:pt x="4200" y="1"/>
                  </a:moveTo>
                  <a:cubicBezTo>
                    <a:pt x="4200" y="1"/>
                    <a:pt x="4337" y="2694"/>
                    <a:pt x="0" y="4246"/>
                  </a:cubicBezTo>
                  <a:cubicBezTo>
                    <a:pt x="0" y="4269"/>
                    <a:pt x="274" y="640"/>
                    <a:pt x="4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5"/>
            <p:cNvSpPr/>
            <p:nvPr/>
          </p:nvSpPr>
          <p:spPr>
            <a:xfrm>
              <a:off x="9836150" y="3240950"/>
              <a:ext cx="152950" cy="73625"/>
            </a:xfrm>
            <a:custGeom>
              <a:avLst/>
              <a:gdLst/>
              <a:ahLst/>
              <a:cxnLst/>
              <a:rect l="l" t="t" r="r" b="b"/>
              <a:pathLst>
                <a:path w="6118" h="2945" extrusionOk="0">
                  <a:moveTo>
                    <a:pt x="5912" y="2945"/>
                  </a:moveTo>
                  <a:lnTo>
                    <a:pt x="6118" y="1553"/>
                  </a:lnTo>
                  <a:cubicBezTo>
                    <a:pt x="6118" y="1553"/>
                    <a:pt x="3379" y="1"/>
                    <a:pt x="183" y="1553"/>
                  </a:cubicBezTo>
                  <a:lnTo>
                    <a:pt x="1" y="2945"/>
                  </a:lnTo>
                  <a:cubicBezTo>
                    <a:pt x="1" y="2945"/>
                    <a:pt x="2694" y="2123"/>
                    <a:pt x="5912" y="29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5"/>
            <p:cNvSpPr/>
            <p:nvPr/>
          </p:nvSpPr>
          <p:spPr>
            <a:xfrm>
              <a:off x="9836150" y="3282600"/>
              <a:ext cx="147825" cy="53100"/>
            </a:xfrm>
            <a:custGeom>
              <a:avLst/>
              <a:gdLst/>
              <a:ahLst/>
              <a:cxnLst/>
              <a:rect l="l" t="t" r="r" b="b"/>
              <a:pathLst>
                <a:path w="5913" h="2124" extrusionOk="0">
                  <a:moveTo>
                    <a:pt x="5912" y="1279"/>
                  </a:moveTo>
                  <a:cubicBezTo>
                    <a:pt x="5912" y="1279"/>
                    <a:pt x="2763" y="2124"/>
                    <a:pt x="1" y="1279"/>
                  </a:cubicBezTo>
                  <a:cubicBezTo>
                    <a:pt x="1" y="1279"/>
                    <a:pt x="2397" y="1"/>
                    <a:pt x="5912" y="1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5"/>
            <p:cNvSpPr/>
            <p:nvPr/>
          </p:nvSpPr>
          <p:spPr>
            <a:xfrm>
              <a:off x="9792225" y="3293450"/>
              <a:ext cx="172350" cy="716175"/>
            </a:xfrm>
            <a:custGeom>
              <a:avLst/>
              <a:gdLst/>
              <a:ahLst/>
              <a:cxnLst/>
              <a:rect l="l" t="t" r="r" b="b"/>
              <a:pathLst>
                <a:path w="6894" h="28647" extrusionOk="0">
                  <a:moveTo>
                    <a:pt x="3447" y="27185"/>
                  </a:moveTo>
                  <a:lnTo>
                    <a:pt x="6893" y="1005"/>
                  </a:lnTo>
                  <a:cubicBezTo>
                    <a:pt x="6893" y="1005"/>
                    <a:pt x="5296" y="0"/>
                    <a:pt x="2465" y="959"/>
                  </a:cubicBezTo>
                  <a:lnTo>
                    <a:pt x="0" y="28075"/>
                  </a:lnTo>
                  <a:cubicBezTo>
                    <a:pt x="0" y="28075"/>
                    <a:pt x="2123" y="28646"/>
                    <a:pt x="3447" y="27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5"/>
            <p:cNvSpPr/>
            <p:nvPr/>
          </p:nvSpPr>
          <p:spPr>
            <a:xfrm>
              <a:off x="9852125" y="3275750"/>
              <a:ext cx="112450" cy="65650"/>
            </a:xfrm>
            <a:custGeom>
              <a:avLst/>
              <a:gdLst/>
              <a:ahLst/>
              <a:cxnLst/>
              <a:rect l="l" t="t" r="r" b="b"/>
              <a:pathLst>
                <a:path w="4498" h="2626" extrusionOk="0">
                  <a:moveTo>
                    <a:pt x="4338" y="2626"/>
                  </a:moveTo>
                  <a:cubicBezTo>
                    <a:pt x="4338" y="2626"/>
                    <a:pt x="3151" y="1"/>
                    <a:pt x="1" y="2420"/>
                  </a:cubicBezTo>
                  <a:lnTo>
                    <a:pt x="69" y="1690"/>
                  </a:lnTo>
                  <a:cubicBezTo>
                    <a:pt x="69" y="1690"/>
                    <a:pt x="2466" y="617"/>
                    <a:pt x="4497" y="1713"/>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5"/>
            <p:cNvSpPr/>
            <p:nvPr/>
          </p:nvSpPr>
          <p:spPr>
            <a:xfrm>
              <a:off x="9853275" y="3139950"/>
              <a:ext cx="142100" cy="131850"/>
            </a:xfrm>
            <a:custGeom>
              <a:avLst/>
              <a:gdLst/>
              <a:ahLst/>
              <a:cxnLst/>
              <a:rect l="l" t="t" r="r" b="b"/>
              <a:pathLst>
                <a:path w="5684" h="5274" extrusionOk="0">
                  <a:moveTo>
                    <a:pt x="4702" y="5273"/>
                  </a:moveTo>
                  <a:cubicBezTo>
                    <a:pt x="4702" y="5273"/>
                    <a:pt x="5684" y="754"/>
                    <a:pt x="3196" y="0"/>
                  </a:cubicBezTo>
                  <a:cubicBezTo>
                    <a:pt x="3196" y="0"/>
                    <a:pt x="776" y="343"/>
                    <a:pt x="0" y="3173"/>
                  </a:cubicBezTo>
                  <a:cubicBezTo>
                    <a:pt x="0" y="3173"/>
                    <a:pt x="708" y="3310"/>
                    <a:pt x="229" y="5250"/>
                  </a:cubicBezTo>
                  <a:cubicBezTo>
                    <a:pt x="251" y="5273"/>
                    <a:pt x="2648" y="4497"/>
                    <a:pt x="4702" y="52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5"/>
            <p:cNvSpPr/>
            <p:nvPr/>
          </p:nvSpPr>
          <p:spPr>
            <a:xfrm>
              <a:off x="9853275" y="3139375"/>
              <a:ext cx="103300" cy="87325"/>
            </a:xfrm>
            <a:custGeom>
              <a:avLst/>
              <a:gdLst/>
              <a:ahLst/>
              <a:cxnLst/>
              <a:rect l="l" t="t" r="r" b="b"/>
              <a:pathLst>
                <a:path w="4132" h="3493" extrusionOk="0">
                  <a:moveTo>
                    <a:pt x="4132" y="640"/>
                  </a:moveTo>
                  <a:cubicBezTo>
                    <a:pt x="4132" y="640"/>
                    <a:pt x="571" y="252"/>
                    <a:pt x="297" y="3493"/>
                  </a:cubicBezTo>
                  <a:lnTo>
                    <a:pt x="0" y="3196"/>
                  </a:lnTo>
                  <a:cubicBezTo>
                    <a:pt x="0" y="3196"/>
                    <a:pt x="343" y="526"/>
                    <a:pt x="3196" y="23"/>
                  </a:cubicBezTo>
                  <a:cubicBezTo>
                    <a:pt x="3219" y="23"/>
                    <a:pt x="3652" y="1"/>
                    <a:pt x="4132" y="64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5"/>
            <p:cNvSpPr/>
            <p:nvPr/>
          </p:nvSpPr>
          <p:spPr>
            <a:xfrm>
              <a:off x="9179350" y="3089725"/>
              <a:ext cx="719600" cy="106750"/>
            </a:xfrm>
            <a:custGeom>
              <a:avLst/>
              <a:gdLst/>
              <a:ahLst/>
              <a:cxnLst/>
              <a:rect l="l" t="t" r="r" b="b"/>
              <a:pathLst>
                <a:path w="28784" h="4270" extrusionOk="0">
                  <a:moveTo>
                    <a:pt x="26295" y="4269"/>
                  </a:moveTo>
                  <a:lnTo>
                    <a:pt x="1233" y="4269"/>
                  </a:lnTo>
                  <a:cubicBezTo>
                    <a:pt x="1233" y="4269"/>
                    <a:pt x="1" y="2626"/>
                    <a:pt x="503" y="1"/>
                  </a:cubicBezTo>
                  <a:lnTo>
                    <a:pt x="28761" y="1165"/>
                  </a:lnTo>
                  <a:cubicBezTo>
                    <a:pt x="28783" y="1165"/>
                    <a:pt x="26843" y="2101"/>
                    <a:pt x="26295" y="4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5"/>
            <p:cNvSpPr/>
            <p:nvPr/>
          </p:nvSpPr>
          <p:spPr>
            <a:xfrm>
              <a:off x="9171375" y="3089725"/>
              <a:ext cx="49650" cy="106750"/>
            </a:xfrm>
            <a:custGeom>
              <a:avLst/>
              <a:gdLst/>
              <a:ahLst/>
              <a:cxnLst/>
              <a:rect l="l" t="t" r="r" b="b"/>
              <a:pathLst>
                <a:path w="1986" h="4270" extrusionOk="0">
                  <a:moveTo>
                    <a:pt x="1758" y="47"/>
                  </a:moveTo>
                  <a:cubicBezTo>
                    <a:pt x="1758" y="47"/>
                    <a:pt x="0" y="1964"/>
                    <a:pt x="1986" y="4269"/>
                  </a:cubicBezTo>
                  <a:lnTo>
                    <a:pt x="1552" y="4269"/>
                  </a:lnTo>
                  <a:cubicBezTo>
                    <a:pt x="1552" y="4269"/>
                    <a:pt x="206" y="2877"/>
                    <a:pt x="82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5"/>
            <p:cNvSpPr/>
            <p:nvPr/>
          </p:nvSpPr>
          <p:spPr>
            <a:xfrm>
              <a:off x="9482925" y="3708875"/>
              <a:ext cx="434850" cy="566075"/>
            </a:xfrm>
            <a:custGeom>
              <a:avLst/>
              <a:gdLst/>
              <a:ahLst/>
              <a:cxnLst/>
              <a:rect l="l" t="t" r="r" b="b"/>
              <a:pathLst>
                <a:path w="17394" h="22643" extrusionOk="0">
                  <a:moveTo>
                    <a:pt x="7031" y="21296"/>
                  </a:moveTo>
                  <a:cubicBezTo>
                    <a:pt x="7031" y="21296"/>
                    <a:pt x="17394" y="10568"/>
                    <a:pt x="4726" y="457"/>
                  </a:cubicBezTo>
                  <a:lnTo>
                    <a:pt x="1" y="0"/>
                  </a:lnTo>
                  <a:cubicBezTo>
                    <a:pt x="1" y="0"/>
                    <a:pt x="4292" y="9062"/>
                    <a:pt x="2671" y="22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5"/>
            <p:cNvSpPr/>
            <p:nvPr/>
          </p:nvSpPr>
          <p:spPr>
            <a:xfrm>
              <a:off x="9391625" y="3707725"/>
              <a:ext cx="236275" cy="566675"/>
            </a:xfrm>
            <a:custGeom>
              <a:avLst/>
              <a:gdLst/>
              <a:ahLst/>
              <a:cxnLst/>
              <a:rect l="l" t="t" r="r" b="b"/>
              <a:pathLst>
                <a:path w="9451" h="22667" extrusionOk="0">
                  <a:moveTo>
                    <a:pt x="6323" y="22666"/>
                  </a:moveTo>
                  <a:cubicBezTo>
                    <a:pt x="6323" y="22666"/>
                    <a:pt x="1" y="14312"/>
                    <a:pt x="3653" y="1"/>
                  </a:cubicBezTo>
                  <a:cubicBezTo>
                    <a:pt x="3653" y="46"/>
                    <a:pt x="9450" y="10021"/>
                    <a:pt x="6323" y="226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5"/>
            <p:cNvSpPr/>
            <p:nvPr/>
          </p:nvSpPr>
          <p:spPr>
            <a:xfrm>
              <a:off x="9407050" y="3747100"/>
              <a:ext cx="191750" cy="495325"/>
            </a:xfrm>
            <a:custGeom>
              <a:avLst/>
              <a:gdLst/>
              <a:ahLst/>
              <a:cxnLst/>
              <a:rect l="l" t="t" r="r" b="b"/>
              <a:pathLst>
                <a:path w="7670" h="19813" extrusionOk="0">
                  <a:moveTo>
                    <a:pt x="3218" y="1"/>
                  </a:moveTo>
                  <a:cubicBezTo>
                    <a:pt x="0" y="12440"/>
                    <a:pt x="5524" y="19813"/>
                    <a:pt x="5524" y="19813"/>
                  </a:cubicBezTo>
                  <a:cubicBezTo>
                    <a:pt x="5592" y="19607"/>
                    <a:pt x="5615" y="19402"/>
                    <a:pt x="5661" y="19197"/>
                  </a:cubicBezTo>
                  <a:cubicBezTo>
                    <a:pt x="7669" y="10203"/>
                    <a:pt x="4634" y="2876"/>
                    <a:pt x="3561" y="662"/>
                  </a:cubicBezTo>
                  <a:cubicBezTo>
                    <a:pt x="3355" y="229"/>
                    <a:pt x="3218" y="1"/>
                    <a:pt x="3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5"/>
            <p:cNvSpPr/>
            <p:nvPr/>
          </p:nvSpPr>
          <p:spPr>
            <a:xfrm>
              <a:off x="9436150" y="3764225"/>
              <a:ext cx="162650" cy="463950"/>
            </a:xfrm>
            <a:custGeom>
              <a:avLst/>
              <a:gdLst/>
              <a:ahLst/>
              <a:cxnLst/>
              <a:rect l="l" t="t" r="r" b="b"/>
              <a:pathLst>
                <a:path w="6506" h="18558" extrusionOk="0">
                  <a:moveTo>
                    <a:pt x="2397" y="0"/>
                  </a:moveTo>
                  <a:cubicBezTo>
                    <a:pt x="0" y="10135"/>
                    <a:pt x="3401" y="16731"/>
                    <a:pt x="4497" y="18557"/>
                  </a:cubicBezTo>
                  <a:cubicBezTo>
                    <a:pt x="6505" y="9541"/>
                    <a:pt x="3470" y="2237"/>
                    <a:pt x="2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5"/>
            <p:cNvSpPr/>
            <p:nvPr/>
          </p:nvSpPr>
          <p:spPr>
            <a:xfrm>
              <a:off x="9601050" y="3720275"/>
              <a:ext cx="178625" cy="521025"/>
            </a:xfrm>
            <a:custGeom>
              <a:avLst/>
              <a:gdLst/>
              <a:ahLst/>
              <a:cxnLst/>
              <a:rect l="l" t="t" r="r" b="b"/>
              <a:pathLst>
                <a:path w="7145" h="20841" extrusionOk="0">
                  <a:moveTo>
                    <a:pt x="2306" y="20840"/>
                  </a:moveTo>
                  <a:cubicBezTo>
                    <a:pt x="2306" y="20840"/>
                    <a:pt x="7145" y="10774"/>
                    <a:pt x="1" y="1"/>
                  </a:cubicBezTo>
                  <a:cubicBezTo>
                    <a:pt x="1" y="1"/>
                    <a:pt x="6688" y="9040"/>
                    <a:pt x="2306" y="208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5"/>
            <p:cNvSpPr/>
            <p:nvPr/>
          </p:nvSpPr>
          <p:spPr>
            <a:xfrm>
              <a:off x="9476650" y="3941125"/>
              <a:ext cx="78775" cy="156950"/>
            </a:xfrm>
            <a:custGeom>
              <a:avLst/>
              <a:gdLst/>
              <a:ahLst/>
              <a:cxnLst/>
              <a:rect l="l" t="t" r="r" b="b"/>
              <a:pathLst>
                <a:path w="3151" h="6278" extrusionOk="0">
                  <a:moveTo>
                    <a:pt x="1850" y="6277"/>
                  </a:moveTo>
                  <a:cubicBezTo>
                    <a:pt x="1850" y="6277"/>
                    <a:pt x="3151" y="3218"/>
                    <a:pt x="1119" y="0"/>
                  </a:cubicBezTo>
                  <a:cubicBezTo>
                    <a:pt x="1119" y="0"/>
                    <a:pt x="1" y="3538"/>
                    <a:pt x="1850" y="6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5"/>
            <p:cNvSpPr/>
            <p:nvPr/>
          </p:nvSpPr>
          <p:spPr>
            <a:xfrm>
              <a:off x="9746575" y="3917725"/>
              <a:ext cx="78200" cy="110725"/>
            </a:xfrm>
            <a:custGeom>
              <a:avLst/>
              <a:gdLst/>
              <a:ahLst/>
              <a:cxnLst/>
              <a:rect l="l" t="t" r="r" b="b"/>
              <a:pathLst>
                <a:path w="3128" h="4429" extrusionOk="0">
                  <a:moveTo>
                    <a:pt x="365" y="4428"/>
                  </a:moveTo>
                  <a:lnTo>
                    <a:pt x="1895" y="4223"/>
                  </a:lnTo>
                  <a:cubicBezTo>
                    <a:pt x="1895" y="4223"/>
                    <a:pt x="3127" y="1644"/>
                    <a:pt x="1621" y="0"/>
                  </a:cubicBezTo>
                  <a:lnTo>
                    <a:pt x="0" y="206"/>
                  </a:lnTo>
                  <a:cubicBezTo>
                    <a:pt x="0" y="206"/>
                    <a:pt x="730" y="2214"/>
                    <a:pt x="365" y="4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5"/>
            <p:cNvSpPr/>
            <p:nvPr/>
          </p:nvSpPr>
          <p:spPr>
            <a:xfrm>
              <a:off x="9530300" y="3820150"/>
              <a:ext cx="109000" cy="66775"/>
            </a:xfrm>
            <a:custGeom>
              <a:avLst/>
              <a:gdLst/>
              <a:ahLst/>
              <a:cxnLst/>
              <a:rect l="l" t="t" r="r" b="b"/>
              <a:pathLst>
                <a:path w="4360" h="2671" extrusionOk="0">
                  <a:moveTo>
                    <a:pt x="731" y="2671"/>
                  </a:moveTo>
                  <a:lnTo>
                    <a:pt x="0" y="46"/>
                  </a:lnTo>
                  <a:cubicBezTo>
                    <a:pt x="0" y="46"/>
                    <a:pt x="4018" y="0"/>
                    <a:pt x="4200" y="1301"/>
                  </a:cubicBezTo>
                  <a:cubicBezTo>
                    <a:pt x="4360" y="2625"/>
                    <a:pt x="731" y="2671"/>
                    <a:pt x="731" y="267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5"/>
            <p:cNvSpPr/>
            <p:nvPr/>
          </p:nvSpPr>
          <p:spPr>
            <a:xfrm>
              <a:off x="9667825" y="3829850"/>
              <a:ext cx="63350" cy="41675"/>
            </a:xfrm>
            <a:custGeom>
              <a:avLst/>
              <a:gdLst/>
              <a:ahLst/>
              <a:cxnLst/>
              <a:rect l="l" t="t" r="r" b="b"/>
              <a:pathLst>
                <a:path w="2534" h="1667" extrusionOk="0">
                  <a:moveTo>
                    <a:pt x="548" y="1666"/>
                  </a:moveTo>
                  <a:cubicBezTo>
                    <a:pt x="548" y="1666"/>
                    <a:pt x="2534" y="982"/>
                    <a:pt x="0"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5"/>
            <p:cNvSpPr/>
            <p:nvPr/>
          </p:nvSpPr>
          <p:spPr>
            <a:xfrm>
              <a:off x="9122875" y="3062925"/>
              <a:ext cx="89025" cy="150650"/>
            </a:xfrm>
            <a:custGeom>
              <a:avLst/>
              <a:gdLst/>
              <a:ahLst/>
              <a:cxnLst/>
              <a:rect l="l" t="t" r="r" b="b"/>
              <a:pathLst>
                <a:path w="3561" h="6026" extrusionOk="0">
                  <a:moveTo>
                    <a:pt x="2739" y="0"/>
                  </a:moveTo>
                  <a:cubicBezTo>
                    <a:pt x="2739" y="0"/>
                    <a:pt x="1506" y="2374"/>
                    <a:pt x="3561" y="5752"/>
                  </a:cubicBezTo>
                  <a:lnTo>
                    <a:pt x="1849" y="6026"/>
                  </a:lnTo>
                  <a:cubicBezTo>
                    <a:pt x="1849" y="6026"/>
                    <a:pt x="0" y="3492"/>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5"/>
            <p:cNvSpPr/>
            <p:nvPr/>
          </p:nvSpPr>
          <p:spPr>
            <a:xfrm>
              <a:off x="9119450" y="3064050"/>
              <a:ext cx="49650" cy="168375"/>
            </a:xfrm>
            <a:custGeom>
              <a:avLst/>
              <a:gdLst/>
              <a:ahLst/>
              <a:cxnLst/>
              <a:rect l="l" t="t" r="r" b="b"/>
              <a:pathLst>
                <a:path w="1986" h="6735" extrusionOk="0">
                  <a:moveTo>
                    <a:pt x="1917" y="6734"/>
                  </a:moveTo>
                  <a:cubicBezTo>
                    <a:pt x="1917" y="6734"/>
                    <a:pt x="0" y="3379"/>
                    <a:pt x="1392" y="1"/>
                  </a:cubicBezTo>
                  <a:cubicBezTo>
                    <a:pt x="1392" y="1"/>
                    <a:pt x="228" y="3425"/>
                    <a:pt x="1986" y="60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5"/>
            <p:cNvSpPr/>
            <p:nvPr/>
          </p:nvSpPr>
          <p:spPr>
            <a:xfrm>
              <a:off x="9371650" y="3998175"/>
              <a:ext cx="157525" cy="69075"/>
            </a:xfrm>
            <a:custGeom>
              <a:avLst/>
              <a:gdLst/>
              <a:ahLst/>
              <a:cxnLst/>
              <a:rect l="l" t="t" r="r" b="b"/>
              <a:pathLst>
                <a:path w="6301" h="2763" extrusionOk="0">
                  <a:moveTo>
                    <a:pt x="5570" y="1"/>
                  </a:moveTo>
                  <a:lnTo>
                    <a:pt x="1" y="457"/>
                  </a:lnTo>
                  <a:lnTo>
                    <a:pt x="229" y="2762"/>
                  </a:lnTo>
                  <a:lnTo>
                    <a:pt x="5867" y="1918"/>
                  </a:lnTo>
                  <a:cubicBezTo>
                    <a:pt x="5821" y="1895"/>
                    <a:pt x="6301" y="594"/>
                    <a:pt x="5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5"/>
            <p:cNvSpPr/>
            <p:nvPr/>
          </p:nvSpPr>
          <p:spPr>
            <a:xfrm>
              <a:off x="9357975" y="4009025"/>
              <a:ext cx="35975" cy="57650"/>
            </a:xfrm>
            <a:custGeom>
              <a:avLst/>
              <a:gdLst/>
              <a:ahLst/>
              <a:cxnLst/>
              <a:rect l="l" t="t" r="r" b="b"/>
              <a:pathLst>
                <a:path w="1439" h="2306" extrusionOk="0">
                  <a:moveTo>
                    <a:pt x="548" y="0"/>
                  </a:moveTo>
                  <a:cubicBezTo>
                    <a:pt x="548" y="0"/>
                    <a:pt x="1438" y="1164"/>
                    <a:pt x="776" y="2306"/>
                  </a:cubicBezTo>
                  <a:cubicBezTo>
                    <a:pt x="776" y="2306"/>
                    <a:pt x="0" y="1415"/>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5"/>
            <p:cNvSpPr/>
            <p:nvPr/>
          </p:nvSpPr>
          <p:spPr>
            <a:xfrm>
              <a:off x="9244975" y="4035275"/>
              <a:ext cx="131850" cy="19425"/>
            </a:xfrm>
            <a:custGeom>
              <a:avLst/>
              <a:gdLst/>
              <a:ahLst/>
              <a:cxnLst/>
              <a:rect l="l" t="t" r="r" b="b"/>
              <a:pathLst>
                <a:path w="5274" h="777" extrusionOk="0">
                  <a:moveTo>
                    <a:pt x="5250" y="0"/>
                  </a:moveTo>
                  <a:lnTo>
                    <a:pt x="1" y="662"/>
                  </a:lnTo>
                  <a:lnTo>
                    <a:pt x="46" y="776"/>
                  </a:lnTo>
                  <a:lnTo>
                    <a:pt x="5273" y="320"/>
                  </a:lnTo>
                  <a:close/>
                </a:path>
              </a:pathLst>
            </a:custGeom>
            <a:solidFill>
              <a:srgbClr val="E0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5"/>
            <p:cNvSpPr/>
            <p:nvPr/>
          </p:nvSpPr>
          <p:spPr>
            <a:xfrm>
              <a:off x="9339125" y="3108575"/>
              <a:ext cx="150675" cy="27400"/>
            </a:xfrm>
            <a:custGeom>
              <a:avLst/>
              <a:gdLst/>
              <a:ahLst/>
              <a:cxnLst/>
              <a:rect l="l" t="t" r="r" b="b"/>
              <a:pathLst>
                <a:path w="6027" h="1096" extrusionOk="0">
                  <a:moveTo>
                    <a:pt x="1" y="685"/>
                  </a:moveTo>
                  <a:cubicBezTo>
                    <a:pt x="1" y="685"/>
                    <a:pt x="4201" y="0"/>
                    <a:pt x="6027" y="109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5"/>
            <p:cNvSpPr/>
            <p:nvPr/>
          </p:nvSpPr>
          <p:spPr>
            <a:xfrm>
              <a:off x="9918325" y="3171325"/>
              <a:ext cx="45100" cy="50250"/>
            </a:xfrm>
            <a:custGeom>
              <a:avLst/>
              <a:gdLst/>
              <a:ahLst/>
              <a:cxnLst/>
              <a:rect l="l" t="t" r="r" b="b"/>
              <a:pathLst>
                <a:path w="1804" h="2010" extrusionOk="0">
                  <a:moveTo>
                    <a:pt x="1302" y="1"/>
                  </a:moveTo>
                  <a:cubicBezTo>
                    <a:pt x="1302" y="1"/>
                    <a:pt x="0" y="1188"/>
                    <a:pt x="1416" y="2009"/>
                  </a:cubicBezTo>
                  <a:cubicBezTo>
                    <a:pt x="1416" y="1987"/>
                    <a:pt x="1804" y="640"/>
                    <a:pt x="1302"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5"/>
            <p:cNvSpPr/>
            <p:nvPr/>
          </p:nvSpPr>
          <p:spPr>
            <a:xfrm>
              <a:off x="9933150" y="3264350"/>
              <a:ext cx="25725" cy="46250"/>
            </a:xfrm>
            <a:custGeom>
              <a:avLst/>
              <a:gdLst/>
              <a:ahLst/>
              <a:cxnLst/>
              <a:rect l="l" t="t" r="r" b="b"/>
              <a:pathLst>
                <a:path w="1029" h="1850" extrusionOk="0">
                  <a:moveTo>
                    <a:pt x="206" y="0"/>
                  </a:moveTo>
                  <a:cubicBezTo>
                    <a:pt x="206" y="0"/>
                    <a:pt x="1" y="1849"/>
                    <a:pt x="1028" y="16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5"/>
            <p:cNvSpPr/>
            <p:nvPr/>
          </p:nvSpPr>
          <p:spPr>
            <a:xfrm>
              <a:off x="8221275" y="3008125"/>
              <a:ext cx="42250" cy="62225"/>
            </a:xfrm>
            <a:custGeom>
              <a:avLst/>
              <a:gdLst/>
              <a:ahLst/>
              <a:cxnLst/>
              <a:rect l="l" t="t" r="r" b="b"/>
              <a:pathLst>
                <a:path w="1690" h="2489" extrusionOk="0">
                  <a:moveTo>
                    <a:pt x="1027" y="2489"/>
                  </a:moveTo>
                  <a:cubicBezTo>
                    <a:pt x="1027" y="2489"/>
                    <a:pt x="0" y="366"/>
                    <a:pt x="1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5"/>
            <p:cNvSpPr/>
            <p:nvPr/>
          </p:nvSpPr>
          <p:spPr>
            <a:xfrm>
              <a:off x="8406725" y="2941375"/>
              <a:ext cx="134700" cy="34250"/>
            </a:xfrm>
            <a:custGeom>
              <a:avLst/>
              <a:gdLst/>
              <a:ahLst/>
              <a:cxnLst/>
              <a:rect l="l" t="t" r="r" b="b"/>
              <a:pathLst>
                <a:path w="5388" h="1370" extrusionOk="0">
                  <a:moveTo>
                    <a:pt x="0" y="1370"/>
                  </a:moveTo>
                  <a:cubicBezTo>
                    <a:pt x="0" y="1370"/>
                    <a:pt x="2465" y="0"/>
                    <a:pt x="5387" y="107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5"/>
            <p:cNvSpPr/>
            <p:nvPr/>
          </p:nvSpPr>
          <p:spPr>
            <a:xfrm>
              <a:off x="9278650" y="2584725"/>
              <a:ext cx="163225" cy="169500"/>
            </a:xfrm>
            <a:custGeom>
              <a:avLst/>
              <a:gdLst/>
              <a:ahLst/>
              <a:cxnLst/>
              <a:rect l="l" t="t" r="r" b="b"/>
              <a:pathLst>
                <a:path w="6529" h="6780" extrusionOk="0">
                  <a:moveTo>
                    <a:pt x="0" y="5661"/>
                  </a:moveTo>
                  <a:cubicBezTo>
                    <a:pt x="0" y="5661"/>
                    <a:pt x="6163" y="1"/>
                    <a:pt x="6528" y="67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5"/>
            <p:cNvSpPr/>
            <p:nvPr/>
          </p:nvSpPr>
          <p:spPr>
            <a:xfrm>
              <a:off x="9401900" y="2570450"/>
              <a:ext cx="39975" cy="43975"/>
            </a:xfrm>
            <a:custGeom>
              <a:avLst/>
              <a:gdLst/>
              <a:ahLst/>
              <a:cxnLst/>
              <a:rect l="l" t="t" r="r" b="b"/>
              <a:pathLst>
                <a:path w="1599" h="1759" extrusionOk="0">
                  <a:moveTo>
                    <a:pt x="115" y="1758"/>
                  </a:moveTo>
                  <a:cubicBezTo>
                    <a:pt x="115" y="1758"/>
                    <a:pt x="1" y="252"/>
                    <a:pt x="1233" y="1"/>
                  </a:cubicBezTo>
                  <a:cubicBezTo>
                    <a:pt x="1188" y="1"/>
                    <a:pt x="1598" y="1530"/>
                    <a:pt x="115" y="17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5"/>
            <p:cNvSpPr/>
            <p:nvPr/>
          </p:nvSpPr>
          <p:spPr>
            <a:xfrm>
              <a:off x="9106325" y="2899150"/>
              <a:ext cx="72475" cy="113575"/>
            </a:xfrm>
            <a:custGeom>
              <a:avLst/>
              <a:gdLst/>
              <a:ahLst/>
              <a:cxnLst/>
              <a:rect l="l" t="t" r="r" b="b"/>
              <a:pathLst>
                <a:path w="2899" h="4543" extrusionOk="0">
                  <a:moveTo>
                    <a:pt x="1552" y="4542"/>
                  </a:moveTo>
                  <a:cubicBezTo>
                    <a:pt x="1552" y="4542"/>
                    <a:pt x="0" y="1918"/>
                    <a:pt x="1895" y="0"/>
                  </a:cubicBezTo>
                  <a:cubicBezTo>
                    <a:pt x="1895" y="0"/>
                    <a:pt x="2899" y="2351"/>
                    <a:pt x="1552" y="4542"/>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5"/>
            <p:cNvSpPr/>
            <p:nvPr/>
          </p:nvSpPr>
          <p:spPr>
            <a:xfrm>
              <a:off x="8313700" y="3562225"/>
              <a:ext cx="35400" cy="146675"/>
            </a:xfrm>
            <a:custGeom>
              <a:avLst/>
              <a:gdLst/>
              <a:ahLst/>
              <a:cxnLst/>
              <a:rect l="l" t="t" r="r" b="b"/>
              <a:pathLst>
                <a:path w="1416" h="5867" extrusionOk="0">
                  <a:moveTo>
                    <a:pt x="1416" y="5866"/>
                  </a:moveTo>
                  <a:cubicBezTo>
                    <a:pt x="1416" y="5866"/>
                    <a:pt x="1" y="1826"/>
                    <a:pt x="731"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5"/>
            <p:cNvSpPr/>
            <p:nvPr/>
          </p:nvSpPr>
          <p:spPr>
            <a:xfrm>
              <a:off x="8646375" y="2431800"/>
              <a:ext cx="944425" cy="442250"/>
            </a:xfrm>
            <a:custGeom>
              <a:avLst/>
              <a:gdLst/>
              <a:ahLst/>
              <a:cxnLst/>
              <a:rect l="l" t="t" r="r" b="b"/>
              <a:pathLst>
                <a:path w="37777" h="17690" extrusionOk="0">
                  <a:moveTo>
                    <a:pt x="37777" y="5684"/>
                  </a:moveTo>
                  <a:lnTo>
                    <a:pt x="35494" y="13924"/>
                  </a:lnTo>
                  <a:cubicBezTo>
                    <a:pt x="31705" y="14357"/>
                    <a:pt x="27300" y="14517"/>
                    <a:pt x="22940" y="14517"/>
                  </a:cubicBezTo>
                  <a:lnTo>
                    <a:pt x="22940" y="14586"/>
                  </a:lnTo>
                  <a:cubicBezTo>
                    <a:pt x="22598" y="14677"/>
                    <a:pt x="22233" y="14745"/>
                    <a:pt x="21890" y="14814"/>
                  </a:cubicBezTo>
                  <a:lnTo>
                    <a:pt x="21822" y="15727"/>
                  </a:lnTo>
                  <a:lnTo>
                    <a:pt x="21822" y="15727"/>
                  </a:lnTo>
                  <a:lnTo>
                    <a:pt x="21708" y="17599"/>
                  </a:lnTo>
                  <a:cubicBezTo>
                    <a:pt x="19083" y="16206"/>
                    <a:pt x="15613" y="17690"/>
                    <a:pt x="15613" y="17690"/>
                  </a:cubicBezTo>
                  <a:lnTo>
                    <a:pt x="15499" y="15955"/>
                  </a:lnTo>
                  <a:lnTo>
                    <a:pt x="15454" y="15978"/>
                  </a:lnTo>
                  <a:lnTo>
                    <a:pt x="15408" y="14791"/>
                  </a:lnTo>
                  <a:cubicBezTo>
                    <a:pt x="14723" y="14677"/>
                    <a:pt x="14312" y="14586"/>
                    <a:pt x="14312" y="14586"/>
                  </a:cubicBezTo>
                  <a:lnTo>
                    <a:pt x="14312" y="14357"/>
                  </a:lnTo>
                  <a:cubicBezTo>
                    <a:pt x="7122" y="14106"/>
                    <a:pt x="1599" y="13604"/>
                    <a:pt x="1599" y="13604"/>
                  </a:cubicBezTo>
                  <a:lnTo>
                    <a:pt x="1" y="6232"/>
                  </a:lnTo>
                  <a:cubicBezTo>
                    <a:pt x="20681" y="0"/>
                    <a:pt x="37777" y="5684"/>
                    <a:pt x="37777" y="56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AD7AD44-61CA-604F-3791-63EA75D470BE}"/>
              </a:ext>
            </a:extLst>
          </p:cNvPr>
          <p:cNvSpPr txBox="1"/>
          <p:nvPr/>
        </p:nvSpPr>
        <p:spPr>
          <a:xfrm>
            <a:off x="1659824" y="2427183"/>
            <a:ext cx="4572000" cy="830997"/>
          </a:xfrm>
          <a:prstGeom prst="rect">
            <a:avLst/>
          </a:prstGeom>
          <a:noFill/>
        </p:spPr>
        <p:txBody>
          <a:bodyPr wrap="square">
            <a:spAutoFit/>
          </a:bodyPr>
          <a:lstStyle/>
          <a:p>
            <a:r>
              <a:rPr lang="en-US" sz="2400" dirty="0">
                <a:solidFill>
                  <a:schemeClr val="tx1"/>
                </a:solidFill>
                <a:latin typeface="Oranienbaum" panose="02000506080000020003" pitchFamily="2" charset="0"/>
              </a:rPr>
              <a:t>What is the accuracy of automatically calculated VPDT?</a:t>
            </a:r>
            <a:endParaRPr lang="en-NZ" sz="2400" dirty="0">
              <a:solidFill>
                <a:schemeClr val="tx1"/>
              </a:solidFill>
              <a:latin typeface="Oranienbaum" panose="02000506080000020003" pitchFamily="2" charset="0"/>
            </a:endParaRPr>
          </a:p>
        </p:txBody>
      </p:sp>
      <p:sp>
        <p:nvSpPr>
          <p:cNvPr id="6" name="Google Shape;2868;p49">
            <a:extLst>
              <a:ext uri="{FF2B5EF4-FFF2-40B4-BE49-F238E27FC236}">
                <a16:creationId xmlns:a16="http://schemas.microsoft.com/office/drawing/2014/main" id="{C8C1A19B-83BB-99D8-A38A-3BF077F1569B}"/>
              </a:ext>
            </a:extLst>
          </p:cNvPr>
          <p:cNvSpPr txBox="1">
            <a:spLocks noGrp="1"/>
          </p:cNvSpPr>
          <p:nvPr>
            <p:ph type="title" idx="2"/>
          </p:nvPr>
        </p:nvSpPr>
        <p:spPr>
          <a:xfrm>
            <a:off x="6688206" y="1697426"/>
            <a:ext cx="1322100" cy="9501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6"/>
        <p:cNvGrpSpPr/>
        <p:nvPr/>
      </p:nvGrpSpPr>
      <p:grpSpPr>
        <a:xfrm>
          <a:off x="0" y="0"/>
          <a:ext cx="0" cy="0"/>
          <a:chOff x="0" y="0"/>
          <a:chExt cx="0" cy="0"/>
        </a:xfrm>
      </p:grpSpPr>
      <p:sp>
        <p:nvSpPr>
          <p:cNvPr id="3457" name="Google Shape;3457;p56"/>
          <p:cNvSpPr/>
          <p:nvPr/>
        </p:nvSpPr>
        <p:spPr>
          <a:xfrm>
            <a:off x="1480263" y="1460586"/>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sp>
        <p:nvSpPr>
          <p:cNvPr id="3458" name="Google Shape;3458;p56"/>
          <p:cNvSpPr/>
          <p:nvPr/>
        </p:nvSpPr>
        <p:spPr>
          <a:xfrm>
            <a:off x="4156188" y="2548648"/>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sp>
        <p:nvSpPr>
          <p:cNvPr id="3459" name="Google Shape;3459;p56"/>
          <p:cNvSpPr/>
          <p:nvPr/>
        </p:nvSpPr>
        <p:spPr>
          <a:xfrm>
            <a:off x="6832125" y="1522561"/>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sp>
        <p:nvSpPr>
          <p:cNvPr id="3460" name="Google Shape;3460;p56"/>
          <p:cNvSpPr txBox="1">
            <a:spLocks noGrp="1"/>
          </p:cNvSpPr>
          <p:nvPr>
            <p:ph type="title" idx="6"/>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Architecture</a:t>
            </a:r>
            <a:endParaRPr sz="3600" dirty="0"/>
          </a:p>
        </p:txBody>
      </p:sp>
      <p:sp>
        <p:nvSpPr>
          <p:cNvPr id="3461" name="Google Shape;3461;p56"/>
          <p:cNvSpPr txBox="1">
            <a:spLocks noGrp="1"/>
          </p:cNvSpPr>
          <p:nvPr>
            <p:ph type="title"/>
          </p:nvPr>
        </p:nvSpPr>
        <p:spPr>
          <a:xfrm rot="-877">
            <a:off x="720000" y="2470771"/>
            <a:ext cx="2352000" cy="4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 Maps</a:t>
            </a:r>
            <a:endParaRPr dirty="0"/>
          </a:p>
        </p:txBody>
      </p:sp>
      <p:sp>
        <p:nvSpPr>
          <p:cNvPr id="3462" name="Google Shape;3462;p56"/>
          <p:cNvSpPr txBox="1">
            <a:spLocks noGrp="1"/>
          </p:cNvSpPr>
          <p:nvPr>
            <p:ph type="title" idx="2"/>
          </p:nvPr>
        </p:nvSpPr>
        <p:spPr>
          <a:xfrm>
            <a:off x="3393926" y="3515735"/>
            <a:ext cx="2352000" cy="4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Frame stacking</a:t>
            </a:r>
            <a:endParaRPr dirty="0"/>
          </a:p>
        </p:txBody>
      </p:sp>
      <p:sp>
        <p:nvSpPr>
          <p:cNvPr id="3464" name="Google Shape;3464;p56"/>
          <p:cNvSpPr txBox="1">
            <a:spLocks noGrp="1"/>
          </p:cNvSpPr>
          <p:nvPr>
            <p:ph type="title" idx="4"/>
          </p:nvPr>
        </p:nvSpPr>
        <p:spPr>
          <a:xfrm>
            <a:off x="6071875" y="2470221"/>
            <a:ext cx="2352000" cy="4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Convolutions</a:t>
            </a:r>
            <a:endParaRPr dirty="0"/>
          </a:p>
        </p:txBody>
      </p:sp>
      <p:grpSp>
        <p:nvGrpSpPr>
          <p:cNvPr id="3473" name="Google Shape;3473;p56"/>
          <p:cNvGrpSpPr/>
          <p:nvPr/>
        </p:nvGrpSpPr>
        <p:grpSpPr>
          <a:xfrm>
            <a:off x="4396000" y="2806385"/>
            <a:ext cx="351880" cy="352803"/>
            <a:chOff x="-23615075" y="3148525"/>
            <a:chExt cx="295375" cy="296150"/>
          </a:xfrm>
        </p:grpSpPr>
        <p:sp>
          <p:nvSpPr>
            <p:cNvPr id="3474" name="Google Shape;3474;p56"/>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56"/>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56"/>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6"/>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57;p56">
            <a:extLst>
              <a:ext uri="{FF2B5EF4-FFF2-40B4-BE49-F238E27FC236}">
                <a16:creationId xmlns:a16="http://schemas.microsoft.com/office/drawing/2014/main" id="{51748D77-4E43-6028-D7B5-C893A250BE01}"/>
              </a:ext>
            </a:extLst>
          </p:cNvPr>
          <p:cNvSpPr/>
          <p:nvPr/>
        </p:nvSpPr>
        <p:spPr>
          <a:xfrm>
            <a:off x="4214204" y="2455804"/>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sp>
        <p:nvSpPr>
          <p:cNvPr id="3" name="Google Shape;3457;p56">
            <a:extLst>
              <a:ext uri="{FF2B5EF4-FFF2-40B4-BE49-F238E27FC236}">
                <a16:creationId xmlns:a16="http://schemas.microsoft.com/office/drawing/2014/main" id="{7598AEEF-682D-B43B-D989-5C7224B6F5B3}"/>
              </a:ext>
            </a:extLst>
          </p:cNvPr>
          <p:cNvSpPr/>
          <p:nvPr/>
        </p:nvSpPr>
        <p:spPr>
          <a:xfrm>
            <a:off x="4290834" y="2387032"/>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sp>
        <p:nvSpPr>
          <p:cNvPr id="4" name="Google Shape;3457;p56">
            <a:extLst>
              <a:ext uri="{FF2B5EF4-FFF2-40B4-BE49-F238E27FC236}">
                <a16:creationId xmlns:a16="http://schemas.microsoft.com/office/drawing/2014/main" id="{0F07D161-64BD-A390-5FE3-4E3223E87E38}"/>
              </a:ext>
            </a:extLst>
          </p:cNvPr>
          <p:cNvSpPr/>
          <p:nvPr/>
        </p:nvSpPr>
        <p:spPr>
          <a:xfrm>
            <a:off x="4366113" y="2318260"/>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sp>
        <p:nvSpPr>
          <p:cNvPr id="5" name="Google Shape;3457;p56">
            <a:extLst>
              <a:ext uri="{FF2B5EF4-FFF2-40B4-BE49-F238E27FC236}">
                <a16:creationId xmlns:a16="http://schemas.microsoft.com/office/drawing/2014/main" id="{7F33EBC6-2F7C-B089-61DC-88F1222F8EDE}"/>
              </a:ext>
            </a:extLst>
          </p:cNvPr>
          <p:cNvSpPr/>
          <p:nvPr/>
        </p:nvSpPr>
        <p:spPr>
          <a:xfrm>
            <a:off x="4441392" y="2249488"/>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solidFill>
              <a:schemeClr val="tx1"/>
            </a:solidFill>
          </a:ln>
        </p:spPr>
        <p:txBody>
          <a:bodyPr/>
          <a:lstStyle/>
          <a:p>
            <a:endParaRPr lang="en-NZ"/>
          </a:p>
        </p:txBody>
      </p:sp>
      <p:cxnSp>
        <p:nvCxnSpPr>
          <p:cNvPr id="7" name="Straight Connector 6">
            <a:extLst>
              <a:ext uri="{FF2B5EF4-FFF2-40B4-BE49-F238E27FC236}">
                <a16:creationId xmlns:a16="http://schemas.microsoft.com/office/drawing/2014/main" id="{654E7F56-EDA4-6E1A-325A-55795989E70E}"/>
              </a:ext>
            </a:extLst>
          </p:cNvPr>
          <p:cNvCxnSpPr>
            <a:cxnSpLocks/>
          </p:cNvCxnSpPr>
          <p:nvPr/>
        </p:nvCxnSpPr>
        <p:spPr>
          <a:xfrm>
            <a:off x="7247862" y="1538279"/>
            <a:ext cx="0" cy="836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14AA3D-16A0-006E-C2E7-72161C8A2C64}"/>
              </a:ext>
            </a:extLst>
          </p:cNvPr>
          <p:cNvCxnSpPr>
            <a:cxnSpLocks/>
          </p:cNvCxnSpPr>
          <p:nvPr/>
        </p:nvCxnSpPr>
        <p:spPr>
          <a:xfrm>
            <a:off x="7464555" y="1538279"/>
            <a:ext cx="0" cy="836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6427DBB-9258-C956-4414-A515273799B8}"/>
              </a:ext>
            </a:extLst>
          </p:cNvPr>
          <p:cNvCxnSpPr>
            <a:cxnSpLocks/>
          </p:cNvCxnSpPr>
          <p:nvPr/>
        </p:nvCxnSpPr>
        <p:spPr>
          <a:xfrm>
            <a:off x="7045456" y="1550194"/>
            <a:ext cx="0" cy="836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8ED5F1-E046-7657-B89C-9812DBFF886A}"/>
              </a:ext>
            </a:extLst>
          </p:cNvPr>
          <p:cNvCxnSpPr>
            <a:cxnSpLocks/>
          </p:cNvCxnSpPr>
          <p:nvPr/>
        </p:nvCxnSpPr>
        <p:spPr>
          <a:xfrm flipV="1">
            <a:off x="6850856" y="1767583"/>
            <a:ext cx="780387" cy="4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833F4A-5E51-D9FF-6897-80E9FC886BFE}"/>
              </a:ext>
            </a:extLst>
          </p:cNvPr>
          <p:cNvCxnSpPr>
            <a:cxnSpLocks/>
          </p:cNvCxnSpPr>
          <p:nvPr/>
        </p:nvCxnSpPr>
        <p:spPr>
          <a:xfrm flipV="1">
            <a:off x="6832125" y="2102644"/>
            <a:ext cx="799118" cy="26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55FDEED-68A2-82BE-49D6-FF817CEAB710}"/>
              </a:ext>
            </a:extLst>
          </p:cNvPr>
          <p:cNvCxnSpPr>
            <a:cxnSpLocks/>
          </p:cNvCxnSpPr>
          <p:nvPr/>
        </p:nvCxnSpPr>
        <p:spPr>
          <a:xfrm>
            <a:off x="3393926" y="3009943"/>
            <a:ext cx="7622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18C80E5-9552-D11D-014A-2A8C4750466A}"/>
              </a:ext>
            </a:extLst>
          </p:cNvPr>
          <p:cNvCxnSpPr>
            <a:cxnSpLocks/>
          </p:cNvCxnSpPr>
          <p:nvPr/>
        </p:nvCxnSpPr>
        <p:spPr>
          <a:xfrm>
            <a:off x="3393926" y="2899469"/>
            <a:ext cx="8202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C25771-0F58-3775-557D-3EB08A987C25}"/>
              </a:ext>
            </a:extLst>
          </p:cNvPr>
          <p:cNvCxnSpPr>
            <a:cxnSpLocks/>
          </p:cNvCxnSpPr>
          <p:nvPr/>
        </p:nvCxnSpPr>
        <p:spPr>
          <a:xfrm>
            <a:off x="3393926" y="2806385"/>
            <a:ext cx="8969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767B4CC-DD20-651D-8FC9-B2A062561277}"/>
              </a:ext>
            </a:extLst>
          </p:cNvPr>
          <p:cNvCxnSpPr>
            <a:cxnSpLocks/>
          </p:cNvCxnSpPr>
          <p:nvPr/>
        </p:nvCxnSpPr>
        <p:spPr>
          <a:xfrm>
            <a:off x="3393926" y="2705143"/>
            <a:ext cx="9759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AFE90D-3498-2702-D0FF-90700F65E5D3}"/>
              </a:ext>
            </a:extLst>
          </p:cNvPr>
          <p:cNvCxnSpPr>
            <a:cxnSpLocks/>
          </p:cNvCxnSpPr>
          <p:nvPr/>
        </p:nvCxnSpPr>
        <p:spPr>
          <a:xfrm>
            <a:off x="3393926" y="2548648"/>
            <a:ext cx="1043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6EE03C-6ACA-3137-A306-DF3E3B8E816F}"/>
              </a:ext>
            </a:extLst>
          </p:cNvPr>
          <p:cNvCxnSpPr>
            <a:cxnSpLocks/>
          </p:cNvCxnSpPr>
          <p:nvPr/>
        </p:nvCxnSpPr>
        <p:spPr>
          <a:xfrm>
            <a:off x="2290763" y="1889760"/>
            <a:ext cx="1103163" cy="0"/>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80F74532-0BBC-4B6B-18AB-13856F28413F}"/>
              </a:ext>
            </a:extLst>
          </p:cNvPr>
          <p:cNvCxnSpPr>
            <a:cxnSpLocks/>
          </p:cNvCxnSpPr>
          <p:nvPr/>
        </p:nvCxnSpPr>
        <p:spPr>
          <a:xfrm>
            <a:off x="3393926" y="1889760"/>
            <a:ext cx="0" cy="1120183"/>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3493" name="Connector: Elbow 3492">
            <a:extLst>
              <a:ext uri="{FF2B5EF4-FFF2-40B4-BE49-F238E27FC236}">
                <a16:creationId xmlns:a16="http://schemas.microsoft.com/office/drawing/2014/main" id="{F8A7F4DA-A6F5-6EFF-9827-40FB196F5955}"/>
              </a:ext>
            </a:extLst>
          </p:cNvPr>
          <p:cNvCxnSpPr>
            <a:cxnSpLocks/>
          </p:cNvCxnSpPr>
          <p:nvPr/>
        </p:nvCxnSpPr>
        <p:spPr>
          <a:xfrm flipV="1">
            <a:off x="5344367" y="1993900"/>
            <a:ext cx="1424733" cy="711243"/>
          </a:xfrm>
          <a:prstGeom prst="bentConnector3">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9"/>
        <p:cNvGrpSpPr/>
        <p:nvPr/>
      </p:nvGrpSpPr>
      <p:grpSpPr>
        <a:xfrm>
          <a:off x="0" y="0"/>
          <a:ext cx="0" cy="0"/>
          <a:chOff x="0" y="0"/>
          <a:chExt cx="0" cy="0"/>
        </a:xfrm>
      </p:grpSpPr>
      <p:sp>
        <p:nvSpPr>
          <p:cNvPr id="3501" name="Google Shape;3501;p58"/>
          <p:cNvSpPr txBox="1">
            <a:spLocks noGrp="1"/>
          </p:cNvSpPr>
          <p:nvPr>
            <p:ph type="title"/>
          </p:nvPr>
        </p:nvSpPr>
        <p:spPr>
          <a:xfrm>
            <a:off x="718150" y="540000"/>
            <a:ext cx="77058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t>Phase results</a:t>
            </a:r>
            <a:endParaRPr dirty="0"/>
          </a:p>
        </p:txBody>
      </p:sp>
      <p:pic>
        <p:nvPicPr>
          <p:cNvPr id="1028" name="Picture 4">
            <a:extLst>
              <a:ext uri="{FF2B5EF4-FFF2-40B4-BE49-F238E27FC236}">
                <a16:creationId xmlns:a16="http://schemas.microsoft.com/office/drawing/2014/main" id="{D0AA40CE-7D9D-6CB5-7AC0-D04F0618D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50" y="1393897"/>
            <a:ext cx="5057140" cy="312693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118;p51">
            <a:extLst>
              <a:ext uri="{FF2B5EF4-FFF2-40B4-BE49-F238E27FC236}">
                <a16:creationId xmlns:a16="http://schemas.microsoft.com/office/drawing/2014/main" id="{53555365-AC9D-AC7A-2BDC-95C3EC67DC72}"/>
              </a:ext>
            </a:extLst>
          </p:cNvPr>
          <p:cNvSpPr txBox="1">
            <a:spLocks/>
          </p:cNvSpPr>
          <p:nvPr/>
        </p:nvSpPr>
        <p:spPr>
          <a:xfrm>
            <a:off x="6123508" y="3373881"/>
            <a:ext cx="28467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NZ" sz="2200" dirty="0">
                <a:solidFill>
                  <a:schemeClr val="tx1"/>
                </a:solidFill>
                <a:latin typeface="Oranienbaum" panose="02000506080000020003" pitchFamily="2" charset="0"/>
              </a:rPr>
              <a:t>F1 Score</a:t>
            </a:r>
          </a:p>
        </p:txBody>
      </p:sp>
      <p:sp>
        <p:nvSpPr>
          <p:cNvPr id="3" name="Google Shape;2831;p48">
            <a:extLst>
              <a:ext uri="{FF2B5EF4-FFF2-40B4-BE49-F238E27FC236}">
                <a16:creationId xmlns:a16="http://schemas.microsoft.com/office/drawing/2014/main" id="{A983BACA-2B68-E624-0198-999ADB7D4C1B}"/>
              </a:ext>
            </a:extLst>
          </p:cNvPr>
          <p:cNvSpPr/>
          <p:nvPr/>
        </p:nvSpPr>
        <p:spPr>
          <a:xfrm>
            <a:off x="7101808" y="2253150"/>
            <a:ext cx="890100" cy="890100"/>
          </a:xfrm>
          <a:prstGeom prst="pie">
            <a:avLst>
              <a:gd name="adj1" fmla="val 16246966"/>
              <a:gd name="adj2" fmla="val 1682663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39;p48">
            <a:extLst>
              <a:ext uri="{FF2B5EF4-FFF2-40B4-BE49-F238E27FC236}">
                <a16:creationId xmlns:a16="http://schemas.microsoft.com/office/drawing/2014/main" id="{C9D2867F-5E42-65CA-15E1-E88B7CEAFFBF}"/>
              </a:ext>
            </a:extLst>
          </p:cNvPr>
          <p:cNvSpPr txBox="1">
            <a:spLocks/>
          </p:cNvSpPr>
          <p:nvPr/>
        </p:nvSpPr>
        <p:spPr>
          <a:xfrm>
            <a:off x="6663358" y="1508319"/>
            <a:ext cx="1767000" cy="5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800" dirty="0">
                <a:solidFill>
                  <a:schemeClr val="tx1"/>
                </a:solidFill>
                <a:latin typeface="Oranienbaum" panose="02000506080000020003" pitchFamily="2" charset="0"/>
              </a:rPr>
              <a:t>4%</a:t>
            </a:r>
          </a:p>
        </p:txBody>
      </p:sp>
      <p:sp>
        <p:nvSpPr>
          <p:cNvPr id="5" name="Google Shape;2842;p48">
            <a:extLst>
              <a:ext uri="{FF2B5EF4-FFF2-40B4-BE49-F238E27FC236}">
                <a16:creationId xmlns:a16="http://schemas.microsoft.com/office/drawing/2014/main" id="{FAAFDA15-4CF9-B8F6-65EB-2F02E02C9152}"/>
              </a:ext>
            </a:extLst>
          </p:cNvPr>
          <p:cNvSpPr/>
          <p:nvPr/>
        </p:nvSpPr>
        <p:spPr>
          <a:xfrm>
            <a:off x="7233658" y="238503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1">
          <a:extLst>
            <a:ext uri="{FF2B5EF4-FFF2-40B4-BE49-F238E27FC236}">
              <a16:creationId xmlns:a16="http://schemas.microsoft.com/office/drawing/2014/main" id="{D96D0E54-2A77-C900-1099-A578D2DF57A5}"/>
            </a:ext>
          </a:extLst>
        </p:cNvPr>
        <p:cNvGrpSpPr/>
        <p:nvPr/>
      </p:nvGrpSpPr>
      <p:grpSpPr>
        <a:xfrm>
          <a:off x="0" y="0"/>
          <a:ext cx="0" cy="0"/>
          <a:chOff x="0" y="0"/>
          <a:chExt cx="0" cy="0"/>
        </a:xfrm>
      </p:grpSpPr>
      <p:sp>
        <p:nvSpPr>
          <p:cNvPr id="3202" name="Google Shape;3202;p54">
            <a:extLst>
              <a:ext uri="{FF2B5EF4-FFF2-40B4-BE49-F238E27FC236}">
                <a16:creationId xmlns:a16="http://schemas.microsoft.com/office/drawing/2014/main" id="{3AC79EB8-D37E-77A3-42D7-4A84696557EF}"/>
              </a:ext>
            </a:extLst>
          </p:cNvPr>
          <p:cNvSpPr txBox="1">
            <a:spLocks noGrp="1"/>
          </p:cNvSpPr>
          <p:nvPr>
            <p:ph type="title"/>
          </p:nvPr>
        </p:nvSpPr>
        <p:spPr>
          <a:xfrm>
            <a:off x="720748" y="1993734"/>
            <a:ext cx="3754518" cy="87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a:t>In the future</a:t>
            </a:r>
            <a:endParaRPr sz="5400" dirty="0"/>
          </a:p>
        </p:txBody>
      </p:sp>
      <p:grpSp>
        <p:nvGrpSpPr>
          <p:cNvPr id="3206" name="Google Shape;3206;p54">
            <a:extLst>
              <a:ext uri="{FF2B5EF4-FFF2-40B4-BE49-F238E27FC236}">
                <a16:creationId xmlns:a16="http://schemas.microsoft.com/office/drawing/2014/main" id="{176D926D-3E7F-EBC6-B232-B88E182DF98C}"/>
              </a:ext>
            </a:extLst>
          </p:cNvPr>
          <p:cNvGrpSpPr/>
          <p:nvPr/>
        </p:nvGrpSpPr>
        <p:grpSpPr>
          <a:xfrm>
            <a:off x="5063212" y="1148212"/>
            <a:ext cx="4256508" cy="2782729"/>
            <a:chOff x="-3100375" y="444100"/>
            <a:chExt cx="5705775" cy="3730200"/>
          </a:xfrm>
        </p:grpSpPr>
        <p:sp>
          <p:nvSpPr>
            <p:cNvPr id="3207" name="Google Shape;3207;p54">
              <a:extLst>
                <a:ext uri="{FF2B5EF4-FFF2-40B4-BE49-F238E27FC236}">
                  <a16:creationId xmlns:a16="http://schemas.microsoft.com/office/drawing/2014/main" id="{3BE62668-DB7D-3818-43F6-4F76A0C876A7}"/>
                </a:ext>
              </a:extLst>
            </p:cNvPr>
            <p:cNvSpPr/>
            <p:nvPr/>
          </p:nvSpPr>
          <p:spPr>
            <a:xfrm>
              <a:off x="1054275" y="1293875"/>
              <a:ext cx="1551125" cy="2880425"/>
            </a:xfrm>
            <a:custGeom>
              <a:avLst/>
              <a:gdLst/>
              <a:ahLst/>
              <a:cxnLst/>
              <a:rect l="l" t="t" r="r" b="b"/>
              <a:pathLst>
                <a:path w="62045" h="115217" extrusionOk="0">
                  <a:moveTo>
                    <a:pt x="3936" y="115216"/>
                  </a:moveTo>
                  <a:lnTo>
                    <a:pt x="0" y="3469"/>
                  </a:lnTo>
                  <a:lnTo>
                    <a:pt x="62045" y="0"/>
                  </a:lnTo>
                  <a:lnTo>
                    <a:pt x="57475" y="1152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4">
              <a:extLst>
                <a:ext uri="{FF2B5EF4-FFF2-40B4-BE49-F238E27FC236}">
                  <a16:creationId xmlns:a16="http://schemas.microsoft.com/office/drawing/2014/main" id="{3B1E004A-7F2C-A7DA-B819-4995CA46B14E}"/>
                </a:ext>
              </a:extLst>
            </p:cNvPr>
            <p:cNvSpPr/>
            <p:nvPr/>
          </p:nvSpPr>
          <p:spPr>
            <a:xfrm>
              <a:off x="1146000" y="1380600"/>
              <a:ext cx="1386850" cy="2793700"/>
            </a:xfrm>
            <a:custGeom>
              <a:avLst/>
              <a:gdLst/>
              <a:ahLst/>
              <a:cxnLst/>
              <a:rect l="l" t="t" r="r" b="b"/>
              <a:pathLst>
                <a:path w="55474" h="111748" extrusionOk="0">
                  <a:moveTo>
                    <a:pt x="55473" y="0"/>
                  </a:moveTo>
                  <a:lnTo>
                    <a:pt x="0" y="3336"/>
                  </a:lnTo>
                  <a:lnTo>
                    <a:pt x="2469" y="111747"/>
                  </a:lnTo>
                  <a:lnTo>
                    <a:pt x="50937" y="111747"/>
                  </a:lnTo>
                  <a:lnTo>
                    <a:pt x="55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4">
              <a:extLst>
                <a:ext uri="{FF2B5EF4-FFF2-40B4-BE49-F238E27FC236}">
                  <a16:creationId xmlns:a16="http://schemas.microsoft.com/office/drawing/2014/main" id="{A8A141E8-4F7E-0B0F-3884-2AE44F697B4A}"/>
                </a:ext>
              </a:extLst>
            </p:cNvPr>
            <p:cNvSpPr/>
            <p:nvPr/>
          </p:nvSpPr>
          <p:spPr>
            <a:xfrm>
              <a:off x="1147675" y="1428975"/>
              <a:ext cx="1327625" cy="2745325"/>
            </a:xfrm>
            <a:custGeom>
              <a:avLst/>
              <a:gdLst/>
              <a:ahLst/>
              <a:cxnLst/>
              <a:rect l="l" t="t" r="r" b="b"/>
              <a:pathLst>
                <a:path w="53105" h="109813" extrusionOk="0">
                  <a:moveTo>
                    <a:pt x="49802" y="109812"/>
                  </a:moveTo>
                  <a:lnTo>
                    <a:pt x="53105" y="0"/>
                  </a:lnTo>
                  <a:lnTo>
                    <a:pt x="0" y="2569"/>
                  </a:lnTo>
                  <a:lnTo>
                    <a:pt x="2402" y="109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4">
              <a:extLst>
                <a:ext uri="{FF2B5EF4-FFF2-40B4-BE49-F238E27FC236}">
                  <a16:creationId xmlns:a16="http://schemas.microsoft.com/office/drawing/2014/main" id="{C5DA1C0B-2E80-CC70-5FEB-C1E50138DAE3}"/>
                </a:ext>
              </a:extLst>
            </p:cNvPr>
            <p:cNvSpPr/>
            <p:nvPr/>
          </p:nvSpPr>
          <p:spPr>
            <a:xfrm>
              <a:off x="2085825" y="1522375"/>
              <a:ext cx="310250" cy="1460225"/>
            </a:xfrm>
            <a:custGeom>
              <a:avLst/>
              <a:gdLst/>
              <a:ahLst/>
              <a:cxnLst/>
              <a:rect l="l" t="t" r="r" b="b"/>
              <a:pathLst>
                <a:path w="12410" h="58409" extrusionOk="0">
                  <a:moveTo>
                    <a:pt x="1" y="58409"/>
                  </a:moveTo>
                  <a:lnTo>
                    <a:pt x="9741" y="58409"/>
                  </a:lnTo>
                  <a:lnTo>
                    <a:pt x="12410" y="0"/>
                  </a:lnTo>
                  <a:lnTo>
                    <a:pt x="1235" y="7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4">
              <a:extLst>
                <a:ext uri="{FF2B5EF4-FFF2-40B4-BE49-F238E27FC236}">
                  <a16:creationId xmlns:a16="http://schemas.microsoft.com/office/drawing/2014/main" id="{265BFB97-78E7-2CF6-E17E-7FD2DD7A70FD}"/>
                </a:ext>
              </a:extLst>
            </p:cNvPr>
            <p:cNvSpPr/>
            <p:nvPr/>
          </p:nvSpPr>
          <p:spPr>
            <a:xfrm>
              <a:off x="1373650" y="2104450"/>
              <a:ext cx="556275" cy="316925"/>
            </a:xfrm>
            <a:custGeom>
              <a:avLst/>
              <a:gdLst/>
              <a:ahLst/>
              <a:cxnLst/>
              <a:rect l="l" t="t" r="r" b="b"/>
              <a:pathLst>
                <a:path w="22251" h="12677" extrusionOk="0">
                  <a:moveTo>
                    <a:pt x="22250" y="0"/>
                  </a:moveTo>
                  <a:lnTo>
                    <a:pt x="1" y="1335"/>
                  </a:lnTo>
                  <a:lnTo>
                    <a:pt x="1202" y="12676"/>
                  </a:lnTo>
                  <a:lnTo>
                    <a:pt x="20716" y="12676"/>
                  </a:lnTo>
                  <a:lnTo>
                    <a:pt x="22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4">
              <a:extLst>
                <a:ext uri="{FF2B5EF4-FFF2-40B4-BE49-F238E27FC236}">
                  <a16:creationId xmlns:a16="http://schemas.microsoft.com/office/drawing/2014/main" id="{C14613E6-35B9-86BA-0F7D-EE4FF25A0AF5}"/>
                </a:ext>
              </a:extLst>
            </p:cNvPr>
            <p:cNvSpPr/>
            <p:nvPr/>
          </p:nvSpPr>
          <p:spPr>
            <a:xfrm>
              <a:off x="2313500" y="1522375"/>
              <a:ext cx="82575" cy="1460225"/>
            </a:xfrm>
            <a:custGeom>
              <a:avLst/>
              <a:gdLst/>
              <a:ahLst/>
              <a:cxnLst/>
              <a:rect l="l" t="t" r="r" b="b"/>
              <a:pathLst>
                <a:path w="3303" h="58409" extrusionOk="0">
                  <a:moveTo>
                    <a:pt x="3303" y="0"/>
                  </a:moveTo>
                  <a:lnTo>
                    <a:pt x="2602" y="33"/>
                  </a:lnTo>
                  <a:lnTo>
                    <a:pt x="0" y="58409"/>
                  </a:lnTo>
                  <a:lnTo>
                    <a:pt x="634" y="58409"/>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4">
              <a:extLst>
                <a:ext uri="{FF2B5EF4-FFF2-40B4-BE49-F238E27FC236}">
                  <a16:creationId xmlns:a16="http://schemas.microsoft.com/office/drawing/2014/main" id="{A4A63C85-115F-A373-DF16-DA5684CEF66F}"/>
                </a:ext>
              </a:extLst>
            </p:cNvPr>
            <p:cNvSpPr/>
            <p:nvPr/>
          </p:nvSpPr>
          <p:spPr>
            <a:xfrm>
              <a:off x="1033425" y="1380600"/>
              <a:ext cx="115925" cy="2731975"/>
            </a:xfrm>
            <a:custGeom>
              <a:avLst/>
              <a:gdLst/>
              <a:ahLst/>
              <a:cxnLst/>
              <a:rect l="l" t="t" r="r" b="b"/>
              <a:pathLst>
                <a:path w="4637" h="109279" extrusionOk="0">
                  <a:moveTo>
                    <a:pt x="0" y="0"/>
                  </a:moveTo>
                  <a:lnTo>
                    <a:pt x="4070" y="109212"/>
                  </a:lnTo>
                  <a:lnTo>
                    <a:pt x="4637" y="109279"/>
                  </a:lnTo>
                  <a:lnTo>
                    <a:pt x="834"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4">
              <a:extLst>
                <a:ext uri="{FF2B5EF4-FFF2-40B4-BE49-F238E27FC236}">
                  <a16:creationId xmlns:a16="http://schemas.microsoft.com/office/drawing/2014/main" id="{8F57FCE3-64D0-6BF7-064F-BE8883BB4355}"/>
                </a:ext>
              </a:extLst>
            </p:cNvPr>
            <p:cNvSpPr/>
            <p:nvPr/>
          </p:nvSpPr>
          <p:spPr>
            <a:xfrm>
              <a:off x="1146000" y="1380600"/>
              <a:ext cx="1386850" cy="141800"/>
            </a:xfrm>
            <a:custGeom>
              <a:avLst/>
              <a:gdLst/>
              <a:ahLst/>
              <a:cxnLst/>
              <a:rect l="l" t="t" r="r" b="b"/>
              <a:pathLst>
                <a:path w="55474" h="5672" extrusionOk="0">
                  <a:moveTo>
                    <a:pt x="55473" y="0"/>
                  </a:moveTo>
                  <a:lnTo>
                    <a:pt x="0" y="3336"/>
                  </a:lnTo>
                  <a:lnTo>
                    <a:pt x="100" y="5671"/>
                  </a:lnTo>
                  <a:lnTo>
                    <a:pt x="53138" y="3369"/>
                  </a:lnTo>
                  <a:lnTo>
                    <a:pt x="5547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4">
              <a:extLst>
                <a:ext uri="{FF2B5EF4-FFF2-40B4-BE49-F238E27FC236}">
                  <a16:creationId xmlns:a16="http://schemas.microsoft.com/office/drawing/2014/main" id="{D74DB3A9-DEDD-B953-BD2A-2792AAB3AE35}"/>
                </a:ext>
              </a:extLst>
            </p:cNvPr>
            <p:cNvSpPr/>
            <p:nvPr/>
          </p:nvSpPr>
          <p:spPr>
            <a:xfrm>
              <a:off x="1442050" y="2262900"/>
              <a:ext cx="220175" cy="38375"/>
            </a:xfrm>
            <a:custGeom>
              <a:avLst/>
              <a:gdLst/>
              <a:ahLst/>
              <a:cxnLst/>
              <a:rect l="l" t="t" r="r" b="b"/>
              <a:pathLst>
                <a:path w="8807" h="1535" extrusionOk="0">
                  <a:moveTo>
                    <a:pt x="0" y="0"/>
                  </a:moveTo>
                  <a:lnTo>
                    <a:pt x="0" y="1535"/>
                  </a:lnTo>
                  <a:lnTo>
                    <a:pt x="8807" y="1535"/>
                  </a:lnTo>
                  <a:lnTo>
                    <a:pt x="8807" y="1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4">
              <a:extLst>
                <a:ext uri="{FF2B5EF4-FFF2-40B4-BE49-F238E27FC236}">
                  <a16:creationId xmlns:a16="http://schemas.microsoft.com/office/drawing/2014/main" id="{D4B747A5-F667-7B99-8435-F3C05CE1C1F3}"/>
                </a:ext>
              </a:extLst>
            </p:cNvPr>
            <p:cNvSpPr/>
            <p:nvPr/>
          </p:nvSpPr>
          <p:spPr>
            <a:xfrm>
              <a:off x="1708900" y="2265400"/>
              <a:ext cx="130950" cy="35875"/>
            </a:xfrm>
            <a:custGeom>
              <a:avLst/>
              <a:gdLst/>
              <a:ahLst/>
              <a:cxnLst/>
              <a:rect l="l" t="t" r="r" b="b"/>
              <a:pathLst>
                <a:path w="5238" h="1435" extrusionOk="0">
                  <a:moveTo>
                    <a:pt x="1" y="0"/>
                  </a:moveTo>
                  <a:lnTo>
                    <a:pt x="5238" y="0"/>
                  </a:lnTo>
                  <a:lnTo>
                    <a:pt x="5238" y="1435"/>
                  </a:lnTo>
                  <a:lnTo>
                    <a:pt x="1" y="14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4">
              <a:extLst>
                <a:ext uri="{FF2B5EF4-FFF2-40B4-BE49-F238E27FC236}">
                  <a16:creationId xmlns:a16="http://schemas.microsoft.com/office/drawing/2014/main" id="{6938DAA7-39D8-FC6B-3BAE-760534708538}"/>
                </a:ext>
              </a:extLst>
            </p:cNvPr>
            <p:cNvSpPr/>
            <p:nvPr/>
          </p:nvSpPr>
          <p:spPr>
            <a:xfrm>
              <a:off x="2329350" y="2932550"/>
              <a:ext cx="78400" cy="296050"/>
            </a:xfrm>
            <a:custGeom>
              <a:avLst/>
              <a:gdLst/>
              <a:ahLst/>
              <a:cxnLst/>
              <a:rect l="l" t="t" r="r" b="b"/>
              <a:pathLst>
                <a:path w="3136" h="11842" extrusionOk="0">
                  <a:moveTo>
                    <a:pt x="3136" y="0"/>
                  </a:moveTo>
                  <a:lnTo>
                    <a:pt x="1034" y="367"/>
                  </a:lnTo>
                  <a:lnTo>
                    <a:pt x="0" y="11608"/>
                  </a:lnTo>
                  <a:lnTo>
                    <a:pt x="2836" y="11842"/>
                  </a:lnTo>
                  <a:lnTo>
                    <a:pt x="3136"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4">
              <a:extLst>
                <a:ext uri="{FF2B5EF4-FFF2-40B4-BE49-F238E27FC236}">
                  <a16:creationId xmlns:a16="http://schemas.microsoft.com/office/drawing/2014/main" id="{219CDD4F-C23B-653C-C043-0DFBF6D10C60}"/>
                </a:ext>
              </a:extLst>
            </p:cNvPr>
            <p:cNvSpPr/>
            <p:nvPr/>
          </p:nvSpPr>
          <p:spPr>
            <a:xfrm>
              <a:off x="1360325" y="2137800"/>
              <a:ext cx="43375" cy="283575"/>
            </a:xfrm>
            <a:custGeom>
              <a:avLst/>
              <a:gdLst/>
              <a:ahLst/>
              <a:cxnLst/>
              <a:rect l="l" t="t" r="r" b="b"/>
              <a:pathLst>
                <a:path w="1735" h="11343" extrusionOk="0">
                  <a:moveTo>
                    <a:pt x="534" y="1"/>
                  </a:moveTo>
                  <a:lnTo>
                    <a:pt x="0" y="1"/>
                  </a:lnTo>
                  <a:lnTo>
                    <a:pt x="1034" y="11342"/>
                  </a:lnTo>
                  <a:lnTo>
                    <a:pt x="1735" y="113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4">
              <a:extLst>
                <a:ext uri="{FF2B5EF4-FFF2-40B4-BE49-F238E27FC236}">
                  <a16:creationId xmlns:a16="http://schemas.microsoft.com/office/drawing/2014/main" id="{6D51E468-CADC-8606-2150-361DA3244150}"/>
                </a:ext>
              </a:extLst>
            </p:cNvPr>
            <p:cNvSpPr/>
            <p:nvPr/>
          </p:nvSpPr>
          <p:spPr>
            <a:xfrm>
              <a:off x="2374375" y="1464825"/>
              <a:ext cx="100100" cy="2709475"/>
            </a:xfrm>
            <a:custGeom>
              <a:avLst/>
              <a:gdLst/>
              <a:ahLst/>
              <a:cxnLst/>
              <a:rect l="l" t="t" r="r" b="b"/>
              <a:pathLst>
                <a:path w="4004" h="108379" extrusionOk="0">
                  <a:moveTo>
                    <a:pt x="4003" y="0"/>
                  </a:moveTo>
                  <a:lnTo>
                    <a:pt x="1" y="108378"/>
                  </a:lnTo>
                  <a:lnTo>
                    <a:pt x="1135" y="108378"/>
                  </a:lnTo>
                  <a:lnTo>
                    <a:pt x="400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4">
              <a:extLst>
                <a:ext uri="{FF2B5EF4-FFF2-40B4-BE49-F238E27FC236}">
                  <a16:creationId xmlns:a16="http://schemas.microsoft.com/office/drawing/2014/main" id="{47FF1BE5-C5E7-B7FF-9069-A05DA11673C7}"/>
                </a:ext>
              </a:extLst>
            </p:cNvPr>
            <p:cNvSpPr/>
            <p:nvPr/>
          </p:nvSpPr>
          <p:spPr>
            <a:xfrm>
              <a:off x="2085825" y="2598975"/>
              <a:ext cx="243550" cy="383625"/>
            </a:xfrm>
            <a:custGeom>
              <a:avLst/>
              <a:gdLst/>
              <a:ahLst/>
              <a:cxnLst/>
              <a:rect l="l" t="t" r="r" b="b"/>
              <a:pathLst>
                <a:path w="9742" h="15345" extrusionOk="0">
                  <a:moveTo>
                    <a:pt x="335" y="0"/>
                  </a:moveTo>
                  <a:lnTo>
                    <a:pt x="1" y="15345"/>
                  </a:lnTo>
                  <a:lnTo>
                    <a:pt x="9107" y="15345"/>
                  </a:lnTo>
                  <a:lnTo>
                    <a:pt x="9741" y="968"/>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4">
              <a:extLst>
                <a:ext uri="{FF2B5EF4-FFF2-40B4-BE49-F238E27FC236}">
                  <a16:creationId xmlns:a16="http://schemas.microsoft.com/office/drawing/2014/main" id="{AFB7F9B9-99B6-8CA2-29B9-9A1B52214C79}"/>
                </a:ext>
              </a:extLst>
            </p:cNvPr>
            <p:cNvSpPr/>
            <p:nvPr/>
          </p:nvSpPr>
          <p:spPr>
            <a:xfrm>
              <a:off x="2355200" y="2932550"/>
              <a:ext cx="80900" cy="266875"/>
            </a:xfrm>
            <a:custGeom>
              <a:avLst/>
              <a:gdLst/>
              <a:ahLst/>
              <a:cxnLst/>
              <a:rect l="l" t="t" r="r" b="b"/>
              <a:pathLst>
                <a:path w="3236" h="10675" extrusionOk="0">
                  <a:moveTo>
                    <a:pt x="2102" y="0"/>
                  </a:moveTo>
                  <a:lnTo>
                    <a:pt x="0" y="367"/>
                  </a:lnTo>
                  <a:lnTo>
                    <a:pt x="0" y="801"/>
                  </a:lnTo>
                  <a:lnTo>
                    <a:pt x="1601" y="934"/>
                  </a:lnTo>
                  <a:lnTo>
                    <a:pt x="1335" y="9974"/>
                  </a:lnTo>
                  <a:lnTo>
                    <a:pt x="0" y="9907"/>
                  </a:lnTo>
                  <a:lnTo>
                    <a:pt x="0" y="10374"/>
                  </a:lnTo>
                  <a:lnTo>
                    <a:pt x="2636" y="10674"/>
                  </a:lnTo>
                  <a:lnTo>
                    <a:pt x="3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4">
              <a:extLst>
                <a:ext uri="{FF2B5EF4-FFF2-40B4-BE49-F238E27FC236}">
                  <a16:creationId xmlns:a16="http://schemas.microsoft.com/office/drawing/2014/main" id="{540AA7DF-DFF6-00F2-358F-E31C31ABA414}"/>
                </a:ext>
              </a:extLst>
            </p:cNvPr>
            <p:cNvSpPr/>
            <p:nvPr/>
          </p:nvSpPr>
          <p:spPr>
            <a:xfrm>
              <a:off x="2400225" y="2932550"/>
              <a:ext cx="35875" cy="266875"/>
            </a:xfrm>
            <a:custGeom>
              <a:avLst/>
              <a:gdLst/>
              <a:ahLst/>
              <a:cxnLst/>
              <a:rect l="l" t="t" r="r" b="b"/>
              <a:pathLst>
                <a:path w="1435" h="10675" extrusionOk="0">
                  <a:moveTo>
                    <a:pt x="301" y="0"/>
                  </a:moveTo>
                  <a:lnTo>
                    <a:pt x="1" y="10608"/>
                  </a:lnTo>
                  <a:lnTo>
                    <a:pt x="835" y="10674"/>
                  </a:lnTo>
                  <a:lnTo>
                    <a:pt x="1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4">
              <a:extLst>
                <a:ext uri="{FF2B5EF4-FFF2-40B4-BE49-F238E27FC236}">
                  <a16:creationId xmlns:a16="http://schemas.microsoft.com/office/drawing/2014/main" id="{719C6C1B-7383-4D44-9F96-BB2168DE4D15}"/>
                </a:ext>
              </a:extLst>
            </p:cNvPr>
            <p:cNvSpPr/>
            <p:nvPr/>
          </p:nvSpPr>
          <p:spPr>
            <a:xfrm>
              <a:off x="-3100375" y="1498175"/>
              <a:ext cx="2887100" cy="1469425"/>
            </a:xfrm>
            <a:custGeom>
              <a:avLst/>
              <a:gdLst/>
              <a:ahLst/>
              <a:cxnLst/>
              <a:rect l="l" t="t" r="r" b="b"/>
              <a:pathLst>
                <a:path w="115484" h="58777" extrusionOk="0">
                  <a:moveTo>
                    <a:pt x="115483" y="1"/>
                  </a:moveTo>
                  <a:lnTo>
                    <a:pt x="0" y="1769"/>
                  </a:lnTo>
                  <a:lnTo>
                    <a:pt x="4537" y="58776"/>
                  </a:lnTo>
                  <a:lnTo>
                    <a:pt x="112681" y="58309"/>
                  </a:lnTo>
                  <a:lnTo>
                    <a:pt x="115483"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4">
              <a:extLst>
                <a:ext uri="{FF2B5EF4-FFF2-40B4-BE49-F238E27FC236}">
                  <a16:creationId xmlns:a16="http://schemas.microsoft.com/office/drawing/2014/main" id="{DA560DE1-1FB9-9E75-170D-D2F7311D263E}"/>
                </a:ext>
              </a:extLst>
            </p:cNvPr>
            <p:cNvSpPr/>
            <p:nvPr/>
          </p:nvSpPr>
          <p:spPr>
            <a:xfrm>
              <a:off x="-3058675" y="1428975"/>
              <a:ext cx="2887075" cy="1467725"/>
            </a:xfrm>
            <a:custGeom>
              <a:avLst/>
              <a:gdLst/>
              <a:ahLst/>
              <a:cxnLst/>
              <a:rect l="l" t="t" r="r" b="b"/>
              <a:pathLst>
                <a:path w="115483" h="58709" extrusionOk="0">
                  <a:moveTo>
                    <a:pt x="115483" y="0"/>
                  </a:moveTo>
                  <a:lnTo>
                    <a:pt x="0" y="1735"/>
                  </a:lnTo>
                  <a:lnTo>
                    <a:pt x="4537" y="58709"/>
                  </a:lnTo>
                  <a:lnTo>
                    <a:pt x="112681" y="58242"/>
                  </a:lnTo>
                  <a:lnTo>
                    <a:pt x="1154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4">
              <a:extLst>
                <a:ext uri="{FF2B5EF4-FFF2-40B4-BE49-F238E27FC236}">
                  <a16:creationId xmlns:a16="http://schemas.microsoft.com/office/drawing/2014/main" id="{29BDDD3B-E723-A5A6-6D65-ED36005612A6}"/>
                </a:ext>
              </a:extLst>
            </p:cNvPr>
            <p:cNvSpPr/>
            <p:nvPr/>
          </p:nvSpPr>
          <p:spPr>
            <a:xfrm>
              <a:off x="-2986950" y="1495675"/>
              <a:ext cx="2734475" cy="1346825"/>
            </a:xfrm>
            <a:custGeom>
              <a:avLst/>
              <a:gdLst/>
              <a:ahLst/>
              <a:cxnLst/>
              <a:rect l="l" t="t" r="r" b="b"/>
              <a:pathLst>
                <a:path w="109379" h="53873" extrusionOk="0">
                  <a:moveTo>
                    <a:pt x="109378" y="1"/>
                  </a:moveTo>
                  <a:lnTo>
                    <a:pt x="0" y="1902"/>
                  </a:lnTo>
                  <a:lnTo>
                    <a:pt x="3970" y="53873"/>
                  </a:lnTo>
                  <a:lnTo>
                    <a:pt x="107544" y="53873"/>
                  </a:lnTo>
                  <a:lnTo>
                    <a:pt x="109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4">
              <a:extLst>
                <a:ext uri="{FF2B5EF4-FFF2-40B4-BE49-F238E27FC236}">
                  <a16:creationId xmlns:a16="http://schemas.microsoft.com/office/drawing/2014/main" id="{B5382B2B-AAE4-DFED-6044-0A87B495C719}"/>
                </a:ext>
              </a:extLst>
            </p:cNvPr>
            <p:cNvSpPr/>
            <p:nvPr/>
          </p:nvSpPr>
          <p:spPr>
            <a:xfrm>
              <a:off x="-2985300" y="1539050"/>
              <a:ext cx="2707800" cy="1303450"/>
            </a:xfrm>
            <a:custGeom>
              <a:avLst/>
              <a:gdLst/>
              <a:ahLst/>
              <a:cxnLst/>
              <a:rect l="l" t="t" r="r" b="b"/>
              <a:pathLst>
                <a:path w="108312" h="52138" extrusionOk="0">
                  <a:moveTo>
                    <a:pt x="108312" y="0"/>
                  </a:moveTo>
                  <a:lnTo>
                    <a:pt x="1" y="1001"/>
                  </a:lnTo>
                  <a:lnTo>
                    <a:pt x="3904" y="52138"/>
                  </a:lnTo>
                  <a:lnTo>
                    <a:pt x="106310" y="52138"/>
                  </a:lnTo>
                  <a:lnTo>
                    <a:pt x="1083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4">
              <a:extLst>
                <a:ext uri="{FF2B5EF4-FFF2-40B4-BE49-F238E27FC236}">
                  <a16:creationId xmlns:a16="http://schemas.microsoft.com/office/drawing/2014/main" id="{2461FE07-6C2E-3B8B-6C7D-B4A9C9A96DB2}"/>
                </a:ext>
              </a:extLst>
            </p:cNvPr>
            <p:cNvSpPr/>
            <p:nvPr/>
          </p:nvSpPr>
          <p:spPr>
            <a:xfrm>
              <a:off x="-3077850" y="1472325"/>
              <a:ext cx="132600" cy="1424375"/>
            </a:xfrm>
            <a:custGeom>
              <a:avLst/>
              <a:gdLst/>
              <a:ahLst/>
              <a:cxnLst/>
              <a:rect l="l" t="t" r="r" b="b"/>
              <a:pathLst>
                <a:path w="5304" h="56975" extrusionOk="0">
                  <a:moveTo>
                    <a:pt x="767" y="1"/>
                  </a:moveTo>
                  <a:lnTo>
                    <a:pt x="0" y="1669"/>
                  </a:lnTo>
                  <a:lnTo>
                    <a:pt x="4437" y="56975"/>
                  </a:lnTo>
                  <a:lnTo>
                    <a:pt x="5304" y="56975"/>
                  </a:lnTo>
                  <a:lnTo>
                    <a:pt x="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4">
              <a:extLst>
                <a:ext uri="{FF2B5EF4-FFF2-40B4-BE49-F238E27FC236}">
                  <a16:creationId xmlns:a16="http://schemas.microsoft.com/office/drawing/2014/main" id="{E297FAA7-56E3-5803-4DA3-3C0F52F839FA}"/>
                </a:ext>
              </a:extLst>
            </p:cNvPr>
            <p:cNvSpPr/>
            <p:nvPr/>
          </p:nvSpPr>
          <p:spPr>
            <a:xfrm>
              <a:off x="-2985300" y="1539050"/>
              <a:ext cx="2707800" cy="1303450"/>
            </a:xfrm>
            <a:custGeom>
              <a:avLst/>
              <a:gdLst/>
              <a:ahLst/>
              <a:cxnLst/>
              <a:rect l="l" t="t" r="r" b="b"/>
              <a:pathLst>
                <a:path w="108312" h="52138" extrusionOk="0">
                  <a:moveTo>
                    <a:pt x="108312" y="0"/>
                  </a:moveTo>
                  <a:lnTo>
                    <a:pt x="1" y="1001"/>
                  </a:lnTo>
                  <a:lnTo>
                    <a:pt x="334" y="5804"/>
                  </a:lnTo>
                  <a:lnTo>
                    <a:pt x="106577" y="5104"/>
                  </a:lnTo>
                  <a:lnTo>
                    <a:pt x="105543" y="52138"/>
                  </a:lnTo>
                  <a:lnTo>
                    <a:pt x="106310" y="52138"/>
                  </a:lnTo>
                  <a:lnTo>
                    <a:pt x="1083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4">
              <a:extLst>
                <a:ext uri="{FF2B5EF4-FFF2-40B4-BE49-F238E27FC236}">
                  <a16:creationId xmlns:a16="http://schemas.microsoft.com/office/drawing/2014/main" id="{B9FA1489-2269-D131-B580-926244EA4C06}"/>
                </a:ext>
              </a:extLst>
            </p:cNvPr>
            <p:cNvSpPr/>
            <p:nvPr/>
          </p:nvSpPr>
          <p:spPr>
            <a:xfrm>
              <a:off x="-2906075" y="2842475"/>
              <a:ext cx="2653600" cy="37550"/>
            </a:xfrm>
            <a:custGeom>
              <a:avLst/>
              <a:gdLst/>
              <a:ahLst/>
              <a:cxnLst/>
              <a:rect l="l" t="t" r="r" b="b"/>
              <a:pathLst>
                <a:path w="106144" h="1502" extrusionOk="0">
                  <a:moveTo>
                    <a:pt x="735" y="1"/>
                  </a:moveTo>
                  <a:lnTo>
                    <a:pt x="1" y="1502"/>
                  </a:lnTo>
                  <a:lnTo>
                    <a:pt x="106143" y="1035"/>
                  </a:lnTo>
                  <a:lnTo>
                    <a:pt x="104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4">
              <a:extLst>
                <a:ext uri="{FF2B5EF4-FFF2-40B4-BE49-F238E27FC236}">
                  <a16:creationId xmlns:a16="http://schemas.microsoft.com/office/drawing/2014/main" id="{26C54A58-22F8-F8DF-15F8-F49CAAE143CC}"/>
                </a:ext>
              </a:extLst>
            </p:cNvPr>
            <p:cNvSpPr/>
            <p:nvPr/>
          </p:nvSpPr>
          <p:spPr>
            <a:xfrm>
              <a:off x="-2031275" y="2842475"/>
              <a:ext cx="517900" cy="37550"/>
            </a:xfrm>
            <a:custGeom>
              <a:avLst/>
              <a:gdLst/>
              <a:ahLst/>
              <a:cxnLst/>
              <a:rect l="l" t="t" r="r" b="b"/>
              <a:pathLst>
                <a:path w="20716" h="1502" extrusionOk="0">
                  <a:moveTo>
                    <a:pt x="0" y="1"/>
                  </a:moveTo>
                  <a:lnTo>
                    <a:pt x="0" y="1268"/>
                  </a:lnTo>
                  <a:lnTo>
                    <a:pt x="20715" y="1502"/>
                  </a:lnTo>
                  <a:lnTo>
                    <a:pt x="19281" y="2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4">
              <a:extLst>
                <a:ext uri="{FF2B5EF4-FFF2-40B4-BE49-F238E27FC236}">
                  <a16:creationId xmlns:a16="http://schemas.microsoft.com/office/drawing/2014/main" id="{25E11B6B-7974-4E89-C831-4A5C20849FF2}"/>
                </a:ext>
              </a:extLst>
            </p:cNvPr>
            <p:cNvSpPr/>
            <p:nvPr/>
          </p:nvSpPr>
          <p:spPr>
            <a:xfrm>
              <a:off x="-1227375" y="2842475"/>
              <a:ext cx="166825" cy="29225"/>
            </a:xfrm>
            <a:custGeom>
              <a:avLst/>
              <a:gdLst/>
              <a:ahLst/>
              <a:cxnLst/>
              <a:rect l="l" t="t" r="r" b="b"/>
              <a:pathLst>
                <a:path w="6673" h="1169" extrusionOk="0">
                  <a:moveTo>
                    <a:pt x="1" y="1"/>
                  </a:moveTo>
                  <a:lnTo>
                    <a:pt x="2302" y="1168"/>
                  </a:lnTo>
                  <a:lnTo>
                    <a:pt x="6672" y="1035"/>
                  </a:lnTo>
                  <a:lnTo>
                    <a:pt x="5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4">
              <a:extLst>
                <a:ext uri="{FF2B5EF4-FFF2-40B4-BE49-F238E27FC236}">
                  <a16:creationId xmlns:a16="http://schemas.microsoft.com/office/drawing/2014/main" id="{B8F7769C-BE5E-CD51-38FE-800FB3A0488F}"/>
                </a:ext>
              </a:extLst>
            </p:cNvPr>
            <p:cNvSpPr/>
            <p:nvPr/>
          </p:nvSpPr>
          <p:spPr>
            <a:xfrm>
              <a:off x="-2861025" y="1760025"/>
              <a:ext cx="472025" cy="583775"/>
            </a:xfrm>
            <a:custGeom>
              <a:avLst/>
              <a:gdLst/>
              <a:ahLst/>
              <a:cxnLst/>
              <a:rect l="l" t="t" r="r" b="b"/>
              <a:pathLst>
                <a:path w="18881" h="23351" extrusionOk="0">
                  <a:moveTo>
                    <a:pt x="0" y="1"/>
                  </a:moveTo>
                  <a:lnTo>
                    <a:pt x="0" y="23351"/>
                  </a:lnTo>
                  <a:lnTo>
                    <a:pt x="18880" y="23351"/>
                  </a:lnTo>
                  <a:lnTo>
                    <a:pt x="17146"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4">
              <a:extLst>
                <a:ext uri="{FF2B5EF4-FFF2-40B4-BE49-F238E27FC236}">
                  <a16:creationId xmlns:a16="http://schemas.microsoft.com/office/drawing/2014/main" id="{8FE79EE7-3B9A-B5C3-1940-69B86155C969}"/>
                </a:ext>
              </a:extLst>
            </p:cNvPr>
            <p:cNvSpPr/>
            <p:nvPr/>
          </p:nvSpPr>
          <p:spPr>
            <a:xfrm>
              <a:off x="-2861025" y="1679975"/>
              <a:ext cx="521225" cy="621300"/>
            </a:xfrm>
            <a:custGeom>
              <a:avLst/>
              <a:gdLst/>
              <a:ahLst/>
              <a:cxnLst/>
              <a:rect l="l" t="t" r="r" b="b"/>
              <a:pathLst>
                <a:path w="20849" h="24852" extrusionOk="0">
                  <a:moveTo>
                    <a:pt x="20848" y="1"/>
                  </a:moveTo>
                  <a:lnTo>
                    <a:pt x="0" y="1068"/>
                  </a:lnTo>
                  <a:lnTo>
                    <a:pt x="1434" y="24852"/>
                  </a:lnTo>
                  <a:lnTo>
                    <a:pt x="19848" y="24852"/>
                  </a:lnTo>
                  <a:lnTo>
                    <a:pt x="20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4">
              <a:extLst>
                <a:ext uri="{FF2B5EF4-FFF2-40B4-BE49-F238E27FC236}">
                  <a16:creationId xmlns:a16="http://schemas.microsoft.com/office/drawing/2014/main" id="{997A860A-CB8E-3E69-3F36-5C0AC409021E}"/>
                </a:ext>
              </a:extLst>
            </p:cNvPr>
            <p:cNvSpPr/>
            <p:nvPr/>
          </p:nvSpPr>
          <p:spPr>
            <a:xfrm>
              <a:off x="-2747625" y="2444700"/>
              <a:ext cx="222675" cy="274375"/>
            </a:xfrm>
            <a:custGeom>
              <a:avLst/>
              <a:gdLst/>
              <a:ahLst/>
              <a:cxnLst/>
              <a:rect l="l" t="t" r="r" b="b"/>
              <a:pathLst>
                <a:path w="8907" h="10975" extrusionOk="0">
                  <a:moveTo>
                    <a:pt x="1" y="0"/>
                  </a:moveTo>
                  <a:lnTo>
                    <a:pt x="1" y="10975"/>
                  </a:lnTo>
                  <a:lnTo>
                    <a:pt x="8907" y="10975"/>
                  </a:lnTo>
                  <a:lnTo>
                    <a:pt x="807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4">
              <a:extLst>
                <a:ext uri="{FF2B5EF4-FFF2-40B4-BE49-F238E27FC236}">
                  <a16:creationId xmlns:a16="http://schemas.microsoft.com/office/drawing/2014/main" id="{277C8093-1C1F-F031-48E3-24840B50DD3A}"/>
                </a:ext>
              </a:extLst>
            </p:cNvPr>
            <p:cNvSpPr/>
            <p:nvPr/>
          </p:nvSpPr>
          <p:spPr>
            <a:xfrm>
              <a:off x="-2747625" y="2407175"/>
              <a:ext cx="245200" cy="291900"/>
            </a:xfrm>
            <a:custGeom>
              <a:avLst/>
              <a:gdLst/>
              <a:ahLst/>
              <a:cxnLst/>
              <a:rect l="l" t="t" r="r" b="b"/>
              <a:pathLst>
                <a:path w="9808" h="11676" extrusionOk="0">
                  <a:moveTo>
                    <a:pt x="9808" y="0"/>
                  </a:moveTo>
                  <a:lnTo>
                    <a:pt x="1" y="500"/>
                  </a:lnTo>
                  <a:lnTo>
                    <a:pt x="668" y="11675"/>
                  </a:lnTo>
                  <a:lnTo>
                    <a:pt x="9341" y="11675"/>
                  </a:lnTo>
                  <a:lnTo>
                    <a:pt x="9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4">
              <a:extLst>
                <a:ext uri="{FF2B5EF4-FFF2-40B4-BE49-F238E27FC236}">
                  <a16:creationId xmlns:a16="http://schemas.microsoft.com/office/drawing/2014/main" id="{5C914ED7-29A1-566E-57E5-46157B77BFC3}"/>
                </a:ext>
              </a:extLst>
            </p:cNvPr>
            <p:cNvSpPr/>
            <p:nvPr/>
          </p:nvSpPr>
          <p:spPr>
            <a:xfrm>
              <a:off x="-2850200" y="1706675"/>
              <a:ext cx="489550" cy="527050"/>
            </a:xfrm>
            <a:custGeom>
              <a:avLst/>
              <a:gdLst/>
              <a:ahLst/>
              <a:cxnLst/>
              <a:rect l="l" t="t" r="r" b="b"/>
              <a:pathLst>
                <a:path w="19582" h="21082" extrusionOk="0">
                  <a:moveTo>
                    <a:pt x="19581" y="0"/>
                  </a:moveTo>
                  <a:lnTo>
                    <a:pt x="1" y="801"/>
                  </a:lnTo>
                  <a:lnTo>
                    <a:pt x="1568" y="21082"/>
                  </a:lnTo>
                  <a:lnTo>
                    <a:pt x="18847" y="21082"/>
                  </a:lnTo>
                  <a:lnTo>
                    <a:pt x="19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4">
              <a:extLst>
                <a:ext uri="{FF2B5EF4-FFF2-40B4-BE49-F238E27FC236}">
                  <a16:creationId xmlns:a16="http://schemas.microsoft.com/office/drawing/2014/main" id="{9A604C81-19F3-C158-8AF5-DA50DC13F669}"/>
                </a:ext>
              </a:extLst>
            </p:cNvPr>
            <p:cNvSpPr/>
            <p:nvPr/>
          </p:nvSpPr>
          <p:spPr>
            <a:xfrm>
              <a:off x="-2655900" y="1673300"/>
              <a:ext cx="44225" cy="44225"/>
            </a:xfrm>
            <a:custGeom>
              <a:avLst/>
              <a:gdLst/>
              <a:ahLst/>
              <a:cxnLst/>
              <a:rect l="l" t="t" r="r" b="b"/>
              <a:pathLst>
                <a:path w="1769" h="1769" extrusionOk="0">
                  <a:moveTo>
                    <a:pt x="902" y="1"/>
                  </a:moveTo>
                  <a:cubicBezTo>
                    <a:pt x="401" y="1"/>
                    <a:pt x="1" y="401"/>
                    <a:pt x="1" y="901"/>
                  </a:cubicBezTo>
                  <a:cubicBezTo>
                    <a:pt x="1" y="1368"/>
                    <a:pt x="401" y="1769"/>
                    <a:pt x="902" y="1769"/>
                  </a:cubicBezTo>
                  <a:cubicBezTo>
                    <a:pt x="1369" y="1769"/>
                    <a:pt x="1769" y="1368"/>
                    <a:pt x="1769" y="901"/>
                  </a:cubicBezTo>
                  <a:cubicBezTo>
                    <a:pt x="1769" y="401"/>
                    <a:pt x="136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4">
              <a:extLst>
                <a:ext uri="{FF2B5EF4-FFF2-40B4-BE49-F238E27FC236}">
                  <a16:creationId xmlns:a16="http://schemas.microsoft.com/office/drawing/2014/main" id="{F5A26ED4-48D6-ED2B-8F91-0438AF834D8D}"/>
                </a:ext>
              </a:extLst>
            </p:cNvPr>
            <p:cNvSpPr/>
            <p:nvPr/>
          </p:nvSpPr>
          <p:spPr>
            <a:xfrm>
              <a:off x="-2655900" y="2385475"/>
              <a:ext cx="44225" cy="44225"/>
            </a:xfrm>
            <a:custGeom>
              <a:avLst/>
              <a:gdLst/>
              <a:ahLst/>
              <a:cxnLst/>
              <a:rect l="l" t="t" r="r" b="b"/>
              <a:pathLst>
                <a:path w="1769" h="1769" extrusionOk="0">
                  <a:moveTo>
                    <a:pt x="902" y="1"/>
                  </a:moveTo>
                  <a:cubicBezTo>
                    <a:pt x="401" y="1"/>
                    <a:pt x="1" y="401"/>
                    <a:pt x="1" y="868"/>
                  </a:cubicBezTo>
                  <a:cubicBezTo>
                    <a:pt x="1" y="1368"/>
                    <a:pt x="401" y="1769"/>
                    <a:pt x="902" y="1769"/>
                  </a:cubicBezTo>
                  <a:cubicBezTo>
                    <a:pt x="1369" y="1769"/>
                    <a:pt x="1769" y="1368"/>
                    <a:pt x="1769" y="868"/>
                  </a:cubicBezTo>
                  <a:cubicBezTo>
                    <a:pt x="1769" y="401"/>
                    <a:pt x="1369"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4">
              <a:extLst>
                <a:ext uri="{FF2B5EF4-FFF2-40B4-BE49-F238E27FC236}">
                  <a16:creationId xmlns:a16="http://schemas.microsoft.com/office/drawing/2014/main" id="{7FDFB534-3F94-16F2-F73F-ADC17B01855D}"/>
                </a:ext>
              </a:extLst>
            </p:cNvPr>
            <p:cNvSpPr/>
            <p:nvPr/>
          </p:nvSpPr>
          <p:spPr>
            <a:xfrm>
              <a:off x="-2260600" y="2446350"/>
              <a:ext cx="221850" cy="273575"/>
            </a:xfrm>
            <a:custGeom>
              <a:avLst/>
              <a:gdLst/>
              <a:ahLst/>
              <a:cxnLst/>
              <a:rect l="l" t="t" r="r" b="b"/>
              <a:pathLst>
                <a:path w="8874" h="10943" extrusionOk="0">
                  <a:moveTo>
                    <a:pt x="0" y="1"/>
                  </a:moveTo>
                  <a:lnTo>
                    <a:pt x="0" y="10942"/>
                  </a:lnTo>
                  <a:lnTo>
                    <a:pt x="8873" y="10942"/>
                  </a:lnTo>
                  <a:lnTo>
                    <a:pt x="8039" y="1"/>
                  </a:lnTo>
                  <a:close/>
                </a:path>
              </a:pathLst>
            </a:custGeom>
            <a:solidFill>
              <a:srgbClr val="4D36B6">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4">
              <a:extLst>
                <a:ext uri="{FF2B5EF4-FFF2-40B4-BE49-F238E27FC236}">
                  <a16:creationId xmlns:a16="http://schemas.microsoft.com/office/drawing/2014/main" id="{ACC01136-6E9E-820F-729F-D50CC71B3353}"/>
                </a:ext>
              </a:extLst>
            </p:cNvPr>
            <p:cNvSpPr/>
            <p:nvPr/>
          </p:nvSpPr>
          <p:spPr>
            <a:xfrm>
              <a:off x="-2260600" y="2408825"/>
              <a:ext cx="245200" cy="291900"/>
            </a:xfrm>
            <a:custGeom>
              <a:avLst/>
              <a:gdLst/>
              <a:ahLst/>
              <a:cxnLst/>
              <a:rect l="l" t="t" r="r" b="b"/>
              <a:pathLst>
                <a:path w="9808" h="11676" extrusionOk="0">
                  <a:moveTo>
                    <a:pt x="9807" y="1"/>
                  </a:moveTo>
                  <a:lnTo>
                    <a:pt x="0" y="501"/>
                  </a:lnTo>
                  <a:lnTo>
                    <a:pt x="667" y="11676"/>
                  </a:lnTo>
                  <a:lnTo>
                    <a:pt x="9340" y="11676"/>
                  </a:lnTo>
                  <a:lnTo>
                    <a:pt x="9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4">
              <a:extLst>
                <a:ext uri="{FF2B5EF4-FFF2-40B4-BE49-F238E27FC236}">
                  <a16:creationId xmlns:a16="http://schemas.microsoft.com/office/drawing/2014/main" id="{28F484DF-7D14-5D2F-064F-95FAC0EFEB5E}"/>
                </a:ext>
              </a:extLst>
            </p:cNvPr>
            <p:cNvSpPr/>
            <p:nvPr/>
          </p:nvSpPr>
          <p:spPr>
            <a:xfrm>
              <a:off x="-2168875" y="2386325"/>
              <a:ext cx="44225" cy="44225"/>
            </a:xfrm>
            <a:custGeom>
              <a:avLst/>
              <a:gdLst/>
              <a:ahLst/>
              <a:cxnLst/>
              <a:rect l="l" t="t" r="r" b="b"/>
              <a:pathLst>
                <a:path w="1769" h="1769" extrusionOk="0">
                  <a:moveTo>
                    <a:pt x="868" y="0"/>
                  </a:moveTo>
                  <a:cubicBezTo>
                    <a:pt x="401" y="0"/>
                    <a:pt x="0" y="400"/>
                    <a:pt x="0" y="867"/>
                  </a:cubicBezTo>
                  <a:cubicBezTo>
                    <a:pt x="0" y="1368"/>
                    <a:pt x="401" y="1768"/>
                    <a:pt x="868" y="1768"/>
                  </a:cubicBezTo>
                  <a:cubicBezTo>
                    <a:pt x="1368" y="1768"/>
                    <a:pt x="1768" y="1368"/>
                    <a:pt x="1768" y="867"/>
                  </a:cubicBezTo>
                  <a:cubicBezTo>
                    <a:pt x="1768" y="400"/>
                    <a:pt x="1368"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4">
              <a:extLst>
                <a:ext uri="{FF2B5EF4-FFF2-40B4-BE49-F238E27FC236}">
                  <a16:creationId xmlns:a16="http://schemas.microsoft.com/office/drawing/2014/main" id="{7238AE77-3C0E-DE0F-A7E3-D292C4138FF4}"/>
                </a:ext>
              </a:extLst>
            </p:cNvPr>
            <p:cNvSpPr/>
            <p:nvPr/>
          </p:nvSpPr>
          <p:spPr>
            <a:xfrm>
              <a:off x="-1405825" y="2446350"/>
              <a:ext cx="221850" cy="273575"/>
            </a:xfrm>
            <a:custGeom>
              <a:avLst/>
              <a:gdLst/>
              <a:ahLst/>
              <a:cxnLst/>
              <a:rect l="l" t="t" r="r" b="b"/>
              <a:pathLst>
                <a:path w="8874" h="10943" extrusionOk="0">
                  <a:moveTo>
                    <a:pt x="0" y="1"/>
                  </a:moveTo>
                  <a:lnTo>
                    <a:pt x="0" y="10942"/>
                  </a:lnTo>
                  <a:lnTo>
                    <a:pt x="8873" y="10942"/>
                  </a:lnTo>
                  <a:lnTo>
                    <a:pt x="80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4">
              <a:extLst>
                <a:ext uri="{FF2B5EF4-FFF2-40B4-BE49-F238E27FC236}">
                  <a16:creationId xmlns:a16="http://schemas.microsoft.com/office/drawing/2014/main" id="{0B49DE1E-F174-CD1C-F3F8-6315F8AF4C50}"/>
                </a:ext>
              </a:extLst>
            </p:cNvPr>
            <p:cNvSpPr/>
            <p:nvPr/>
          </p:nvSpPr>
          <p:spPr>
            <a:xfrm>
              <a:off x="-1405825" y="2408825"/>
              <a:ext cx="245200" cy="291900"/>
            </a:xfrm>
            <a:custGeom>
              <a:avLst/>
              <a:gdLst/>
              <a:ahLst/>
              <a:cxnLst/>
              <a:rect l="l" t="t" r="r" b="b"/>
              <a:pathLst>
                <a:path w="9808" h="11676" extrusionOk="0">
                  <a:moveTo>
                    <a:pt x="9807" y="1"/>
                  </a:moveTo>
                  <a:lnTo>
                    <a:pt x="0" y="501"/>
                  </a:lnTo>
                  <a:lnTo>
                    <a:pt x="667" y="11676"/>
                  </a:lnTo>
                  <a:lnTo>
                    <a:pt x="9340" y="11676"/>
                  </a:lnTo>
                  <a:lnTo>
                    <a:pt x="9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4">
              <a:extLst>
                <a:ext uri="{FF2B5EF4-FFF2-40B4-BE49-F238E27FC236}">
                  <a16:creationId xmlns:a16="http://schemas.microsoft.com/office/drawing/2014/main" id="{68203648-653D-B388-D271-5D5A93412D51}"/>
                </a:ext>
              </a:extLst>
            </p:cNvPr>
            <p:cNvSpPr/>
            <p:nvPr/>
          </p:nvSpPr>
          <p:spPr>
            <a:xfrm>
              <a:off x="-1314100" y="2386325"/>
              <a:ext cx="44225" cy="44225"/>
            </a:xfrm>
            <a:custGeom>
              <a:avLst/>
              <a:gdLst/>
              <a:ahLst/>
              <a:cxnLst/>
              <a:rect l="l" t="t" r="r" b="b"/>
              <a:pathLst>
                <a:path w="1769" h="1769" extrusionOk="0">
                  <a:moveTo>
                    <a:pt x="868" y="0"/>
                  </a:moveTo>
                  <a:cubicBezTo>
                    <a:pt x="401" y="0"/>
                    <a:pt x="1" y="400"/>
                    <a:pt x="1" y="867"/>
                  </a:cubicBezTo>
                  <a:cubicBezTo>
                    <a:pt x="1" y="1368"/>
                    <a:pt x="401" y="1768"/>
                    <a:pt x="868" y="1768"/>
                  </a:cubicBezTo>
                  <a:cubicBezTo>
                    <a:pt x="1368" y="1768"/>
                    <a:pt x="1769" y="1368"/>
                    <a:pt x="1769" y="867"/>
                  </a:cubicBezTo>
                  <a:cubicBezTo>
                    <a:pt x="1769" y="400"/>
                    <a:pt x="1368"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4">
              <a:extLst>
                <a:ext uri="{FF2B5EF4-FFF2-40B4-BE49-F238E27FC236}">
                  <a16:creationId xmlns:a16="http://schemas.microsoft.com/office/drawing/2014/main" id="{C0F7AE13-57FE-144B-972A-8599D8EB5E83}"/>
                </a:ext>
              </a:extLst>
            </p:cNvPr>
            <p:cNvSpPr/>
            <p:nvPr/>
          </p:nvSpPr>
          <p:spPr>
            <a:xfrm>
              <a:off x="-1906175" y="1760025"/>
              <a:ext cx="472025" cy="583775"/>
            </a:xfrm>
            <a:custGeom>
              <a:avLst/>
              <a:gdLst/>
              <a:ahLst/>
              <a:cxnLst/>
              <a:rect l="l" t="t" r="r" b="b"/>
              <a:pathLst>
                <a:path w="18881" h="23351" extrusionOk="0">
                  <a:moveTo>
                    <a:pt x="0" y="1"/>
                  </a:moveTo>
                  <a:lnTo>
                    <a:pt x="0" y="23351"/>
                  </a:lnTo>
                  <a:lnTo>
                    <a:pt x="18880" y="23351"/>
                  </a:lnTo>
                  <a:lnTo>
                    <a:pt x="17179"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4">
              <a:extLst>
                <a:ext uri="{FF2B5EF4-FFF2-40B4-BE49-F238E27FC236}">
                  <a16:creationId xmlns:a16="http://schemas.microsoft.com/office/drawing/2014/main" id="{09E15B1D-8524-07F7-2081-B781614B7889}"/>
                </a:ext>
              </a:extLst>
            </p:cNvPr>
            <p:cNvSpPr/>
            <p:nvPr/>
          </p:nvSpPr>
          <p:spPr>
            <a:xfrm>
              <a:off x="-1914525" y="1679975"/>
              <a:ext cx="529575" cy="621300"/>
            </a:xfrm>
            <a:custGeom>
              <a:avLst/>
              <a:gdLst/>
              <a:ahLst/>
              <a:cxnLst/>
              <a:rect l="l" t="t" r="r" b="b"/>
              <a:pathLst>
                <a:path w="21183" h="24852" extrusionOk="0">
                  <a:moveTo>
                    <a:pt x="0" y="1"/>
                  </a:moveTo>
                  <a:lnTo>
                    <a:pt x="1802" y="24852"/>
                  </a:lnTo>
                  <a:lnTo>
                    <a:pt x="20182" y="24852"/>
                  </a:lnTo>
                  <a:lnTo>
                    <a:pt x="21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4">
              <a:extLst>
                <a:ext uri="{FF2B5EF4-FFF2-40B4-BE49-F238E27FC236}">
                  <a16:creationId xmlns:a16="http://schemas.microsoft.com/office/drawing/2014/main" id="{AE1BECCD-D87E-22B3-33A3-6E7E1DD47679}"/>
                </a:ext>
              </a:extLst>
            </p:cNvPr>
            <p:cNvSpPr/>
            <p:nvPr/>
          </p:nvSpPr>
          <p:spPr>
            <a:xfrm>
              <a:off x="-1895350" y="1706675"/>
              <a:ext cx="489550" cy="527050"/>
            </a:xfrm>
            <a:custGeom>
              <a:avLst/>
              <a:gdLst/>
              <a:ahLst/>
              <a:cxnLst/>
              <a:rect l="l" t="t" r="r" b="b"/>
              <a:pathLst>
                <a:path w="19582" h="21082" extrusionOk="0">
                  <a:moveTo>
                    <a:pt x="19581" y="0"/>
                  </a:moveTo>
                  <a:lnTo>
                    <a:pt x="1" y="801"/>
                  </a:lnTo>
                  <a:lnTo>
                    <a:pt x="1602" y="21082"/>
                  </a:lnTo>
                  <a:lnTo>
                    <a:pt x="18847" y="21082"/>
                  </a:lnTo>
                  <a:lnTo>
                    <a:pt x="19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4">
              <a:extLst>
                <a:ext uri="{FF2B5EF4-FFF2-40B4-BE49-F238E27FC236}">
                  <a16:creationId xmlns:a16="http://schemas.microsoft.com/office/drawing/2014/main" id="{74F5B278-4875-501F-7B0A-6F7780ADD453}"/>
                </a:ext>
              </a:extLst>
            </p:cNvPr>
            <p:cNvSpPr/>
            <p:nvPr/>
          </p:nvSpPr>
          <p:spPr>
            <a:xfrm>
              <a:off x="-1699375" y="1673300"/>
              <a:ext cx="43400" cy="44225"/>
            </a:xfrm>
            <a:custGeom>
              <a:avLst/>
              <a:gdLst/>
              <a:ahLst/>
              <a:cxnLst/>
              <a:rect l="l" t="t" r="r" b="b"/>
              <a:pathLst>
                <a:path w="1736" h="1769" extrusionOk="0">
                  <a:moveTo>
                    <a:pt x="868" y="1"/>
                  </a:moveTo>
                  <a:cubicBezTo>
                    <a:pt x="401" y="1"/>
                    <a:pt x="1" y="401"/>
                    <a:pt x="1" y="901"/>
                  </a:cubicBezTo>
                  <a:cubicBezTo>
                    <a:pt x="1" y="1368"/>
                    <a:pt x="401" y="1769"/>
                    <a:pt x="868" y="1769"/>
                  </a:cubicBezTo>
                  <a:cubicBezTo>
                    <a:pt x="1335" y="1769"/>
                    <a:pt x="1735" y="1368"/>
                    <a:pt x="1735" y="901"/>
                  </a:cubicBezTo>
                  <a:cubicBezTo>
                    <a:pt x="1735" y="401"/>
                    <a:pt x="133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4">
              <a:extLst>
                <a:ext uri="{FF2B5EF4-FFF2-40B4-BE49-F238E27FC236}">
                  <a16:creationId xmlns:a16="http://schemas.microsoft.com/office/drawing/2014/main" id="{E75A437D-2A87-EB30-9820-99B2F8AA3FCA}"/>
                </a:ext>
              </a:extLst>
            </p:cNvPr>
            <p:cNvSpPr/>
            <p:nvPr/>
          </p:nvSpPr>
          <p:spPr>
            <a:xfrm>
              <a:off x="-2755950" y="1803400"/>
              <a:ext cx="277700" cy="331925"/>
            </a:xfrm>
            <a:custGeom>
              <a:avLst/>
              <a:gdLst/>
              <a:ahLst/>
              <a:cxnLst/>
              <a:rect l="l" t="t" r="r" b="b"/>
              <a:pathLst>
                <a:path w="11108" h="13277" extrusionOk="0">
                  <a:moveTo>
                    <a:pt x="11108" y="0"/>
                  </a:moveTo>
                  <a:lnTo>
                    <a:pt x="0" y="968"/>
                  </a:lnTo>
                  <a:lnTo>
                    <a:pt x="967" y="13277"/>
                  </a:lnTo>
                  <a:lnTo>
                    <a:pt x="10241" y="12576"/>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4">
              <a:extLst>
                <a:ext uri="{FF2B5EF4-FFF2-40B4-BE49-F238E27FC236}">
                  <a16:creationId xmlns:a16="http://schemas.microsoft.com/office/drawing/2014/main" id="{ACBAD590-108C-26CC-228C-E39CCCA28D3A}"/>
                </a:ext>
              </a:extLst>
            </p:cNvPr>
            <p:cNvSpPr/>
            <p:nvPr/>
          </p:nvSpPr>
          <p:spPr>
            <a:xfrm>
              <a:off x="-1769425" y="1803400"/>
              <a:ext cx="296075" cy="314425"/>
            </a:xfrm>
            <a:custGeom>
              <a:avLst/>
              <a:gdLst/>
              <a:ahLst/>
              <a:cxnLst/>
              <a:rect l="l" t="t" r="r" b="b"/>
              <a:pathLst>
                <a:path w="11843" h="12577" extrusionOk="0">
                  <a:moveTo>
                    <a:pt x="11842" y="0"/>
                  </a:moveTo>
                  <a:lnTo>
                    <a:pt x="1" y="734"/>
                  </a:lnTo>
                  <a:lnTo>
                    <a:pt x="1" y="12576"/>
                  </a:lnTo>
                  <a:lnTo>
                    <a:pt x="10808" y="12576"/>
                  </a:lnTo>
                  <a:lnTo>
                    <a:pt x="1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4">
              <a:extLst>
                <a:ext uri="{FF2B5EF4-FFF2-40B4-BE49-F238E27FC236}">
                  <a16:creationId xmlns:a16="http://schemas.microsoft.com/office/drawing/2014/main" id="{6B49351E-4DFB-5CC2-7FE2-AD1484BEA464}"/>
                </a:ext>
              </a:extLst>
            </p:cNvPr>
            <p:cNvSpPr/>
            <p:nvPr/>
          </p:nvSpPr>
          <p:spPr>
            <a:xfrm>
              <a:off x="-1021375" y="1760025"/>
              <a:ext cx="472850" cy="583775"/>
            </a:xfrm>
            <a:custGeom>
              <a:avLst/>
              <a:gdLst/>
              <a:ahLst/>
              <a:cxnLst/>
              <a:rect l="l" t="t" r="r" b="b"/>
              <a:pathLst>
                <a:path w="18914" h="23351" extrusionOk="0">
                  <a:moveTo>
                    <a:pt x="0" y="1"/>
                  </a:moveTo>
                  <a:lnTo>
                    <a:pt x="0" y="23351"/>
                  </a:lnTo>
                  <a:lnTo>
                    <a:pt x="18914" y="23351"/>
                  </a:lnTo>
                  <a:lnTo>
                    <a:pt x="17146" y="1"/>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4">
              <a:extLst>
                <a:ext uri="{FF2B5EF4-FFF2-40B4-BE49-F238E27FC236}">
                  <a16:creationId xmlns:a16="http://schemas.microsoft.com/office/drawing/2014/main" id="{B3267C75-E6B3-AE7F-BA6D-6E918F8789C1}"/>
                </a:ext>
              </a:extLst>
            </p:cNvPr>
            <p:cNvSpPr/>
            <p:nvPr/>
          </p:nvSpPr>
          <p:spPr>
            <a:xfrm>
              <a:off x="-1029725" y="1679975"/>
              <a:ext cx="529575" cy="621300"/>
            </a:xfrm>
            <a:custGeom>
              <a:avLst/>
              <a:gdLst/>
              <a:ahLst/>
              <a:cxnLst/>
              <a:rect l="l" t="t" r="r" b="b"/>
              <a:pathLst>
                <a:path w="21183" h="24852" extrusionOk="0">
                  <a:moveTo>
                    <a:pt x="0" y="1"/>
                  </a:moveTo>
                  <a:lnTo>
                    <a:pt x="1802" y="24852"/>
                  </a:lnTo>
                  <a:lnTo>
                    <a:pt x="20182" y="24852"/>
                  </a:lnTo>
                  <a:lnTo>
                    <a:pt x="21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4">
              <a:extLst>
                <a:ext uri="{FF2B5EF4-FFF2-40B4-BE49-F238E27FC236}">
                  <a16:creationId xmlns:a16="http://schemas.microsoft.com/office/drawing/2014/main" id="{CEC4FC17-67EB-DE12-FD42-43AFFC7A7405}"/>
                </a:ext>
              </a:extLst>
            </p:cNvPr>
            <p:cNvSpPr/>
            <p:nvPr/>
          </p:nvSpPr>
          <p:spPr>
            <a:xfrm>
              <a:off x="-1010550" y="1706675"/>
              <a:ext cx="489550" cy="527050"/>
            </a:xfrm>
            <a:custGeom>
              <a:avLst/>
              <a:gdLst/>
              <a:ahLst/>
              <a:cxnLst/>
              <a:rect l="l" t="t" r="r" b="b"/>
              <a:pathLst>
                <a:path w="19582" h="21082" extrusionOk="0">
                  <a:moveTo>
                    <a:pt x="19581" y="0"/>
                  </a:moveTo>
                  <a:lnTo>
                    <a:pt x="1" y="801"/>
                  </a:lnTo>
                  <a:lnTo>
                    <a:pt x="1602" y="21082"/>
                  </a:lnTo>
                  <a:lnTo>
                    <a:pt x="18847" y="21082"/>
                  </a:lnTo>
                  <a:lnTo>
                    <a:pt x="19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4">
              <a:extLst>
                <a:ext uri="{FF2B5EF4-FFF2-40B4-BE49-F238E27FC236}">
                  <a16:creationId xmlns:a16="http://schemas.microsoft.com/office/drawing/2014/main" id="{A0A52C1B-1059-5A24-3E21-18C796C21916}"/>
                </a:ext>
              </a:extLst>
            </p:cNvPr>
            <p:cNvSpPr/>
            <p:nvPr/>
          </p:nvSpPr>
          <p:spPr>
            <a:xfrm>
              <a:off x="-815400" y="1673300"/>
              <a:ext cx="43375" cy="44225"/>
            </a:xfrm>
            <a:custGeom>
              <a:avLst/>
              <a:gdLst/>
              <a:ahLst/>
              <a:cxnLst/>
              <a:rect l="l" t="t" r="r" b="b"/>
              <a:pathLst>
                <a:path w="1735" h="1769" extrusionOk="0">
                  <a:moveTo>
                    <a:pt x="868" y="1"/>
                  </a:moveTo>
                  <a:cubicBezTo>
                    <a:pt x="401" y="1"/>
                    <a:pt x="0" y="401"/>
                    <a:pt x="0" y="901"/>
                  </a:cubicBezTo>
                  <a:cubicBezTo>
                    <a:pt x="0" y="1368"/>
                    <a:pt x="401" y="1769"/>
                    <a:pt x="868" y="1769"/>
                  </a:cubicBezTo>
                  <a:cubicBezTo>
                    <a:pt x="1335" y="1769"/>
                    <a:pt x="1735" y="1368"/>
                    <a:pt x="1735" y="901"/>
                  </a:cubicBezTo>
                  <a:cubicBezTo>
                    <a:pt x="1735" y="401"/>
                    <a:pt x="133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4">
              <a:extLst>
                <a:ext uri="{FF2B5EF4-FFF2-40B4-BE49-F238E27FC236}">
                  <a16:creationId xmlns:a16="http://schemas.microsoft.com/office/drawing/2014/main" id="{DCC4A9ED-792C-4448-D261-87E1CE792C16}"/>
                </a:ext>
              </a:extLst>
            </p:cNvPr>
            <p:cNvSpPr/>
            <p:nvPr/>
          </p:nvSpPr>
          <p:spPr>
            <a:xfrm>
              <a:off x="-884625" y="1803400"/>
              <a:ext cx="296075" cy="314425"/>
            </a:xfrm>
            <a:custGeom>
              <a:avLst/>
              <a:gdLst/>
              <a:ahLst/>
              <a:cxnLst/>
              <a:rect l="l" t="t" r="r" b="b"/>
              <a:pathLst>
                <a:path w="11843" h="12577" extrusionOk="0">
                  <a:moveTo>
                    <a:pt x="11842" y="0"/>
                  </a:moveTo>
                  <a:lnTo>
                    <a:pt x="1" y="734"/>
                  </a:lnTo>
                  <a:lnTo>
                    <a:pt x="1" y="12576"/>
                  </a:lnTo>
                  <a:lnTo>
                    <a:pt x="10808" y="12576"/>
                  </a:lnTo>
                  <a:lnTo>
                    <a:pt x="1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4">
              <a:extLst>
                <a:ext uri="{FF2B5EF4-FFF2-40B4-BE49-F238E27FC236}">
                  <a16:creationId xmlns:a16="http://schemas.microsoft.com/office/drawing/2014/main" id="{696DDD0B-C422-6E18-C396-3B64D51472B3}"/>
                </a:ext>
              </a:extLst>
            </p:cNvPr>
            <p:cNvSpPr/>
            <p:nvPr/>
          </p:nvSpPr>
          <p:spPr>
            <a:xfrm>
              <a:off x="-62375" y="1445650"/>
              <a:ext cx="981575" cy="1460225"/>
            </a:xfrm>
            <a:custGeom>
              <a:avLst/>
              <a:gdLst/>
              <a:ahLst/>
              <a:cxnLst/>
              <a:rect l="l" t="t" r="r" b="b"/>
              <a:pathLst>
                <a:path w="39263" h="58409" extrusionOk="0">
                  <a:moveTo>
                    <a:pt x="2836" y="58409"/>
                  </a:moveTo>
                  <a:lnTo>
                    <a:pt x="1" y="0"/>
                  </a:lnTo>
                  <a:lnTo>
                    <a:pt x="39262" y="0"/>
                  </a:lnTo>
                  <a:lnTo>
                    <a:pt x="37061" y="584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4">
              <a:extLst>
                <a:ext uri="{FF2B5EF4-FFF2-40B4-BE49-F238E27FC236}">
                  <a16:creationId xmlns:a16="http://schemas.microsoft.com/office/drawing/2014/main" id="{BE4ADE77-C9FC-B631-B992-A010B0ADF386}"/>
                </a:ext>
              </a:extLst>
            </p:cNvPr>
            <p:cNvSpPr/>
            <p:nvPr/>
          </p:nvSpPr>
          <p:spPr>
            <a:xfrm>
              <a:off x="-80725" y="1445650"/>
              <a:ext cx="89275" cy="1460225"/>
            </a:xfrm>
            <a:custGeom>
              <a:avLst/>
              <a:gdLst/>
              <a:ahLst/>
              <a:cxnLst/>
              <a:rect l="l" t="t" r="r" b="b"/>
              <a:pathLst>
                <a:path w="3571" h="58409" extrusionOk="0">
                  <a:moveTo>
                    <a:pt x="735" y="0"/>
                  </a:moveTo>
                  <a:lnTo>
                    <a:pt x="1" y="1201"/>
                  </a:lnTo>
                  <a:lnTo>
                    <a:pt x="2903" y="58409"/>
                  </a:lnTo>
                  <a:lnTo>
                    <a:pt x="3570" y="584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4">
              <a:extLst>
                <a:ext uri="{FF2B5EF4-FFF2-40B4-BE49-F238E27FC236}">
                  <a16:creationId xmlns:a16="http://schemas.microsoft.com/office/drawing/2014/main" id="{3BA4E9A2-D7F3-ACD6-80CF-79B1D8D00152}"/>
                </a:ext>
              </a:extLst>
            </p:cNvPr>
            <p:cNvSpPr/>
            <p:nvPr/>
          </p:nvSpPr>
          <p:spPr>
            <a:xfrm>
              <a:off x="8525" y="1570725"/>
              <a:ext cx="394475" cy="773075"/>
            </a:xfrm>
            <a:custGeom>
              <a:avLst/>
              <a:gdLst/>
              <a:ahLst/>
              <a:cxnLst/>
              <a:rect l="l" t="t" r="r" b="b"/>
              <a:pathLst>
                <a:path w="15779" h="30923" extrusionOk="0">
                  <a:moveTo>
                    <a:pt x="0" y="1"/>
                  </a:moveTo>
                  <a:lnTo>
                    <a:pt x="2435" y="30923"/>
                  </a:lnTo>
                  <a:lnTo>
                    <a:pt x="15778" y="30256"/>
                  </a:lnTo>
                  <a:lnTo>
                    <a:pt x="15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4">
              <a:extLst>
                <a:ext uri="{FF2B5EF4-FFF2-40B4-BE49-F238E27FC236}">
                  <a16:creationId xmlns:a16="http://schemas.microsoft.com/office/drawing/2014/main" id="{2DE54F6B-9A21-21F3-5738-5DF359DED038}"/>
                </a:ext>
              </a:extLst>
            </p:cNvPr>
            <p:cNvSpPr/>
            <p:nvPr/>
          </p:nvSpPr>
          <p:spPr>
            <a:xfrm>
              <a:off x="466350" y="1570725"/>
              <a:ext cx="394475" cy="740575"/>
            </a:xfrm>
            <a:custGeom>
              <a:avLst/>
              <a:gdLst/>
              <a:ahLst/>
              <a:cxnLst/>
              <a:rect l="l" t="t" r="r" b="b"/>
              <a:pathLst>
                <a:path w="15779" h="29623" extrusionOk="0">
                  <a:moveTo>
                    <a:pt x="0" y="1"/>
                  </a:moveTo>
                  <a:lnTo>
                    <a:pt x="0" y="29622"/>
                  </a:lnTo>
                  <a:lnTo>
                    <a:pt x="12776" y="29622"/>
                  </a:lnTo>
                  <a:lnTo>
                    <a:pt x="15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4">
              <a:extLst>
                <a:ext uri="{FF2B5EF4-FFF2-40B4-BE49-F238E27FC236}">
                  <a16:creationId xmlns:a16="http://schemas.microsoft.com/office/drawing/2014/main" id="{BEB0EC28-3635-8000-0BC9-84676ED22CA2}"/>
                </a:ext>
              </a:extLst>
            </p:cNvPr>
            <p:cNvSpPr/>
            <p:nvPr/>
          </p:nvSpPr>
          <p:spPr>
            <a:xfrm>
              <a:off x="69400" y="2384650"/>
              <a:ext cx="692175" cy="271875"/>
            </a:xfrm>
            <a:custGeom>
              <a:avLst/>
              <a:gdLst/>
              <a:ahLst/>
              <a:cxnLst/>
              <a:rect l="l" t="t" r="r" b="b"/>
              <a:pathLst>
                <a:path w="27687" h="10875" extrusionOk="0">
                  <a:moveTo>
                    <a:pt x="0" y="0"/>
                  </a:moveTo>
                  <a:lnTo>
                    <a:pt x="1068" y="10875"/>
                  </a:lnTo>
                  <a:lnTo>
                    <a:pt x="27687" y="10875"/>
                  </a:lnTo>
                  <a:lnTo>
                    <a:pt x="27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4">
              <a:extLst>
                <a:ext uri="{FF2B5EF4-FFF2-40B4-BE49-F238E27FC236}">
                  <a16:creationId xmlns:a16="http://schemas.microsoft.com/office/drawing/2014/main" id="{FFA0B3BE-B790-7FB2-0D7F-FD773C89B0EA}"/>
                </a:ext>
              </a:extLst>
            </p:cNvPr>
            <p:cNvSpPr/>
            <p:nvPr/>
          </p:nvSpPr>
          <p:spPr>
            <a:xfrm>
              <a:off x="104425" y="2794100"/>
              <a:ext cx="634650" cy="60900"/>
            </a:xfrm>
            <a:custGeom>
              <a:avLst/>
              <a:gdLst/>
              <a:ahLst/>
              <a:cxnLst/>
              <a:rect l="l" t="t" r="r" b="b"/>
              <a:pathLst>
                <a:path w="25386" h="2436" extrusionOk="0">
                  <a:moveTo>
                    <a:pt x="25385" y="1"/>
                  </a:moveTo>
                  <a:lnTo>
                    <a:pt x="0" y="868"/>
                  </a:lnTo>
                  <a:lnTo>
                    <a:pt x="0" y="2436"/>
                  </a:lnTo>
                  <a:lnTo>
                    <a:pt x="25385" y="2436"/>
                  </a:lnTo>
                  <a:lnTo>
                    <a:pt x="25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4">
              <a:extLst>
                <a:ext uri="{FF2B5EF4-FFF2-40B4-BE49-F238E27FC236}">
                  <a16:creationId xmlns:a16="http://schemas.microsoft.com/office/drawing/2014/main" id="{A24A3ACC-DBD8-8988-1431-2C6C1FA38EBA}"/>
                </a:ext>
              </a:extLst>
            </p:cNvPr>
            <p:cNvSpPr/>
            <p:nvPr/>
          </p:nvSpPr>
          <p:spPr>
            <a:xfrm>
              <a:off x="91900" y="1600750"/>
              <a:ext cx="261900" cy="40050"/>
            </a:xfrm>
            <a:custGeom>
              <a:avLst/>
              <a:gdLst/>
              <a:ahLst/>
              <a:cxnLst/>
              <a:rect l="l" t="t" r="r" b="b"/>
              <a:pathLst>
                <a:path w="10476" h="1602" extrusionOk="0">
                  <a:moveTo>
                    <a:pt x="1" y="1"/>
                  </a:moveTo>
                  <a:lnTo>
                    <a:pt x="1" y="1602"/>
                  </a:lnTo>
                  <a:lnTo>
                    <a:pt x="10475" y="1602"/>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4">
              <a:extLst>
                <a:ext uri="{FF2B5EF4-FFF2-40B4-BE49-F238E27FC236}">
                  <a16:creationId xmlns:a16="http://schemas.microsoft.com/office/drawing/2014/main" id="{354B8483-46A0-DA4F-B950-905778F79DE8}"/>
                </a:ext>
              </a:extLst>
            </p:cNvPr>
            <p:cNvSpPr/>
            <p:nvPr/>
          </p:nvSpPr>
          <p:spPr>
            <a:xfrm>
              <a:off x="91900" y="2406325"/>
              <a:ext cx="261900" cy="40900"/>
            </a:xfrm>
            <a:custGeom>
              <a:avLst/>
              <a:gdLst/>
              <a:ahLst/>
              <a:cxnLst/>
              <a:rect l="l" t="t" r="r" b="b"/>
              <a:pathLst>
                <a:path w="10476" h="1636" extrusionOk="0">
                  <a:moveTo>
                    <a:pt x="1" y="1"/>
                  </a:moveTo>
                  <a:lnTo>
                    <a:pt x="1" y="1635"/>
                  </a:lnTo>
                  <a:lnTo>
                    <a:pt x="10475" y="1635"/>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4">
              <a:extLst>
                <a:ext uri="{FF2B5EF4-FFF2-40B4-BE49-F238E27FC236}">
                  <a16:creationId xmlns:a16="http://schemas.microsoft.com/office/drawing/2014/main" id="{A2A1FEBA-12C5-1807-4F5C-5C714A5E33C8}"/>
                </a:ext>
              </a:extLst>
            </p:cNvPr>
            <p:cNvSpPr/>
            <p:nvPr/>
          </p:nvSpPr>
          <p:spPr>
            <a:xfrm>
              <a:off x="533050" y="1600750"/>
              <a:ext cx="261900" cy="40050"/>
            </a:xfrm>
            <a:custGeom>
              <a:avLst/>
              <a:gdLst/>
              <a:ahLst/>
              <a:cxnLst/>
              <a:rect l="l" t="t" r="r" b="b"/>
              <a:pathLst>
                <a:path w="10476" h="1602" extrusionOk="0">
                  <a:moveTo>
                    <a:pt x="1" y="1"/>
                  </a:moveTo>
                  <a:lnTo>
                    <a:pt x="1" y="1602"/>
                  </a:lnTo>
                  <a:lnTo>
                    <a:pt x="10475" y="1602"/>
                  </a:lnTo>
                  <a:lnTo>
                    <a:pt x="104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4">
              <a:extLst>
                <a:ext uri="{FF2B5EF4-FFF2-40B4-BE49-F238E27FC236}">
                  <a16:creationId xmlns:a16="http://schemas.microsoft.com/office/drawing/2014/main" id="{CC96F29E-FD6A-5E74-F400-B1DF53915077}"/>
                </a:ext>
              </a:extLst>
            </p:cNvPr>
            <p:cNvSpPr/>
            <p:nvPr/>
          </p:nvSpPr>
          <p:spPr>
            <a:xfrm>
              <a:off x="602275" y="1445650"/>
              <a:ext cx="192675" cy="74525"/>
            </a:xfrm>
            <a:custGeom>
              <a:avLst/>
              <a:gdLst/>
              <a:ahLst/>
              <a:cxnLst/>
              <a:rect l="l" t="t" r="r" b="b"/>
              <a:pathLst>
                <a:path w="7707" h="2981" extrusionOk="0">
                  <a:moveTo>
                    <a:pt x="0" y="0"/>
                  </a:moveTo>
                  <a:cubicBezTo>
                    <a:pt x="0" y="0"/>
                    <a:pt x="1142" y="2980"/>
                    <a:pt x="3425" y="2980"/>
                  </a:cubicBezTo>
                  <a:cubicBezTo>
                    <a:pt x="4567" y="2980"/>
                    <a:pt x="5994" y="2235"/>
                    <a:pt x="7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4">
              <a:extLst>
                <a:ext uri="{FF2B5EF4-FFF2-40B4-BE49-F238E27FC236}">
                  <a16:creationId xmlns:a16="http://schemas.microsoft.com/office/drawing/2014/main" id="{E08BDB4E-8C0F-3658-0E83-0801F775FBE9}"/>
                </a:ext>
              </a:extLst>
            </p:cNvPr>
            <p:cNvSpPr/>
            <p:nvPr/>
          </p:nvSpPr>
          <p:spPr>
            <a:xfrm>
              <a:off x="628125" y="1666625"/>
              <a:ext cx="70075" cy="236025"/>
            </a:xfrm>
            <a:custGeom>
              <a:avLst/>
              <a:gdLst/>
              <a:ahLst/>
              <a:cxnLst/>
              <a:rect l="l" t="t" r="r" b="b"/>
              <a:pathLst>
                <a:path w="2803" h="9441" extrusionOk="0">
                  <a:moveTo>
                    <a:pt x="1402" y="1"/>
                  </a:moveTo>
                  <a:lnTo>
                    <a:pt x="1402" y="1"/>
                  </a:lnTo>
                  <a:cubicBezTo>
                    <a:pt x="1402" y="1"/>
                    <a:pt x="1" y="3437"/>
                    <a:pt x="1201" y="9441"/>
                  </a:cubicBezTo>
                  <a:cubicBezTo>
                    <a:pt x="1201" y="9441"/>
                    <a:pt x="2803" y="5338"/>
                    <a:pt x="1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4">
              <a:extLst>
                <a:ext uri="{FF2B5EF4-FFF2-40B4-BE49-F238E27FC236}">
                  <a16:creationId xmlns:a16="http://schemas.microsoft.com/office/drawing/2014/main" id="{BFE3480E-265A-31D3-A699-C8EE9BBD4FFA}"/>
                </a:ext>
              </a:extLst>
            </p:cNvPr>
            <p:cNvSpPr/>
            <p:nvPr/>
          </p:nvSpPr>
          <p:spPr>
            <a:xfrm>
              <a:off x="-29850" y="1468150"/>
              <a:ext cx="27550" cy="27550"/>
            </a:xfrm>
            <a:custGeom>
              <a:avLst/>
              <a:gdLst/>
              <a:ahLst/>
              <a:cxnLst/>
              <a:rect l="l" t="t" r="r" b="b"/>
              <a:pathLst>
                <a:path w="1102" h="1102" extrusionOk="0">
                  <a:moveTo>
                    <a:pt x="568" y="1"/>
                  </a:moveTo>
                  <a:cubicBezTo>
                    <a:pt x="268" y="1"/>
                    <a:pt x="1" y="234"/>
                    <a:pt x="1" y="535"/>
                  </a:cubicBezTo>
                  <a:cubicBezTo>
                    <a:pt x="1" y="835"/>
                    <a:pt x="268" y="1102"/>
                    <a:pt x="568" y="1102"/>
                  </a:cubicBezTo>
                  <a:cubicBezTo>
                    <a:pt x="835" y="1102"/>
                    <a:pt x="1102" y="835"/>
                    <a:pt x="1102" y="535"/>
                  </a:cubicBezTo>
                  <a:cubicBezTo>
                    <a:pt x="1102" y="234"/>
                    <a:pt x="835"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4">
              <a:extLst>
                <a:ext uri="{FF2B5EF4-FFF2-40B4-BE49-F238E27FC236}">
                  <a16:creationId xmlns:a16="http://schemas.microsoft.com/office/drawing/2014/main" id="{AB02DC6A-2033-6E02-9752-86312FDF5185}"/>
                </a:ext>
              </a:extLst>
            </p:cNvPr>
            <p:cNvSpPr/>
            <p:nvPr/>
          </p:nvSpPr>
          <p:spPr>
            <a:xfrm>
              <a:off x="859950" y="1468150"/>
              <a:ext cx="26725" cy="27550"/>
            </a:xfrm>
            <a:custGeom>
              <a:avLst/>
              <a:gdLst/>
              <a:ahLst/>
              <a:cxnLst/>
              <a:rect l="l" t="t" r="r" b="b"/>
              <a:pathLst>
                <a:path w="1069" h="1102" extrusionOk="0">
                  <a:moveTo>
                    <a:pt x="535" y="1"/>
                  </a:moveTo>
                  <a:cubicBezTo>
                    <a:pt x="234" y="1"/>
                    <a:pt x="1" y="234"/>
                    <a:pt x="1" y="535"/>
                  </a:cubicBezTo>
                  <a:cubicBezTo>
                    <a:pt x="1" y="835"/>
                    <a:pt x="234" y="1102"/>
                    <a:pt x="535" y="1102"/>
                  </a:cubicBezTo>
                  <a:cubicBezTo>
                    <a:pt x="835" y="1102"/>
                    <a:pt x="1068" y="835"/>
                    <a:pt x="1068" y="535"/>
                  </a:cubicBezTo>
                  <a:cubicBezTo>
                    <a:pt x="1068" y="234"/>
                    <a:pt x="83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4">
              <a:extLst>
                <a:ext uri="{FF2B5EF4-FFF2-40B4-BE49-F238E27FC236}">
                  <a16:creationId xmlns:a16="http://schemas.microsoft.com/office/drawing/2014/main" id="{BA83259C-93A5-C886-F676-A83E6D630120}"/>
                </a:ext>
              </a:extLst>
            </p:cNvPr>
            <p:cNvSpPr/>
            <p:nvPr/>
          </p:nvSpPr>
          <p:spPr>
            <a:xfrm>
              <a:off x="819925" y="2860825"/>
              <a:ext cx="26725" cy="26700"/>
            </a:xfrm>
            <a:custGeom>
              <a:avLst/>
              <a:gdLst/>
              <a:ahLst/>
              <a:cxnLst/>
              <a:rect l="l" t="t" r="r" b="b"/>
              <a:pathLst>
                <a:path w="1069" h="1068" extrusionOk="0">
                  <a:moveTo>
                    <a:pt x="534" y="0"/>
                  </a:moveTo>
                  <a:cubicBezTo>
                    <a:pt x="234" y="0"/>
                    <a:pt x="1" y="234"/>
                    <a:pt x="1" y="534"/>
                  </a:cubicBezTo>
                  <a:cubicBezTo>
                    <a:pt x="1" y="834"/>
                    <a:pt x="234" y="1068"/>
                    <a:pt x="534" y="1068"/>
                  </a:cubicBezTo>
                  <a:cubicBezTo>
                    <a:pt x="835" y="1068"/>
                    <a:pt x="1068" y="834"/>
                    <a:pt x="1068" y="534"/>
                  </a:cubicBezTo>
                  <a:cubicBezTo>
                    <a:pt x="1068" y="234"/>
                    <a:pt x="835" y="0"/>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4">
              <a:extLst>
                <a:ext uri="{FF2B5EF4-FFF2-40B4-BE49-F238E27FC236}">
                  <a16:creationId xmlns:a16="http://schemas.microsoft.com/office/drawing/2014/main" id="{38EA060D-B861-4083-5167-504BBDFCA1AF}"/>
                </a:ext>
              </a:extLst>
            </p:cNvPr>
            <p:cNvSpPr/>
            <p:nvPr/>
          </p:nvSpPr>
          <p:spPr>
            <a:xfrm>
              <a:off x="31025" y="2867500"/>
              <a:ext cx="26725" cy="26700"/>
            </a:xfrm>
            <a:custGeom>
              <a:avLst/>
              <a:gdLst/>
              <a:ahLst/>
              <a:cxnLst/>
              <a:rect l="l" t="t" r="r" b="b"/>
              <a:pathLst>
                <a:path w="1069" h="1068" extrusionOk="0">
                  <a:moveTo>
                    <a:pt x="535" y="0"/>
                  </a:moveTo>
                  <a:cubicBezTo>
                    <a:pt x="234" y="0"/>
                    <a:pt x="1" y="234"/>
                    <a:pt x="1" y="534"/>
                  </a:cubicBezTo>
                  <a:cubicBezTo>
                    <a:pt x="1" y="834"/>
                    <a:pt x="234" y="1068"/>
                    <a:pt x="535" y="1068"/>
                  </a:cubicBezTo>
                  <a:cubicBezTo>
                    <a:pt x="835" y="1068"/>
                    <a:pt x="1068" y="834"/>
                    <a:pt x="1068" y="534"/>
                  </a:cubicBezTo>
                  <a:cubicBezTo>
                    <a:pt x="1068" y="234"/>
                    <a:pt x="835"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4">
              <a:extLst>
                <a:ext uri="{FF2B5EF4-FFF2-40B4-BE49-F238E27FC236}">
                  <a16:creationId xmlns:a16="http://schemas.microsoft.com/office/drawing/2014/main" id="{335082E0-F626-3929-91BC-9AA11D8D0B40}"/>
                </a:ext>
              </a:extLst>
            </p:cNvPr>
            <p:cNvSpPr/>
            <p:nvPr/>
          </p:nvSpPr>
          <p:spPr>
            <a:xfrm>
              <a:off x="-1753575" y="515800"/>
              <a:ext cx="839800" cy="839800"/>
            </a:xfrm>
            <a:custGeom>
              <a:avLst/>
              <a:gdLst/>
              <a:ahLst/>
              <a:cxnLst/>
              <a:rect l="l" t="t" r="r" b="b"/>
              <a:pathLst>
                <a:path w="33592" h="33592" extrusionOk="0">
                  <a:moveTo>
                    <a:pt x="16779" y="1"/>
                  </a:moveTo>
                  <a:cubicBezTo>
                    <a:pt x="7506" y="1"/>
                    <a:pt x="0" y="7506"/>
                    <a:pt x="0" y="16780"/>
                  </a:cubicBezTo>
                  <a:cubicBezTo>
                    <a:pt x="0" y="26053"/>
                    <a:pt x="7506" y="33592"/>
                    <a:pt x="16779" y="33592"/>
                  </a:cubicBezTo>
                  <a:cubicBezTo>
                    <a:pt x="26086" y="33592"/>
                    <a:pt x="33591" y="26053"/>
                    <a:pt x="33591" y="16780"/>
                  </a:cubicBezTo>
                  <a:cubicBezTo>
                    <a:pt x="33591" y="7506"/>
                    <a:pt x="26086" y="1"/>
                    <a:pt x="16779" y="1"/>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4">
              <a:extLst>
                <a:ext uri="{FF2B5EF4-FFF2-40B4-BE49-F238E27FC236}">
                  <a16:creationId xmlns:a16="http://schemas.microsoft.com/office/drawing/2014/main" id="{0A01AF27-C242-C0E8-45A2-9A169AF584F4}"/>
                </a:ext>
              </a:extLst>
            </p:cNvPr>
            <p:cNvSpPr/>
            <p:nvPr/>
          </p:nvSpPr>
          <p:spPr>
            <a:xfrm>
              <a:off x="-1743575" y="445750"/>
              <a:ext cx="840625" cy="839800"/>
            </a:xfrm>
            <a:custGeom>
              <a:avLst/>
              <a:gdLst/>
              <a:ahLst/>
              <a:cxnLst/>
              <a:rect l="l" t="t" r="r" b="b"/>
              <a:pathLst>
                <a:path w="33625" h="33592" extrusionOk="0">
                  <a:moveTo>
                    <a:pt x="16813" y="1"/>
                  </a:moveTo>
                  <a:cubicBezTo>
                    <a:pt x="7539" y="1"/>
                    <a:pt x="1" y="7506"/>
                    <a:pt x="1" y="16813"/>
                  </a:cubicBezTo>
                  <a:cubicBezTo>
                    <a:pt x="1" y="26086"/>
                    <a:pt x="7539" y="33592"/>
                    <a:pt x="16813" y="33592"/>
                  </a:cubicBezTo>
                  <a:cubicBezTo>
                    <a:pt x="26086" y="33592"/>
                    <a:pt x="33625" y="26086"/>
                    <a:pt x="33625" y="16813"/>
                  </a:cubicBezTo>
                  <a:cubicBezTo>
                    <a:pt x="33625" y="7506"/>
                    <a:pt x="26086" y="1"/>
                    <a:pt x="16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4">
              <a:extLst>
                <a:ext uri="{FF2B5EF4-FFF2-40B4-BE49-F238E27FC236}">
                  <a16:creationId xmlns:a16="http://schemas.microsoft.com/office/drawing/2014/main" id="{A8694F30-CD9B-902A-CAD9-059D83009AC2}"/>
                </a:ext>
              </a:extLst>
            </p:cNvPr>
            <p:cNvSpPr/>
            <p:nvPr/>
          </p:nvSpPr>
          <p:spPr>
            <a:xfrm>
              <a:off x="-1731050" y="444100"/>
              <a:ext cx="840625" cy="840625"/>
            </a:xfrm>
            <a:custGeom>
              <a:avLst/>
              <a:gdLst/>
              <a:ahLst/>
              <a:cxnLst/>
              <a:rect l="l" t="t" r="r" b="b"/>
              <a:pathLst>
                <a:path w="33625" h="33625" extrusionOk="0">
                  <a:moveTo>
                    <a:pt x="16812" y="0"/>
                  </a:moveTo>
                  <a:cubicBezTo>
                    <a:pt x="7539" y="0"/>
                    <a:pt x="0" y="7539"/>
                    <a:pt x="0" y="16812"/>
                  </a:cubicBezTo>
                  <a:cubicBezTo>
                    <a:pt x="0" y="26086"/>
                    <a:pt x="7539" y="33624"/>
                    <a:pt x="16812" y="33624"/>
                  </a:cubicBezTo>
                  <a:cubicBezTo>
                    <a:pt x="26085" y="33624"/>
                    <a:pt x="33624" y="26086"/>
                    <a:pt x="33624" y="16812"/>
                  </a:cubicBezTo>
                  <a:cubicBezTo>
                    <a:pt x="33624" y="7539"/>
                    <a:pt x="26085" y="0"/>
                    <a:pt x="16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4">
              <a:extLst>
                <a:ext uri="{FF2B5EF4-FFF2-40B4-BE49-F238E27FC236}">
                  <a16:creationId xmlns:a16="http://schemas.microsoft.com/office/drawing/2014/main" id="{3B3A1CEC-816D-450D-39AB-2C6BDCB6F922}"/>
                </a:ext>
              </a:extLst>
            </p:cNvPr>
            <p:cNvSpPr/>
            <p:nvPr/>
          </p:nvSpPr>
          <p:spPr>
            <a:xfrm>
              <a:off x="-1688525" y="487450"/>
              <a:ext cx="754725" cy="754750"/>
            </a:xfrm>
            <a:custGeom>
              <a:avLst/>
              <a:gdLst/>
              <a:ahLst/>
              <a:cxnLst/>
              <a:rect l="l" t="t" r="r" b="b"/>
              <a:pathLst>
                <a:path w="30189" h="30190" extrusionOk="0">
                  <a:moveTo>
                    <a:pt x="15111" y="1"/>
                  </a:moveTo>
                  <a:cubicBezTo>
                    <a:pt x="6772" y="1"/>
                    <a:pt x="0" y="6739"/>
                    <a:pt x="0" y="15078"/>
                  </a:cubicBezTo>
                  <a:cubicBezTo>
                    <a:pt x="0" y="23418"/>
                    <a:pt x="6772" y="30189"/>
                    <a:pt x="15111" y="30189"/>
                  </a:cubicBezTo>
                  <a:cubicBezTo>
                    <a:pt x="23450" y="30189"/>
                    <a:pt x="30189" y="23418"/>
                    <a:pt x="30189" y="15078"/>
                  </a:cubicBezTo>
                  <a:cubicBezTo>
                    <a:pt x="30189" y="6739"/>
                    <a:pt x="23450" y="1"/>
                    <a:pt x="15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4">
              <a:extLst>
                <a:ext uri="{FF2B5EF4-FFF2-40B4-BE49-F238E27FC236}">
                  <a16:creationId xmlns:a16="http://schemas.microsoft.com/office/drawing/2014/main" id="{0140C0F2-8537-BB69-94B6-4FC581B14A57}"/>
                </a:ext>
              </a:extLst>
            </p:cNvPr>
            <p:cNvSpPr/>
            <p:nvPr/>
          </p:nvSpPr>
          <p:spPr>
            <a:xfrm>
              <a:off x="-1688525" y="511650"/>
              <a:ext cx="729700" cy="729700"/>
            </a:xfrm>
            <a:custGeom>
              <a:avLst/>
              <a:gdLst/>
              <a:ahLst/>
              <a:cxnLst/>
              <a:rect l="l" t="t" r="r" b="b"/>
              <a:pathLst>
                <a:path w="29188" h="29188" extrusionOk="0">
                  <a:moveTo>
                    <a:pt x="29188" y="14577"/>
                  </a:moveTo>
                  <a:cubicBezTo>
                    <a:pt x="29188" y="22650"/>
                    <a:pt x="22683" y="29188"/>
                    <a:pt x="14611" y="29188"/>
                  </a:cubicBezTo>
                  <a:cubicBezTo>
                    <a:pt x="6538" y="29188"/>
                    <a:pt x="0" y="22650"/>
                    <a:pt x="0" y="14577"/>
                  </a:cubicBezTo>
                  <a:cubicBezTo>
                    <a:pt x="0" y="6505"/>
                    <a:pt x="6538" y="0"/>
                    <a:pt x="14611" y="0"/>
                  </a:cubicBezTo>
                  <a:cubicBezTo>
                    <a:pt x="22683" y="0"/>
                    <a:pt x="29188" y="6505"/>
                    <a:pt x="29188" y="145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4">
              <a:extLst>
                <a:ext uri="{FF2B5EF4-FFF2-40B4-BE49-F238E27FC236}">
                  <a16:creationId xmlns:a16="http://schemas.microsoft.com/office/drawing/2014/main" id="{937C6C05-0F19-62B2-4AFB-AA44CD892128}"/>
                </a:ext>
              </a:extLst>
            </p:cNvPr>
            <p:cNvSpPr/>
            <p:nvPr/>
          </p:nvSpPr>
          <p:spPr>
            <a:xfrm>
              <a:off x="-1334100" y="520825"/>
              <a:ext cx="20025" cy="58400"/>
            </a:xfrm>
            <a:custGeom>
              <a:avLst/>
              <a:gdLst/>
              <a:ahLst/>
              <a:cxnLst/>
              <a:rect l="l" t="t" r="r" b="b"/>
              <a:pathLst>
                <a:path w="801" h="2336" extrusionOk="0">
                  <a:moveTo>
                    <a:pt x="0" y="0"/>
                  </a:moveTo>
                  <a:lnTo>
                    <a:pt x="0" y="2335"/>
                  </a:lnTo>
                  <a:lnTo>
                    <a:pt x="801" y="2335"/>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4">
              <a:extLst>
                <a:ext uri="{FF2B5EF4-FFF2-40B4-BE49-F238E27FC236}">
                  <a16:creationId xmlns:a16="http://schemas.microsoft.com/office/drawing/2014/main" id="{9B48B0FC-DC24-AD6E-2553-6EC885B62D95}"/>
                </a:ext>
              </a:extLst>
            </p:cNvPr>
            <p:cNvSpPr/>
            <p:nvPr/>
          </p:nvSpPr>
          <p:spPr>
            <a:xfrm>
              <a:off x="-1334100" y="1168775"/>
              <a:ext cx="20025" cy="62575"/>
            </a:xfrm>
            <a:custGeom>
              <a:avLst/>
              <a:gdLst/>
              <a:ahLst/>
              <a:cxnLst/>
              <a:rect l="l" t="t" r="r" b="b"/>
              <a:pathLst>
                <a:path w="801" h="2503" extrusionOk="0">
                  <a:moveTo>
                    <a:pt x="0" y="1"/>
                  </a:moveTo>
                  <a:lnTo>
                    <a:pt x="0" y="2502"/>
                  </a:lnTo>
                  <a:lnTo>
                    <a:pt x="801" y="2502"/>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4">
              <a:extLst>
                <a:ext uri="{FF2B5EF4-FFF2-40B4-BE49-F238E27FC236}">
                  <a16:creationId xmlns:a16="http://schemas.microsoft.com/office/drawing/2014/main" id="{3A8A031F-D575-8D33-6CC0-3ABACF102D86}"/>
                </a:ext>
              </a:extLst>
            </p:cNvPr>
            <p:cNvSpPr/>
            <p:nvPr/>
          </p:nvSpPr>
          <p:spPr>
            <a:xfrm>
              <a:off x="-1039725" y="866050"/>
              <a:ext cx="71725" cy="19225"/>
            </a:xfrm>
            <a:custGeom>
              <a:avLst/>
              <a:gdLst/>
              <a:ahLst/>
              <a:cxnLst/>
              <a:rect l="l" t="t" r="r" b="b"/>
              <a:pathLst>
                <a:path w="2869" h="769" extrusionOk="0">
                  <a:moveTo>
                    <a:pt x="0" y="1"/>
                  </a:moveTo>
                  <a:lnTo>
                    <a:pt x="0" y="768"/>
                  </a:lnTo>
                  <a:lnTo>
                    <a:pt x="2869" y="768"/>
                  </a:lnTo>
                  <a:lnTo>
                    <a:pt x="2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4">
              <a:extLst>
                <a:ext uri="{FF2B5EF4-FFF2-40B4-BE49-F238E27FC236}">
                  <a16:creationId xmlns:a16="http://schemas.microsoft.com/office/drawing/2014/main" id="{D451DE11-4AF4-6500-6598-4CFF968114FC}"/>
                </a:ext>
              </a:extLst>
            </p:cNvPr>
            <p:cNvSpPr/>
            <p:nvPr/>
          </p:nvSpPr>
          <p:spPr>
            <a:xfrm>
              <a:off x="-1678525" y="866050"/>
              <a:ext cx="75075" cy="19225"/>
            </a:xfrm>
            <a:custGeom>
              <a:avLst/>
              <a:gdLst/>
              <a:ahLst/>
              <a:cxnLst/>
              <a:rect l="l" t="t" r="r" b="b"/>
              <a:pathLst>
                <a:path w="3003" h="769" extrusionOk="0">
                  <a:moveTo>
                    <a:pt x="1" y="1"/>
                  </a:moveTo>
                  <a:lnTo>
                    <a:pt x="1" y="768"/>
                  </a:lnTo>
                  <a:lnTo>
                    <a:pt x="3003" y="768"/>
                  </a:lnTo>
                  <a:lnTo>
                    <a:pt x="3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4">
              <a:extLst>
                <a:ext uri="{FF2B5EF4-FFF2-40B4-BE49-F238E27FC236}">
                  <a16:creationId xmlns:a16="http://schemas.microsoft.com/office/drawing/2014/main" id="{894194B5-3032-7C55-E397-39B4A33537EF}"/>
                </a:ext>
              </a:extLst>
            </p:cNvPr>
            <p:cNvSpPr/>
            <p:nvPr/>
          </p:nvSpPr>
          <p:spPr>
            <a:xfrm>
              <a:off x="-1179000" y="592525"/>
              <a:ext cx="30050" cy="42575"/>
            </a:xfrm>
            <a:custGeom>
              <a:avLst/>
              <a:gdLst/>
              <a:ahLst/>
              <a:cxnLst/>
              <a:rect l="l" t="t" r="r" b="b"/>
              <a:pathLst>
                <a:path w="1202" h="1703" extrusionOk="0">
                  <a:moveTo>
                    <a:pt x="1001" y="1"/>
                  </a:moveTo>
                  <a:lnTo>
                    <a:pt x="0" y="1602"/>
                  </a:lnTo>
                  <a:lnTo>
                    <a:pt x="234" y="1702"/>
                  </a:lnTo>
                  <a:lnTo>
                    <a:pt x="1201" y="101"/>
                  </a:lnTo>
                  <a:lnTo>
                    <a:pt x="1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4">
              <a:extLst>
                <a:ext uri="{FF2B5EF4-FFF2-40B4-BE49-F238E27FC236}">
                  <a16:creationId xmlns:a16="http://schemas.microsoft.com/office/drawing/2014/main" id="{16021C19-A59B-AB7B-0EBB-079B03678357}"/>
                </a:ext>
              </a:extLst>
            </p:cNvPr>
            <p:cNvSpPr/>
            <p:nvPr/>
          </p:nvSpPr>
          <p:spPr>
            <a:xfrm>
              <a:off x="-1499225" y="1121250"/>
              <a:ext cx="27550" cy="38375"/>
            </a:xfrm>
            <a:custGeom>
              <a:avLst/>
              <a:gdLst/>
              <a:ahLst/>
              <a:cxnLst/>
              <a:rect l="l" t="t" r="r" b="b"/>
              <a:pathLst>
                <a:path w="1102" h="1535" extrusionOk="0">
                  <a:moveTo>
                    <a:pt x="868" y="0"/>
                  </a:moveTo>
                  <a:lnTo>
                    <a:pt x="0" y="1401"/>
                  </a:lnTo>
                  <a:lnTo>
                    <a:pt x="234" y="1535"/>
                  </a:lnTo>
                  <a:lnTo>
                    <a:pt x="1101" y="134"/>
                  </a:lnTo>
                  <a:lnTo>
                    <a:pt x="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4">
              <a:extLst>
                <a:ext uri="{FF2B5EF4-FFF2-40B4-BE49-F238E27FC236}">
                  <a16:creationId xmlns:a16="http://schemas.microsoft.com/office/drawing/2014/main" id="{22FB716B-6EC3-F9B1-0C03-95E3614A54FE}"/>
                </a:ext>
              </a:extLst>
            </p:cNvPr>
            <p:cNvSpPr/>
            <p:nvPr/>
          </p:nvSpPr>
          <p:spPr>
            <a:xfrm>
              <a:off x="-1075600" y="713450"/>
              <a:ext cx="44225" cy="28375"/>
            </a:xfrm>
            <a:custGeom>
              <a:avLst/>
              <a:gdLst/>
              <a:ahLst/>
              <a:cxnLst/>
              <a:rect l="l" t="t" r="r" b="b"/>
              <a:pathLst>
                <a:path w="1769" h="1135" extrusionOk="0">
                  <a:moveTo>
                    <a:pt x="1635" y="1"/>
                  </a:moveTo>
                  <a:lnTo>
                    <a:pt x="1" y="935"/>
                  </a:lnTo>
                  <a:lnTo>
                    <a:pt x="101" y="1135"/>
                  </a:lnTo>
                  <a:lnTo>
                    <a:pt x="1769" y="234"/>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4">
              <a:extLst>
                <a:ext uri="{FF2B5EF4-FFF2-40B4-BE49-F238E27FC236}">
                  <a16:creationId xmlns:a16="http://schemas.microsoft.com/office/drawing/2014/main" id="{997D87A2-98D7-0AEA-BBB7-680632FE4B7D}"/>
                </a:ext>
              </a:extLst>
            </p:cNvPr>
            <p:cNvSpPr/>
            <p:nvPr/>
          </p:nvSpPr>
          <p:spPr>
            <a:xfrm>
              <a:off x="-1614300" y="1012000"/>
              <a:ext cx="39200" cy="25875"/>
            </a:xfrm>
            <a:custGeom>
              <a:avLst/>
              <a:gdLst/>
              <a:ahLst/>
              <a:cxnLst/>
              <a:rect l="l" t="t" r="r" b="b"/>
              <a:pathLst>
                <a:path w="1568" h="1035" extrusionOk="0">
                  <a:moveTo>
                    <a:pt x="1468" y="0"/>
                  </a:moveTo>
                  <a:lnTo>
                    <a:pt x="0" y="834"/>
                  </a:lnTo>
                  <a:lnTo>
                    <a:pt x="133" y="1035"/>
                  </a:lnTo>
                  <a:lnTo>
                    <a:pt x="1568" y="234"/>
                  </a:lnTo>
                  <a:lnTo>
                    <a:pt x="1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4">
              <a:extLst>
                <a:ext uri="{FF2B5EF4-FFF2-40B4-BE49-F238E27FC236}">
                  <a16:creationId xmlns:a16="http://schemas.microsoft.com/office/drawing/2014/main" id="{33BEFFD0-5E56-2ADD-8729-A7A2DF184B25}"/>
                </a:ext>
              </a:extLst>
            </p:cNvPr>
            <p:cNvSpPr/>
            <p:nvPr/>
          </p:nvSpPr>
          <p:spPr>
            <a:xfrm>
              <a:off x="-1073925" y="1007000"/>
              <a:ext cx="44225" cy="27550"/>
            </a:xfrm>
            <a:custGeom>
              <a:avLst/>
              <a:gdLst/>
              <a:ahLst/>
              <a:cxnLst/>
              <a:rect l="l" t="t" r="r" b="b"/>
              <a:pathLst>
                <a:path w="1769" h="1102" extrusionOk="0">
                  <a:moveTo>
                    <a:pt x="134" y="0"/>
                  </a:moveTo>
                  <a:lnTo>
                    <a:pt x="1" y="200"/>
                  </a:lnTo>
                  <a:lnTo>
                    <a:pt x="1668" y="1101"/>
                  </a:lnTo>
                  <a:lnTo>
                    <a:pt x="1768" y="868"/>
                  </a:ln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4">
              <a:extLst>
                <a:ext uri="{FF2B5EF4-FFF2-40B4-BE49-F238E27FC236}">
                  <a16:creationId xmlns:a16="http://schemas.microsoft.com/office/drawing/2014/main" id="{092B3791-C560-F3EC-6919-135418EFA421}"/>
                </a:ext>
              </a:extLst>
            </p:cNvPr>
            <p:cNvSpPr/>
            <p:nvPr/>
          </p:nvSpPr>
          <p:spPr>
            <a:xfrm>
              <a:off x="-1616825" y="719300"/>
              <a:ext cx="39225" cy="25025"/>
            </a:xfrm>
            <a:custGeom>
              <a:avLst/>
              <a:gdLst/>
              <a:ahLst/>
              <a:cxnLst/>
              <a:rect l="l" t="t" r="r" b="b"/>
              <a:pathLst>
                <a:path w="1569" h="1001" extrusionOk="0">
                  <a:moveTo>
                    <a:pt x="101" y="0"/>
                  </a:moveTo>
                  <a:lnTo>
                    <a:pt x="1" y="234"/>
                  </a:lnTo>
                  <a:lnTo>
                    <a:pt x="1469" y="1001"/>
                  </a:lnTo>
                  <a:lnTo>
                    <a:pt x="1569" y="767"/>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4">
              <a:extLst>
                <a:ext uri="{FF2B5EF4-FFF2-40B4-BE49-F238E27FC236}">
                  <a16:creationId xmlns:a16="http://schemas.microsoft.com/office/drawing/2014/main" id="{801B170F-3A10-F8C0-889F-E619BCF7417E}"/>
                </a:ext>
              </a:extLst>
            </p:cNvPr>
            <p:cNvSpPr/>
            <p:nvPr/>
          </p:nvSpPr>
          <p:spPr>
            <a:xfrm>
              <a:off x="-1174825" y="1115400"/>
              <a:ext cx="30875" cy="42575"/>
            </a:xfrm>
            <a:custGeom>
              <a:avLst/>
              <a:gdLst/>
              <a:ahLst/>
              <a:cxnLst/>
              <a:rect l="l" t="t" r="r" b="b"/>
              <a:pathLst>
                <a:path w="1235" h="1703" extrusionOk="0">
                  <a:moveTo>
                    <a:pt x="234" y="1"/>
                  </a:moveTo>
                  <a:lnTo>
                    <a:pt x="0" y="134"/>
                  </a:lnTo>
                  <a:lnTo>
                    <a:pt x="1034" y="1702"/>
                  </a:lnTo>
                  <a:lnTo>
                    <a:pt x="1234" y="1569"/>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4">
              <a:extLst>
                <a:ext uri="{FF2B5EF4-FFF2-40B4-BE49-F238E27FC236}">
                  <a16:creationId xmlns:a16="http://schemas.microsoft.com/office/drawing/2014/main" id="{69DC7860-888C-2582-4E6B-C1159511E7D0}"/>
                </a:ext>
              </a:extLst>
            </p:cNvPr>
            <p:cNvSpPr/>
            <p:nvPr/>
          </p:nvSpPr>
          <p:spPr>
            <a:xfrm>
              <a:off x="-1502575" y="595025"/>
              <a:ext cx="27550" cy="39225"/>
            </a:xfrm>
            <a:custGeom>
              <a:avLst/>
              <a:gdLst/>
              <a:ahLst/>
              <a:cxnLst/>
              <a:rect l="l" t="t" r="r" b="b"/>
              <a:pathLst>
                <a:path w="1102" h="1569" extrusionOk="0">
                  <a:moveTo>
                    <a:pt x="201" y="1"/>
                  </a:moveTo>
                  <a:lnTo>
                    <a:pt x="1" y="134"/>
                  </a:lnTo>
                  <a:lnTo>
                    <a:pt x="902" y="1569"/>
                  </a:lnTo>
                  <a:lnTo>
                    <a:pt x="1102" y="1435"/>
                  </a:lnTo>
                  <a:lnTo>
                    <a:pt x="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4">
              <a:extLst>
                <a:ext uri="{FF2B5EF4-FFF2-40B4-BE49-F238E27FC236}">
                  <a16:creationId xmlns:a16="http://schemas.microsoft.com/office/drawing/2014/main" id="{237B799D-F63C-0135-BBE2-E3FBBF0D64BB}"/>
                </a:ext>
              </a:extLst>
            </p:cNvPr>
            <p:cNvSpPr/>
            <p:nvPr/>
          </p:nvSpPr>
          <p:spPr>
            <a:xfrm>
              <a:off x="-1688525" y="510800"/>
              <a:ext cx="732200" cy="551250"/>
            </a:xfrm>
            <a:custGeom>
              <a:avLst/>
              <a:gdLst/>
              <a:ahLst/>
              <a:cxnLst/>
              <a:rect l="l" t="t" r="r" b="b"/>
              <a:pathLst>
                <a:path w="29288" h="22050" extrusionOk="0">
                  <a:moveTo>
                    <a:pt x="29288" y="14645"/>
                  </a:moveTo>
                  <a:lnTo>
                    <a:pt x="29288" y="15312"/>
                  </a:lnTo>
                  <a:cubicBezTo>
                    <a:pt x="26753" y="10975"/>
                    <a:pt x="22016" y="8073"/>
                    <a:pt x="16645" y="8073"/>
                  </a:cubicBezTo>
                  <a:cubicBezTo>
                    <a:pt x="8773" y="8073"/>
                    <a:pt x="2335" y="14278"/>
                    <a:pt x="2002" y="22050"/>
                  </a:cubicBezTo>
                  <a:cubicBezTo>
                    <a:pt x="1501" y="21216"/>
                    <a:pt x="1101" y="20315"/>
                    <a:pt x="801" y="19348"/>
                  </a:cubicBezTo>
                  <a:cubicBezTo>
                    <a:pt x="300" y="17880"/>
                    <a:pt x="0" y="16279"/>
                    <a:pt x="0" y="14645"/>
                  </a:cubicBezTo>
                  <a:cubicBezTo>
                    <a:pt x="0" y="6572"/>
                    <a:pt x="6572" y="1"/>
                    <a:pt x="14644" y="1"/>
                  </a:cubicBezTo>
                  <a:cubicBezTo>
                    <a:pt x="22750" y="1"/>
                    <a:pt x="29288" y="6606"/>
                    <a:pt x="29288" y="14645"/>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4">
              <a:extLst>
                <a:ext uri="{FF2B5EF4-FFF2-40B4-BE49-F238E27FC236}">
                  <a16:creationId xmlns:a16="http://schemas.microsoft.com/office/drawing/2014/main" id="{99413F1E-E19E-80EA-3CE0-226E2DDC9147}"/>
                </a:ext>
              </a:extLst>
            </p:cNvPr>
            <p:cNvSpPr/>
            <p:nvPr/>
          </p:nvSpPr>
          <p:spPr>
            <a:xfrm>
              <a:off x="-1384975" y="812700"/>
              <a:ext cx="124275" cy="122600"/>
            </a:xfrm>
            <a:custGeom>
              <a:avLst/>
              <a:gdLst/>
              <a:ahLst/>
              <a:cxnLst/>
              <a:rect l="l" t="t" r="r" b="b"/>
              <a:pathLst>
                <a:path w="4971" h="4904" extrusionOk="0">
                  <a:moveTo>
                    <a:pt x="2469" y="734"/>
                  </a:moveTo>
                  <a:cubicBezTo>
                    <a:pt x="3369" y="734"/>
                    <a:pt x="4137" y="1501"/>
                    <a:pt x="4137" y="2402"/>
                  </a:cubicBezTo>
                  <a:cubicBezTo>
                    <a:pt x="4137" y="3336"/>
                    <a:pt x="3369" y="4070"/>
                    <a:pt x="2469" y="4070"/>
                  </a:cubicBezTo>
                  <a:cubicBezTo>
                    <a:pt x="1535" y="4070"/>
                    <a:pt x="801" y="3336"/>
                    <a:pt x="801" y="2402"/>
                  </a:cubicBezTo>
                  <a:cubicBezTo>
                    <a:pt x="801" y="1501"/>
                    <a:pt x="1535" y="734"/>
                    <a:pt x="2469" y="734"/>
                  </a:cubicBezTo>
                  <a:close/>
                  <a:moveTo>
                    <a:pt x="2469" y="0"/>
                  </a:moveTo>
                  <a:cubicBezTo>
                    <a:pt x="1134" y="0"/>
                    <a:pt x="0" y="1068"/>
                    <a:pt x="0" y="2469"/>
                  </a:cubicBezTo>
                  <a:cubicBezTo>
                    <a:pt x="0" y="3803"/>
                    <a:pt x="1101" y="4904"/>
                    <a:pt x="2469" y="4904"/>
                  </a:cubicBezTo>
                  <a:cubicBezTo>
                    <a:pt x="3836" y="4904"/>
                    <a:pt x="4970" y="3803"/>
                    <a:pt x="4937" y="2469"/>
                  </a:cubicBezTo>
                  <a:cubicBezTo>
                    <a:pt x="4937" y="1134"/>
                    <a:pt x="3836" y="0"/>
                    <a:pt x="2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4">
              <a:extLst>
                <a:ext uri="{FF2B5EF4-FFF2-40B4-BE49-F238E27FC236}">
                  <a16:creationId xmlns:a16="http://schemas.microsoft.com/office/drawing/2014/main" id="{54F682FE-B674-529C-ED6B-AB4BB8BDEBFF}"/>
                </a:ext>
              </a:extLst>
            </p:cNvPr>
            <p:cNvSpPr/>
            <p:nvPr/>
          </p:nvSpPr>
          <p:spPr>
            <a:xfrm>
              <a:off x="-1271575" y="843550"/>
              <a:ext cx="125125" cy="60075"/>
            </a:xfrm>
            <a:custGeom>
              <a:avLst/>
              <a:gdLst/>
              <a:ahLst/>
              <a:cxnLst/>
              <a:rect l="l" t="t" r="r" b="b"/>
              <a:pathLst>
                <a:path w="5005" h="2403" extrusionOk="0">
                  <a:moveTo>
                    <a:pt x="1" y="1168"/>
                  </a:moveTo>
                  <a:cubicBezTo>
                    <a:pt x="1" y="1168"/>
                    <a:pt x="2636" y="0"/>
                    <a:pt x="5004" y="1301"/>
                  </a:cubicBezTo>
                  <a:cubicBezTo>
                    <a:pt x="5004" y="1301"/>
                    <a:pt x="2636" y="2402"/>
                    <a:pt x="1" y="11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4">
              <a:extLst>
                <a:ext uri="{FF2B5EF4-FFF2-40B4-BE49-F238E27FC236}">
                  <a16:creationId xmlns:a16="http://schemas.microsoft.com/office/drawing/2014/main" id="{39BA5FD3-1B0B-0AA4-7A66-6C9480AB0523}"/>
                </a:ext>
              </a:extLst>
            </p:cNvPr>
            <p:cNvSpPr/>
            <p:nvPr/>
          </p:nvSpPr>
          <p:spPr>
            <a:xfrm>
              <a:off x="-1363300" y="596700"/>
              <a:ext cx="74250" cy="225200"/>
            </a:xfrm>
            <a:custGeom>
              <a:avLst/>
              <a:gdLst/>
              <a:ahLst/>
              <a:cxnLst/>
              <a:rect l="l" t="t" r="r" b="b"/>
              <a:pathLst>
                <a:path w="2970" h="9008" extrusionOk="0">
                  <a:moveTo>
                    <a:pt x="1602" y="9007"/>
                  </a:moveTo>
                  <a:cubicBezTo>
                    <a:pt x="1602" y="9007"/>
                    <a:pt x="1" y="3870"/>
                    <a:pt x="1635" y="34"/>
                  </a:cubicBezTo>
                  <a:cubicBezTo>
                    <a:pt x="1635" y="1"/>
                    <a:pt x="2969" y="4804"/>
                    <a:pt x="1602" y="90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4">
              <a:extLst>
                <a:ext uri="{FF2B5EF4-FFF2-40B4-BE49-F238E27FC236}">
                  <a16:creationId xmlns:a16="http://schemas.microsoft.com/office/drawing/2014/main" id="{675B8883-C60F-F4E7-CA48-DE1C8DAD6CB0}"/>
                </a:ext>
              </a:extLst>
            </p:cNvPr>
            <p:cNvSpPr/>
            <p:nvPr/>
          </p:nvSpPr>
          <p:spPr>
            <a:xfrm>
              <a:off x="-1619325" y="520825"/>
              <a:ext cx="653825" cy="602100"/>
            </a:xfrm>
            <a:custGeom>
              <a:avLst/>
              <a:gdLst/>
              <a:ahLst/>
              <a:cxnLst/>
              <a:rect l="l" t="t" r="r" b="b"/>
              <a:pathLst>
                <a:path w="26153" h="24084" extrusionOk="0">
                  <a:moveTo>
                    <a:pt x="26153" y="14244"/>
                  </a:moveTo>
                  <a:cubicBezTo>
                    <a:pt x="26153" y="16879"/>
                    <a:pt x="25452" y="19347"/>
                    <a:pt x="24218" y="21415"/>
                  </a:cubicBezTo>
                  <a:cubicBezTo>
                    <a:pt x="23685" y="22383"/>
                    <a:pt x="22984" y="23317"/>
                    <a:pt x="22217" y="24084"/>
                  </a:cubicBezTo>
                  <a:cubicBezTo>
                    <a:pt x="22384" y="23851"/>
                    <a:pt x="22550" y="23584"/>
                    <a:pt x="22684" y="23350"/>
                  </a:cubicBezTo>
                  <a:cubicBezTo>
                    <a:pt x="23918" y="21215"/>
                    <a:pt x="24585" y="18814"/>
                    <a:pt x="24585" y="16178"/>
                  </a:cubicBezTo>
                  <a:cubicBezTo>
                    <a:pt x="24585" y="8306"/>
                    <a:pt x="18214" y="1901"/>
                    <a:pt x="10342" y="1901"/>
                  </a:cubicBezTo>
                  <a:cubicBezTo>
                    <a:pt x="6239" y="1901"/>
                    <a:pt x="2569" y="3636"/>
                    <a:pt x="1" y="6338"/>
                  </a:cubicBezTo>
                  <a:cubicBezTo>
                    <a:pt x="2536" y="2502"/>
                    <a:pt x="6906" y="0"/>
                    <a:pt x="11843" y="0"/>
                  </a:cubicBezTo>
                  <a:cubicBezTo>
                    <a:pt x="19748" y="0"/>
                    <a:pt x="26153" y="6371"/>
                    <a:pt x="26153" y="14244"/>
                  </a:cubicBez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4">
              <a:extLst>
                <a:ext uri="{FF2B5EF4-FFF2-40B4-BE49-F238E27FC236}">
                  <a16:creationId xmlns:a16="http://schemas.microsoft.com/office/drawing/2014/main" id="{463DEBA5-F84B-A168-9718-16AE18CB67D0}"/>
                </a:ext>
              </a:extLst>
            </p:cNvPr>
            <p:cNvSpPr/>
            <p:nvPr/>
          </p:nvSpPr>
          <p:spPr>
            <a:xfrm>
              <a:off x="-1699375" y="750975"/>
              <a:ext cx="47550" cy="200175"/>
            </a:xfrm>
            <a:custGeom>
              <a:avLst/>
              <a:gdLst/>
              <a:ahLst/>
              <a:cxnLst/>
              <a:rect l="l" t="t" r="r" b="b"/>
              <a:pathLst>
                <a:path w="1902" h="8007" extrusionOk="0">
                  <a:moveTo>
                    <a:pt x="1902" y="1"/>
                  </a:moveTo>
                  <a:cubicBezTo>
                    <a:pt x="1902" y="1"/>
                    <a:pt x="1" y="2836"/>
                    <a:pt x="1268" y="8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4" name="Google Shape;3294;p54">
            <a:extLst>
              <a:ext uri="{FF2B5EF4-FFF2-40B4-BE49-F238E27FC236}">
                <a16:creationId xmlns:a16="http://schemas.microsoft.com/office/drawing/2014/main" id="{EE1256B2-BC29-B838-3B2F-B23760395625}"/>
              </a:ext>
            </a:extLst>
          </p:cNvPr>
          <p:cNvGrpSpPr/>
          <p:nvPr/>
        </p:nvGrpSpPr>
        <p:grpSpPr>
          <a:xfrm>
            <a:off x="6323634" y="-135107"/>
            <a:ext cx="1027371" cy="1337313"/>
            <a:chOff x="3071225" y="611675"/>
            <a:chExt cx="826525" cy="1075875"/>
          </a:xfrm>
        </p:grpSpPr>
        <p:sp>
          <p:nvSpPr>
            <p:cNvPr id="3295" name="Google Shape;3295;p54">
              <a:extLst>
                <a:ext uri="{FF2B5EF4-FFF2-40B4-BE49-F238E27FC236}">
                  <a16:creationId xmlns:a16="http://schemas.microsoft.com/office/drawing/2014/main" id="{01DC0139-AE26-16C6-9F40-8F256F1BE818}"/>
                </a:ext>
              </a:extLst>
            </p:cNvPr>
            <p:cNvSpPr/>
            <p:nvPr/>
          </p:nvSpPr>
          <p:spPr>
            <a:xfrm>
              <a:off x="3191400" y="943500"/>
              <a:ext cx="269025" cy="321850"/>
            </a:xfrm>
            <a:custGeom>
              <a:avLst/>
              <a:gdLst/>
              <a:ahLst/>
              <a:cxnLst/>
              <a:rect l="l" t="t" r="r" b="b"/>
              <a:pathLst>
                <a:path w="10761" h="12874" extrusionOk="0">
                  <a:moveTo>
                    <a:pt x="10760" y="9998"/>
                  </a:moveTo>
                  <a:lnTo>
                    <a:pt x="5824" y="12874"/>
                  </a:lnTo>
                  <a:lnTo>
                    <a:pt x="1" y="2876"/>
                  </a:lnTo>
                  <a:lnTo>
                    <a:pt x="4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4">
              <a:extLst>
                <a:ext uri="{FF2B5EF4-FFF2-40B4-BE49-F238E27FC236}">
                  <a16:creationId xmlns:a16="http://schemas.microsoft.com/office/drawing/2014/main" id="{09062475-681D-799D-C5BD-C131F36A0B00}"/>
                </a:ext>
              </a:extLst>
            </p:cNvPr>
            <p:cNvSpPr/>
            <p:nvPr/>
          </p:nvSpPr>
          <p:spPr>
            <a:xfrm>
              <a:off x="3159125" y="611675"/>
              <a:ext cx="641425" cy="504000"/>
            </a:xfrm>
            <a:custGeom>
              <a:avLst/>
              <a:gdLst/>
              <a:ahLst/>
              <a:cxnLst/>
              <a:rect l="l" t="t" r="r" b="b"/>
              <a:pathLst>
                <a:path w="25657" h="20160" extrusionOk="0">
                  <a:moveTo>
                    <a:pt x="21775" y="0"/>
                  </a:moveTo>
                  <a:lnTo>
                    <a:pt x="25656" y="5980"/>
                  </a:lnTo>
                  <a:lnTo>
                    <a:pt x="5999" y="19432"/>
                  </a:lnTo>
                  <a:cubicBezTo>
                    <a:pt x="5020" y="20064"/>
                    <a:pt x="3851" y="20160"/>
                    <a:pt x="2830" y="19783"/>
                  </a:cubicBezTo>
                  <a:cubicBezTo>
                    <a:pt x="2137" y="19527"/>
                    <a:pt x="1512" y="19051"/>
                    <a:pt x="1074" y="18377"/>
                  </a:cubicBezTo>
                  <a:lnTo>
                    <a:pt x="1074" y="18377"/>
                  </a:lnTo>
                  <a:cubicBezTo>
                    <a:pt x="0" y="16728"/>
                    <a:pt x="473" y="14523"/>
                    <a:pt x="2122" y="13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4">
              <a:extLst>
                <a:ext uri="{FF2B5EF4-FFF2-40B4-BE49-F238E27FC236}">
                  <a16:creationId xmlns:a16="http://schemas.microsoft.com/office/drawing/2014/main" id="{5712DFCA-42E0-93ED-A10A-B893C4F3A408}"/>
                </a:ext>
              </a:extLst>
            </p:cNvPr>
            <p:cNvSpPr/>
            <p:nvPr/>
          </p:nvSpPr>
          <p:spPr>
            <a:xfrm>
              <a:off x="3159125" y="611675"/>
              <a:ext cx="551625" cy="501250"/>
            </a:xfrm>
            <a:custGeom>
              <a:avLst/>
              <a:gdLst/>
              <a:ahLst/>
              <a:cxnLst/>
              <a:rect l="l" t="t" r="r" b="b"/>
              <a:pathLst>
                <a:path w="22065" h="20050" extrusionOk="0">
                  <a:moveTo>
                    <a:pt x="3779" y="19783"/>
                  </a:moveTo>
                  <a:cubicBezTo>
                    <a:pt x="3082" y="19527"/>
                    <a:pt x="2461" y="19051"/>
                    <a:pt x="2023" y="18377"/>
                  </a:cubicBezTo>
                  <a:lnTo>
                    <a:pt x="2023" y="18377"/>
                  </a:lnTo>
                  <a:cubicBezTo>
                    <a:pt x="949" y="16728"/>
                    <a:pt x="1421" y="14523"/>
                    <a:pt x="3070" y="13449"/>
                  </a:cubicBezTo>
                  <a:lnTo>
                    <a:pt x="22064" y="453"/>
                  </a:lnTo>
                  <a:lnTo>
                    <a:pt x="21775" y="0"/>
                  </a:lnTo>
                  <a:lnTo>
                    <a:pt x="2122" y="13449"/>
                  </a:lnTo>
                  <a:cubicBezTo>
                    <a:pt x="469" y="14523"/>
                    <a:pt x="0" y="16728"/>
                    <a:pt x="1074" y="18377"/>
                  </a:cubicBezTo>
                  <a:lnTo>
                    <a:pt x="1074" y="18377"/>
                  </a:lnTo>
                  <a:cubicBezTo>
                    <a:pt x="1505" y="19051"/>
                    <a:pt x="2130" y="19527"/>
                    <a:pt x="2830" y="19783"/>
                  </a:cubicBezTo>
                  <a:cubicBezTo>
                    <a:pt x="3375" y="19981"/>
                    <a:pt x="3965" y="20049"/>
                    <a:pt x="4540" y="19969"/>
                  </a:cubicBezTo>
                  <a:cubicBezTo>
                    <a:pt x="4278" y="19935"/>
                    <a:pt x="4026" y="19874"/>
                    <a:pt x="3779" y="197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4">
              <a:extLst>
                <a:ext uri="{FF2B5EF4-FFF2-40B4-BE49-F238E27FC236}">
                  <a16:creationId xmlns:a16="http://schemas.microsoft.com/office/drawing/2014/main" id="{03D61A53-9D9B-B821-4ABA-A7EE726F1768}"/>
                </a:ext>
              </a:extLst>
            </p:cNvPr>
            <p:cNvSpPr/>
            <p:nvPr/>
          </p:nvSpPr>
          <p:spPr>
            <a:xfrm>
              <a:off x="3229200" y="971500"/>
              <a:ext cx="84475" cy="84475"/>
            </a:xfrm>
            <a:custGeom>
              <a:avLst/>
              <a:gdLst/>
              <a:ahLst/>
              <a:cxnLst/>
              <a:rect l="l" t="t" r="r" b="b"/>
              <a:pathLst>
                <a:path w="3379" h="3379" extrusionOk="0">
                  <a:moveTo>
                    <a:pt x="3379" y="1691"/>
                  </a:moveTo>
                  <a:cubicBezTo>
                    <a:pt x="3379" y="2624"/>
                    <a:pt x="2621" y="3379"/>
                    <a:pt x="1688" y="3379"/>
                  </a:cubicBezTo>
                  <a:cubicBezTo>
                    <a:pt x="755" y="3379"/>
                    <a:pt x="1" y="2624"/>
                    <a:pt x="1" y="1691"/>
                  </a:cubicBezTo>
                  <a:cubicBezTo>
                    <a:pt x="1" y="758"/>
                    <a:pt x="755" y="0"/>
                    <a:pt x="1688" y="0"/>
                  </a:cubicBezTo>
                  <a:cubicBezTo>
                    <a:pt x="2621" y="0"/>
                    <a:pt x="3379" y="758"/>
                    <a:pt x="3379" y="1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4">
              <a:extLst>
                <a:ext uri="{FF2B5EF4-FFF2-40B4-BE49-F238E27FC236}">
                  <a16:creationId xmlns:a16="http://schemas.microsoft.com/office/drawing/2014/main" id="{567CB27E-BD2E-98AC-05C2-40F44AA398E3}"/>
                </a:ext>
              </a:extLst>
            </p:cNvPr>
            <p:cNvSpPr/>
            <p:nvPr/>
          </p:nvSpPr>
          <p:spPr>
            <a:xfrm>
              <a:off x="3243475" y="984550"/>
              <a:ext cx="84500" cy="84575"/>
            </a:xfrm>
            <a:custGeom>
              <a:avLst/>
              <a:gdLst/>
              <a:ahLst/>
              <a:cxnLst/>
              <a:rect l="l" t="t" r="r" b="b"/>
              <a:pathLst>
                <a:path w="3380" h="3383" extrusionOk="0">
                  <a:moveTo>
                    <a:pt x="3379" y="1691"/>
                  </a:moveTo>
                  <a:cubicBezTo>
                    <a:pt x="3379" y="2624"/>
                    <a:pt x="2621" y="3382"/>
                    <a:pt x="1688" y="3382"/>
                  </a:cubicBezTo>
                  <a:cubicBezTo>
                    <a:pt x="755" y="3382"/>
                    <a:pt x="1" y="2624"/>
                    <a:pt x="1" y="1691"/>
                  </a:cubicBezTo>
                  <a:cubicBezTo>
                    <a:pt x="1" y="758"/>
                    <a:pt x="755" y="0"/>
                    <a:pt x="1688" y="0"/>
                  </a:cubicBezTo>
                  <a:cubicBezTo>
                    <a:pt x="2621" y="0"/>
                    <a:pt x="3379" y="758"/>
                    <a:pt x="3379" y="1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4">
              <a:extLst>
                <a:ext uri="{FF2B5EF4-FFF2-40B4-BE49-F238E27FC236}">
                  <a16:creationId xmlns:a16="http://schemas.microsoft.com/office/drawing/2014/main" id="{E109930B-043E-1FC2-FFFB-8AC2AC442874}"/>
                </a:ext>
              </a:extLst>
            </p:cNvPr>
            <p:cNvSpPr/>
            <p:nvPr/>
          </p:nvSpPr>
          <p:spPr>
            <a:xfrm>
              <a:off x="3249475" y="997200"/>
              <a:ext cx="82775" cy="77625"/>
            </a:xfrm>
            <a:custGeom>
              <a:avLst/>
              <a:gdLst/>
              <a:ahLst/>
              <a:cxnLst/>
              <a:rect l="l" t="t" r="r" b="b"/>
              <a:pathLst>
                <a:path w="3311" h="3105" extrusionOk="0">
                  <a:moveTo>
                    <a:pt x="2835" y="2153"/>
                  </a:moveTo>
                  <a:cubicBezTo>
                    <a:pt x="3311" y="1478"/>
                    <a:pt x="3215" y="572"/>
                    <a:pt x="2652" y="1"/>
                  </a:cubicBezTo>
                  <a:cubicBezTo>
                    <a:pt x="2991" y="557"/>
                    <a:pt x="2991" y="1280"/>
                    <a:pt x="2598" y="1848"/>
                  </a:cubicBezTo>
                  <a:cubicBezTo>
                    <a:pt x="2065" y="2613"/>
                    <a:pt x="1006" y="2800"/>
                    <a:pt x="241" y="2267"/>
                  </a:cubicBezTo>
                  <a:cubicBezTo>
                    <a:pt x="153" y="2206"/>
                    <a:pt x="73" y="2137"/>
                    <a:pt x="1" y="2061"/>
                  </a:cubicBezTo>
                  <a:cubicBezTo>
                    <a:pt x="123" y="2259"/>
                    <a:pt x="279" y="2431"/>
                    <a:pt x="477" y="2571"/>
                  </a:cubicBezTo>
                  <a:cubicBezTo>
                    <a:pt x="1243" y="3105"/>
                    <a:pt x="2301" y="2918"/>
                    <a:pt x="2835" y="21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4">
              <a:extLst>
                <a:ext uri="{FF2B5EF4-FFF2-40B4-BE49-F238E27FC236}">
                  <a16:creationId xmlns:a16="http://schemas.microsoft.com/office/drawing/2014/main" id="{DDEF0C58-8F5A-1055-9D75-7E07FFB3FE5F}"/>
                </a:ext>
              </a:extLst>
            </p:cNvPr>
            <p:cNvSpPr/>
            <p:nvPr/>
          </p:nvSpPr>
          <p:spPr>
            <a:xfrm>
              <a:off x="3091625" y="1022900"/>
              <a:ext cx="685400" cy="463275"/>
            </a:xfrm>
            <a:custGeom>
              <a:avLst/>
              <a:gdLst/>
              <a:ahLst/>
              <a:cxnLst/>
              <a:rect l="l" t="t" r="r" b="b"/>
              <a:pathLst>
                <a:path w="27416" h="18531" extrusionOk="0">
                  <a:moveTo>
                    <a:pt x="27415" y="4705"/>
                  </a:moveTo>
                  <a:lnTo>
                    <a:pt x="1581" y="18530"/>
                  </a:lnTo>
                  <a:lnTo>
                    <a:pt x="1581" y="18530"/>
                  </a:lnTo>
                  <a:cubicBezTo>
                    <a:pt x="0" y="15579"/>
                    <a:pt x="800" y="11294"/>
                    <a:pt x="3588" y="9447"/>
                  </a:cubicBezTo>
                  <a:cubicBezTo>
                    <a:pt x="8158" y="6422"/>
                    <a:pt x="13113" y="3791"/>
                    <a:pt x="18743" y="1338"/>
                  </a:cubicBezTo>
                  <a:cubicBezTo>
                    <a:pt x="21809" y="1"/>
                    <a:pt x="25835" y="1753"/>
                    <a:pt x="27415" y="47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4">
              <a:extLst>
                <a:ext uri="{FF2B5EF4-FFF2-40B4-BE49-F238E27FC236}">
                  <a16:creationId xmlns:a16="http://schemas.microsoft.com/office/drawing/2014/main" id="{F1935732-F08C-382A-F275-1A7549E9FBAD}"/>
                </a:ext>
              </a:extLst>
            </p:cNvPr>
            <p:cNvSpPr/>
            <p:nvPr/>
          </p:nvSpPr>
          <p:spPr>
            <a:xfrm>
              <a:off x="3071225" y="1024900"/>
              <a:ext cx="698175" cy="461275"/>
            </a:xfrm>
            <a:custGeom>
              <a:avLst/>
              <a:gdLst/>
              <a:ahLst/>
              <a:cxnLst/>
              <a:rect l="l" t="t" r="r" b="b"/>
              <a:pathLst>
                <a:path w="27927" h="18451" extrusionOk="0">
                  <a:moveTo>
                    <a:pt x="4587" y="9690"/>
                  </a:moveTo>
                  <a:cubicBezTo>
                    <a:pt x="9073" y="6548"/>
                    <a:pt x="14059" y="3905"/>
                    <a:pt x="19738" y="1582"/>
                  </a:cubicBezTo>
                  <a:cubicBezTo>
                    <a:pt x="22876" y="298"/>
                    <a:pt x="26011" y="2027"/>
                    <a:pt x="27927" y="4111"/>
                  </a:cubicBezTo>
                  <a:cubicBezTo>
                    <a:pt x="26182" y="1479"/>
                    <a:pt x="22450" y="1"/>
                    <a:pt x="19563" y="1258"/>
                  </a:cubicBezTo>
                  <a:cubicBezTo>
                    <a:pt x="13937" y="3714"/>
                    <a:pt x="8978" y="6342"/>
                    <a:pt x="4408" y="9367"/>
                  </a:cubicBezTo>
                  <a:cubicBezTo>
                    <a:pt x="1620" y="11214"/>
                    <a:pt x="820" y="15499"/>
                    <a:pt x="2400" y="18450"/>
                  </a:cubicBezTo>
                  <a:lnTo>
                    <a:pt x="2400" y="18450"/>
                  </a:lnTo>
                  <a:cubicBezTo>
                    <a:pt x="2397" y="18450"/>
                    <a:pt x="1" y="12901"/>
                    <a:pt x="4587" y="96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4">
              <a:extLst>
                <a:ext uri="{FF2B5EF4-FFF2-40B4-BE49-F238E27FC236}">
                  <a16:creationId xmlns:a16="http://schemas.microsoft.com/office/drawing/2014/main" id="{C1555F15-EF38-8515-4341-6857F5AC59D5}"/>
                </a:ext>
              </a:extLst>
            </p:cNvPr>
            <p:cNvSpPr/>
            <p:nvPr/>
          </p:nvSpPr>
          <p:spPr>
            <a:xfrm>
              <a:off x="3109525" y="1122900"/>
              <a:ext cx="762625" cy="516675"/>
            </a:xfrm>
            <a:custGeom>
              <a:avLst/>
              <a:gdLst/>
              <a:ahLst/>
              <a:cxnLst/>
              <a:rect l="l" t="t" r="r" b="b"/>
              <a:pathLst>
                <a:path w="30505" h="20667" extrusionOk="0">
                  <a:moveTo>
                    <a:pt x="27648" y="743"/>
                  </a:moveTo>
                  <a:cubicBezTo>
                    <a:pt x="27267" y="34"/>
                    <a:pt x="24544" y="0"/>
                    <a:pt x="22323" y="682"/>
                  </a:cubicBezTo>
                  <a:cubicBezTo>
                    <a:pt x="19680" y="1425"/>
                    <a:pt x="16073" y="2933"/>
                    <a:pt x="12253" y="4974"/>
                  </a:cubicBezTo>
                  <a:cubicBezTo>
                    <a:pt x="8433" y="7016"/>
                    <a:pt x="5176" y="9183"/>
                    <a:pt x="3089" y="10973"/>
                  </a:cubicBezTo>
                  <a:cubicBezTo>
                    <a:pt x="1291" y="12439"/>
                    <a:pt x="0" y="14610"/>
                    <a:pt x="381" y="15326"/>
                  </a:cubicBezTo>
                  <a:lnTo>
                    <a:pt x="3237" y="20666"/>
                  </a:lnTo>
                  <a:lnTo>
                    <a:pt x="30504" y="60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4">
              <a:extLst>
                <a:ext uri="{FF2B5EF4-FFF2-40B4-BE49-F238E27FC236}">
                  <a16:creationId xmlns:a16="http://schemas.microsoft.com/office/drawing/2014/main" id="{E24FD171-4B22-7B56-BBA6-D9FD1CF1AC77}"/>
                </a:ext>
              </a:extLst>
            </p:cNvPr>
            <p:cNvSpPr/>
            <p:nvPr/>
          </p:nvSpPr>
          <p:spPr>
            <a:xfrm>
              <a:off x="3109700" y="1122900"/>
              <a:ext cx="701500" cy="399450"/>
            </a:xfrm>
            <a:custGeom>
              <a:avLst/>
              <a:gdLst/>
              <a:ahLst/>
              <a:cxnLst/>
              <a:rect l="l" t="t" r="r" b="b"/>
              <a:pathLst>
                <a:path w="28060" h="15978" extrusionOk="0">
                  <a:moveTo>
                    <a:pt x="3501" y="11933"/>
                  </a:moveTo>
                  <a:cubicBezTo>
                    <a:pt x="5588" y="10143"/>
                    <a:pt x="8845" y="7976"/>
                    <a:pt x="12665" y="5934"/>
                  </a:cubicBezTo>
                  <a:cubicBezTo>
                    <a:pt x="16481" y="3889"/>
                    <a:pt x="20092" y="2381"/>
                    <a:pt x="22739" y="1638"/>
                  </a:cubicBezTo>
                  <a:cubicBezTo>
                    <a:pt x="24956" y="956"/>
                    <a:pt x="27679" y="987"/>
                    <a:pt x="28060" y="1699"/>
                  </a:cubicBezTo>
                  <a:lnTo>
                    <a:pt x="27644" y="743"/>
                  </a:lnTo>
                  <a:cubicBezTo>
                    <a:pt x="27264" y="34"/>
                    <a:pt x="24540" y="0"/>
                    <a:pt x="22324" y="682"/>
                  </a:cubicBezTo>
                  <a:cubicBezTo>
                    <a:pt x="19677" y="1425"/>
                    <a:pt x="16074" y="2933"/>
                    <a:pt x="12250" y="4974"/>
                  </a:cubicBezTo>
                  <a:cubicBezTo>
                    <a:pt x="8429" y="7016"/>
                    <a:pt x="5173" y="9183"/>
                    <a:pt x="3090" y="10973"/>
                  </a:cubicBezTo>
                  <a:cubicBezTo>
                    <a:pt x="1288" y="12439"/>
                    <a:pt x="1" y="14610"/>
                    <a:pt x="382" y="15326"/>
                  </a:cubicBezTo>
                  <a:lnTo>
                    <a:pt x="728" y="15978"/>
                  </a:lnTo>
                  <a:cubicBezTo>
                    <a:pt x="717" y="15075"/>
                    <a:pt x="1913" y="13228"/>
                    <a:pt x="3501" y="119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4">
              <a:extLst>
                <a:ext uri="{FF2B5EF4-FFF2-40B4-BE49-F238E27FC236}">
                  <a16:creationId xmlns:a16="http://schemas.microsoft.com/office/drawing/2014/main" id="{FFA27F86-6423-9832-E557-406D8ADC5DCB}"/>
                </a:ext>
              </a:extLst>
            </p:cNvPr>
            <p:cNvSpPr/>
            <p:nvPr/>
          </p:nvSpPr>
          <p:spPr>
            <a:xfrm>
              <a:off x="3156925" y="1212400"/>
              <a:ext cx="739600" cy="473050"/>
            </a:xfrm>
            <a:custGeom>
              <a:avLst/>
              <a:gdLst/>
              <a:ahLst/>
              <a:cxnLst/>
              <a:rect l="l" t="t" r="r" b="b"/>
              <a:pathLst>
                <a:path w="29584" h="18922" extrusionOk="0">
                  <a:moveTo>
                    <a:pt x="28429" y="2164"/>
                  </a:moveTo>
                  <a:cubicBezTo>
                    <a:pt x="29583" y="4323"/>
                    <a:pt x="24419" y="9339"/>
                    <a:pt x="16889" y="13373"/>
                  </a:cubicBezTo>
                  <a:cubicBezTo>
                    <a:pt x="9355" y="17406"/>
                    <a:pt x="2313" y="18922"/>
                    <a:pt x="1159" y="16759"/>
                  </a:cubicBezTo>
                  <a:cubicBezTo>
                    <a:pt x="1" y="14599"/>
                    <a:pt x="5165" y="9579"/>
                    <a:pt x="12699" y="5546"/>
                  </a:cubicBezTo>
                  <a:cubicBezTo>
                    <a:pt x="20229" y="1516"/>
                    <a:pt x="27271" y="0"/>
                    <a:pt x="28429" y="21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4">
              <a:extLst>
                <a:ext uri="{FF2B5EF4-FFF2-40B4-BE49-F238E27FC236}">
                  <a16:creationId xmlns:a16="http://schemas.microsoft.com/office/drawing/2014/main" id="{1358F121-298D-AB1F-CCF5-AD0D6537D896}"/>
                </a:ext>
              </a:extLst>
            </p:cNvPr>
            <p:cNvSpPr/>
            <p:nvPr/>
          </p:nvSpPr>
          <p:spPr>
            <a:xfrm>
              <a:off x="3161025" y="1220400"/>
              <a:ext cx="736725" cy="467150"/>
            </a:xfrm>
            <a:custGeom>
              <a:avLst/>
              <a:gdLst/>
              <a:ahLst/>
              <a:cxnLst/>
              <a:rect l="l" t="t" r="r" b="b"/>
              <a:pathLst>
                <a:path w="29469" h="18686" extrusionOk="0">
                  <a:moveTo>
                    <a:pt x="28372" y="2045"/>
                  </a:moveTo>
                  <a:cubicBezTo>
                    <a:pt x="29469" y="4095"/>
                    <a:pt x="24251" y="9019"/>
                    <a:pt x="16717" y="13049"/>
                  </a:cubicBezTo>
                  <a:cubicBezTo>
                    <a:pt x="9187" y="17082"/>
                    <a:pt x="2191" y="18686"/>
                    <a:pt x="1098" y="16644"/>
                  </a:cubicBezTo>
                  <a:cubicBezTo>
                    <a:pt x="1" y="14595"/>
                    <a:pt x="5219" y="9671"/>
                    <a:pt x="12752" y="5641"/>
                  </a:cubicBezTo>
                  <a:cubicBezTo>
                    <a:pt x="20286" y="1611"/>
                    <a:pt x="27279" y="0"/>
                    <a:pt x="28372"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4">
              <a:extLst>
                <a:ext uri="{FF2B5EF4-FFF2-40B4-BE49-F238E27FC236}">
                  <a16:creationId xmlns:a16="http://schemas.microsoft.com/office/drawing/2014/main" id="{792967D8-5678-B97C-D50E-0ADD6DC7F7F4}"/>
                </a:ext>
              </a:extLst>
            </p:cNvPr>
            <p:cNvSpPr/>
            <p:nvPr/>
          </p:nvSpPr>
          <p:spPr>
            <a:xfrm>
              <a:off x="3426125" y="1355225"/>
              <a:ext cx="184175" cy="134000"/>
            </a:xfrm>
            <a:custGeom>
              <a:avLst/>
              <a:gdLst/>
              <a:ahLst/>
              <a:cxnLst/>
              <a:rect l="l" t="t" r="r" b="b"/>
              <a:pathLst>
                <a:path w="7367" h="5360" extrusionOk="0">
                  <a:moveTo>
                    <a:pt x="6677" y="549"/>
                  </a:moveTo>
                  <a:cubicBezTo>
                    <a:pt x="6585" y="377"/>
                    <a:pt x="5755" y="0"/>
                    <a:pt x="5226" y="168"/>
                  </a:cubicBezTo>
                  <a:cubicBezTo>
                    <a:pt x="4586" y="347"/>
                    <a:pt x="3714" y="709"/>
                    <a:pt x="2792" y="1204"/>
                  </a:cubicBezTo>
                  <a:cubicBezTo>
                    <a:pt x="1866" y="1699"/>
                    <a:pt x="1082" y="2225"/>
                    <a:pt x="579" y="2651"/>
                  </a:cubicBezTo>
                  <a:cubicBezTo>
                    <a:pt x="145" y="3005"/>
                    <a:pt x="0" y="3900"/>
                    <a:pt x="92" y="4072"/>
                  </a:cubicBezTo>
                  <a:lnTo>
                    <a:pt x="781" y="5359"/>
                  </a:lnTo>
                  <a:lnTo>
                    <a:pt x="7366" y="18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4">
              <a:extLst>
                <a:ext uri="{FF2B5EF4-FFF2-40B4-BE49-F238E27FC236}">
                  <a16:creationId xmlns:a16="http://schemas.microsoft.com/office/drawing/2014/main" id="{214F07B2-A9A8-44AC-5002-2F0658387950}"/>
                </a:ext>
              </a:extLst>
            </p:cNvPr>
            <p:cNvSpPr/>
            <p:nvPr/>
          </p:nvSpPr>
          <p:spPr>
            <a:xfrm>
              <a:off x="3438400" y="1388075"/>
              <a:ext cx="181225" cy="121525"/>
            </a:xfrm>
            <a:custGeom>
              <a:avLst/>
              <a:gdLst/>
              <a:ahLst/>
              <a:cxnLst/>
              <a:rect l="l" t="t" r="r" b="b"/>
              <a:pathLst>
                <a:path w="7249" h="4861" extrusionOk="0">
                  <a:moveTo>
                    <a:pt x="6860" y="492"/>
                  </a:moveTo>
                  <a:cubicBezTo>
                    <a:pt x="7248" y="1196"/>
                    <a:pt x="6098" y="2537"/>
                    <a:pt x="4281" y="3508"/>
                  </a:cubicBezTo>
                  <a:cubicBezTo>
                    <a:pt x="2461" y="4479"/>
                    <a:pt x="739" y="4860"/>
                    <a:pt x="271" y="4015"/>
                  </a:cubicBezTo>
                  <a:cubicBezTo>
                    <a:pt x="0" y="3523"/>
                    <a:pt x="1269" y="2327"/>
                    <a:pt x="3086" y="1356"/>
                  </a:cubicBezTo>
                  <a:cubicBezTo>
                    <a:pt x="4906" y="385"/>
                    <a:pt x="6590" y="0"/>
                    <a:pt x="6860" y="4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4">
              <a:extLst>
                <a:ext uri="{FF2B5EF4-FFF2-40B4-BE49-F238E27FC236}">
                  <a16:creationId xmlns:a16="http://schemas.microsoft.com/office/drawing/2014/main" id="{42D991D9-B407-93B5-8DB7-5FCB422AAB9F}"/>
                </a:ext>
              </a:extLst>
            </p:cNvPr>
            <p:cNvSpPr/>
            <p:nvPr/>
          </p:nvSpPr>
          <p:spPr>
            <a:xfrm>
              <a:off x="3438400" y="1388075"/>
              <a:ext cx="173125" cy="104200"/>
            </a:xfrm>
            <a:custGeom>
              <a:avLst/>
              <a:gdLst/>
              <a:ahLst/>
              <a:cxnLst/>
              <a:rect l="l" t="t" r="r" b="b"/>
              <a:pathLst>
                <a:path w="6925" h="4168" extrusionOk="0">
                  <a:moveTo>
                    <a:pt x="3230" y="1642"/>
                  </a:moveTo>
                  <a:cubicBezTo>
                    <a:pt x="4918" y="739"/>
                    <a:pt x="6494" y="343"/>
                    <a:pt x="6925" y="686"/>
                  </a:cubicBezTo>
                  <a:cubicBezTo>
                    <a:pt x="6913" y="621"/>
                    <a:pt x="6890" y="553"/>
                    <a:pt x="6856" y="492"/>
                  </a:cubicBezTo>
                  <a:cubicBezTo>
                    <a:pt x="6586" y="0"/>
                    <a:pt x="4906" y="385"/>
                    <a:pt x="3086" y="1356"/>
                  </a:cubicBezTo>
                  <a:cubicBezTo>
                    <a:pt x="1269" y="2327"/>
                    <a:pt x="0" y="3523"/>
                    <a:pt x="271" y="4015"/>
                  </a:cubicBezTo>
                  <a:cubicBezTo>
                    <a:pt x="301" y="4072"/>
                    <a:pt x="339" y="4118"/>
                    <a:pt x="381" y="4167"/>
                  </a:cubicBezTo>
                  <a:cubicBezTo>
                    <a:pt x="355" y="3619"/>
                    <a:pt x="1558" y="2537"/>
                    <a:pt x="3230" y="16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4">
              <a:extLst>
                <a:ext uri="{FF2B5EF4-FFF2-40B4-BE49-F238E27FC236}">
                  <a16:creationId xmlns:a16="http://schemas.microsoft.com/office/drawing/2014/main" id="{E150874F-058E-8D2E-2CBA-FD3FEF830FD4}"/>
                </a:ext>
              </a:extLst>
            </p:cNvPr>
            <p:cNvSpPr/>
            <p:nvPr/>
          </p:nvSpPr>
          <p:spPr>
            <a:xfrm>
              <a:off x="3668150" y="1276575"/>
              <a:ext cx="164375" cy="119700"/>
            </a:xfrm>
            <a:custGeom>
              <a:avLst/>
              <a:gdLst/>
              <a:ahLst/>
              <a:cxnLst/>
              <a:rect l="l" t="t" r="r" b="b"/>
              <a:pathLst>
                <a:path w="6575" h="4788" extrusionOk="0">
                  <a:moveTo>
                    <a:pt x="5962" y="492"/>
                  </a:moveTo>
                  <a:cubicBezTo>
                    <a:pt x="5878" y="339"/>
                    <a:pt x="5143" y="0"/>
                    <a:pt x="4659" y="149"/>
                  </a:cubicBezTo>
                  <a:cubicBezTo>
                    <a:pt x="4088" y="309"/>
                    <a:pt x="3311" y="633"/>
                    <a:pt x="2488" y="1074"/>
                  </a:cubicBezTo>
                  <a:cubicBezTo>
                    <a:pt x="1665" y="1520"/>
                    <a:pt x="965" y="1985"/>
                    <a:pt x="515" y="2369"/>
                  </a:cubicBezTo>
                  <a:cubicBezTo>
                    <a:pt x="127" y="2686"/>
                    <a:pt x="1" y="3485"/>
                    <a:pt x="81" y="3638"/>
                  </a:cubicBezTo>
                  <a:lnTo>
                    <a:pt x="694" y="4788"/>
                  </a:lnTo>
                  <a:lnTo>
                    <a:pt x="6575"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4">
              <a:extLst>
                <a:ext uri="{FF2B5EF4-FFF2-40B4-BE49-F238E27FC236}">
                  <a16:creationId xmlns:a16="http://schemas.microsoft.com/office/drawing/2014/main" id="{BFC8F0AB-9B04-6CDC-8276-3E2E684504F4}"/>
                </a:ext>
              </a:extLst>
            </p:cNvPr>
            <p:cNvSpPr/>
            <p:nvPr/>
          </p:nvSpPr>
          <p:spPr>
            <a:xfrm>
              <a:off x="3679100" y="1305800"/>
              <a:ext cx="161625" cy="108775"/>
            </a:xfrm>
            <a:custGeom>
              <a:avLst/>
              <a:gdLst/>
              <a:ahLst/>
              <a:cxnLst/>
              <a:rect l="l" t="t" r="r" b="b"/>
              <a:pathLst>
                <a:path w="6465" h="4351" extrusionOk="0">
                  <a:moveTo>
                    <a:pt x="6122" y="446"/>
                  </a:moveTo>
                  <a:cubicBezTo>
                    <a:pt x="6464" y="1075"/>
                    <a:pt x="5440" y="2271"/>
                    <a:pt x="3817" y="3139"/>
                  </a:cubicBezTo>
                  <a:cubicBezTo>
                    <a:pt x="2195" y="4011"/>
                    <a:pt x="656" y="4350"/>
                    <a:pt x="241" y="3592"/>
                  </a:cubicBezTo>
                  <a:cubicBezTo>
                    <a:pt x="1" y="3154"/>
                    <a:pt x="1132" y="2088"/>
                    <a:pt x="2755" y="1219"/>
                  </a:cubicBezTo>
                  <a:cubicBezTo>
                    <a:pt x="4381" y="351"/>
                    <a:pt x="5878" y="1"/>
                    <a:pt x="6122" y="4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4">
              <a:extLst>
                <a:ext uri="{FF2B5EF4-FFF2-40B4-BE49-F238E27FC236}">
                  <a16:creationId xmlns:a16="http://schemas.microsoft.com/office/drawing/2014/main" id="{0A1F074F-06B7-6621-3693-7E00B8C46273}"/>
                </a:ext>
              </a:extLst>
            </p:cNvPr>
            <p:cNvSpPr/>
            <p:nvPr/>
          </p:nvSpPr>
          <p:spPr>
            <a:xfrm>
              <a:off x="3679200" y="1305800"/>
              <a:ext cx="154375" cy="92950"/>
            </a:xfrm>
            <a:custGeom>
              <a:avLst/>
              <a:gdLst/>
              <a:ahLst/>
              <a:cxnLst/>
              <a:rect l="l" t="t" r="r" b="b"/>
              <a:pathLst>
                <a:path w="6175" h="3718" extrusionOk="0">
                  <a:moveTo>
                    <a:pt x="2876" y="1467"/>
                  </a:moveTo>
                  <a:cubicBezTo>
                    <a:pt x="4385" y="660"/>
                    <a:pt x="5790" y="305"/>
                    <a:pt x="6175" y="610"/>
                  </a:cubicBezTo>
                  <a:cubicBezTo>
                    <a:pt x="6167" y="549"/>
                    <a:pt x="6148" y="492"/>
                    <a:pt x="6118" y="439"/>
                  </a:cubicBezTo>
                  <a:cubicBezTo>
                    <a:pt x="5874" y="1"/>
                    <a:pt x="4377" y="343"/>
                    <a:pt x="2751" y="1216"/>
                  </a:cubicBezTo>
                  <a:cubicBezTo>
                    <a:pt x="1128" y="2088"/>
                    <a:pt x="1" y="3147"/>
                    <a:pt x="237" y="3588"/>
                  </a:cubicBezTo>
                  <a:cubicBezTo>
                    <a:pt x="267" y="3634"/>
                    <a:pt x="302" y="3684"/>
                    <a:pt x="332" y="3718"/>
                  </a:cubicBezTo>
                  <a:cubicBezTo>
                    <a:pt x="309" y="3234"/>
                    <a:pt x="1387" y="2267"/>
                    <a:pt x="2876" y="14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4">
              <a:extLst>
                <a:ext uri="{FF2B5EF4-FFF2-40B4-BE49-F238E27FC236}">
                  <a16:creationId xmlns:a16="http://schemas.microsoft.com/office/drawing/2014/main" id="{49C1665C-CC2D-B5E4-7356-FAEA4111061E}"/>
                </a:ext>
              </a:extLst>
            </p:cNvPr>
            <p:cNvSpPr/>
            <p:nvPr/>
          </p:nvSpPr>
          <p:spPr>
            <a:xfrm>
              <a:off x="3249950" y="1510325"/>
              <a:ext cx="164475" cy="119725"/>
            </a:xfrm>
            <a:custGeom>
              <a:avLst/>
              <a:gdLst/>
              <a:ahLst/>
              <a:cxnLst/>
              <a:rect l="l" t="t" r="r" b="b"/>
              <a:pathLst>
                <a:path w="6579" h="4789" extrusionOk="0">
                  <a:moveTo>
                    <a:pt x="5962" y="492"/>
                  </a:moveTo>
                  <a:cubicBezTo>
                    <a:pt x="5882" y="340"/>
                    <a:pt x="5143" y="1"/>
                    <a:pt x="4663" y="149"/>
                  </a:cubicBezTo>
                  <a:cubicBezTo>
                    <a:pt x="4092" y="309"/>
                    <a:pt x="3315" y="633"/>
                    <a:pt x="2492" y="1075"/>
                  </a:cubicBezTo>
                  <a:cubicBezTo>
                    <a:pt x="1669" y="1517"/>
                    <a:pt x="968" y="1985"/>
                    <a:pt x="515" y="2370"/>
                  </a:cubicBezTo>
                  <a:cubicBezTo>
                    <a:pt x="130" y="2686"/>
                    <a:pt x="1" y="3486"/>
                    <a:pt x="81" y="3638"/>
                  </a:cubicBezTo>
                  <a:lnTo>
                    <a:pt x="698" y="4788"/>
                  </a:lnTo>
                  <a:lnTo>
                    <a:pt x="6579" y="16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4">
              <a:extLst>
                <a:ext uri="{FF2B5EF4-FFF2-40B4-BE49-F238E27FC236}">
                  <a16:creationId xmlns:a16="http://schemas.microsoft.com/office/drawing/2014/main" id="{305B2908-E230-A2BE-8D5F-8D8CCDAB0F83}"/>
                </a:ext>
              </a:extLst>
            </p:cNvPr>
            <p:cNvSpPr/>
            <p:nvPr/>
          </p:nvSpPr>
          <p:spPr>
            <a:xfrm>
              <a:off x="3260900" y="1539750"/>
              <a:ext cx="161725" cy="108575"/>
            </a:xfrm>
            <a:custGeom>
              <a:avLst/>
              <a:gdLst/>
              <a:ahLst/>
              <a:cxnLst/>
              <a:rect l="l" t="t" r="r" b="b"/>
              <a:pathLst>
                <a:path w="6469" h="4343" extrusionOk="0">
                  <a:moveTo>
                    <a:pt x="6125" y="435"/>
                  </a:moveTo>
                  <a:cubicBezTo>
                    <a:pt x="6468" y="1067"/>
                    <a:pt x="5444" y="2267"/>
                    <a:pt x="3821" y="3131"/>
                  </a:cubicBezTo>
                  <a:cubicBezTo>
                    <a:pt x="2199" y="4004"/>
                    <a:pt x="660" y="4343"/>
                    <a:pt x="245" y="3585"/>
                  </a:cubicBezTo>
                  <a:cubicBezTo>
                    <a:pt x="1" y="3147"/>
                    <a:pt x="1136" y="2080"/>
                    <a:pt x="2758" y="1212"/>
                  </a:cubicBezTo>
                  <a:cubicBezTo>
                    <a:pt x="4381" y="340"/>
                    <a:pt x="5885" y="1"/>
                    <a:pt x="6125" y="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4">
              <a:extLst>
                <a:ext uri="{FF2B5EF4-FFF2-40B4-BE49-F238E27FC236}">
                  <a16:creationId xmlns:a16="http://schemas.microsoft.com/office/drawing/2014/main" id="{29F48981-1140-E779-7379-E76FC79D5AFB}"/>
                </a:ext>
              </a:extLst>
            </p:cNvPr>
            <p:cNvSpPr/>
            <p:nvPr/>
          </p:nvSpPr>
          <p:spPr>
            <a:xfrm>
              <a:off x="3261200" y="1539650"/>
              <a:ext cx="154375" cy="93050"/>
            </a:xfrm>
            <a:custGeom>
              <a:avLst/>
              <a:gdLst/>
              <a:ahLst/>
              <a:cxnLst/>
              <a:rect l="l" t="t" r="r" b="b"/>
              <a:pathLst>
                <a:path w="6175" h="3722" extrusionOk="0">
                  <a:moveTo>
                    <a:pt x="2876" y="1471"/>
                  </a:moveTo>
                  <a:cubicBezTo>
                    <a:pt x="4384" y="660"/>
                    <a:pt x="5790" y="309"/>
                    <a:pt x="6174" y="614"/>
                  </a:cubicBezTo>
                  <a:cubicBezTo>
                    <a:pt x="6167" y="549"/>
                    <a:pt x="6148" y="492"/>
                    <a:pt x="6117" y="439"/>
                  </a:cubicBezTo>
                  <a:cubicBezTo>
                    <a:pt x="5873" y="1"/>
                    <a:pt x="4377" y="344"/>
                    <a:pt x="2750" y="1216"/>
                  </a:cubicBezTo>
                  <a:cubicBezTo>
                    <a:pt x="1128" y="2088"/>
                    <a:pt x="0" y="3151"/>
                    <a:pt x="237" y="3589"/>
                  </a:cubicBezTo>
                  <a:cubicBezTo>
                    <a:pt x="267" y="3634"/>
                    <a:pt x="301" y="3684"/>
                    <a:pt x="332" y="3722"/>
                  </a:cubicBezTo>
                  <a:cubicBezTo>
                    <a:pt x="309" y="3231"/>
                    <a:pt x="1379" y="2271"/>
                    <a:pt x="2876" y="14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4">
              <a:extLst>
                <a:ext uri="{FF2B5EF4-FFF2-40B4-BE49-F238E27FC236}">
                  <a16:creationId xmlns:a16="http://schemas.microsoft.com/office/drawing/2014/main" id="{00C2C7BA-04B8-8A68-0135-E8EBC8FC31F3}"/>
                </a:ext>
              </a:extLst>
            </p:cNvPr>
            <p:cNvSpPr/>
            <p:nvPr/>
          </p:nvSpPr>
          <p:spPr>
            <a:xfrm>
              <a:off x="3511150" y="1476725"/>
              <a:ext cx="147025" cy="108950"/>
            </a:xfrm>
            <a:custGeom>
              <a:avLst/>
              <a:gdLst/>
              <a:ahLst/>
              <a:cxnLst/>
              <a:rect l="l" t="t" r="r" b="b"/>
              <a:pathLst>
                <a:path w="5881" h="4358" extrusionOk="0">
                  <a:moveTo>
                    <a:pt x="5313" y="431"/>
                  </a:moveTo>
                  <a:cubicBezTo>
                    <a:pt x="5237" y="294"/>
                    <a:pt x="4571" y="0"/>
                    <a:pt x="4140" y="141"/>
                  </a:cubicBezTo>
                  <a:cubicBezTo>
                    <a:pt x="3634" y="294"/>
                    <a:pt x="2937" y="591"/>
                    <a:pt x="2206" y="1002"/>
                  </a:cubicBezTo>
                  <a:cubicBezTo>
                    <a:pt x="1470" y="1406"/>
                    <a:pt x="846" y="1836"/>
                    <a:pt x="446" y="2186"/>
                  </a:cubicBezTo>
                  <a:cubicBezTo>
                    <a:pt x="103" y="2476"/>
                    <a:pt x="0" y="3192"/>
                    <a:pt x="73" y="3329"/>
                  </a:cubicBezTo>
                  <a:lnTo>
                    <a:pt x="636" y="4357"/>
                  </a:lnTo>
                  <a:lnTo>
                    <a:pt x="5881" y="14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4">
              <a:extLst>
                <a:ext uri="{FF2B5EF4-FFF2-40B4-BE49-F238E27FC236}">
                  <a16:creationId xmlns:a16="http://schemas.microsoft.com/office/drawing/2014/main" id="{79B71161-D346-9B0B-9202-828949AA1258}"/>
                </a:ext>
              </a:extLst>
            </p:cNvPr>
            <p:cNvSpPr/>
            <p:nvPr/>
          </p:nvSpPr>
          <p:spPr>
            <a:xfrm>
              <a:off x="3521150" y="1502725"/>
              <a:ext cx="144650" cy="99225"/>
            </a:xfrm>
            <a:custGeom>
              <a:avLst/>
              <a:gdLst/>
              <a:ahLst/>
              <a:cxnLst/>
              <a:rect l="l" t="t" r="r" b="b"/>
              <a:pathLst>
                <a:path w="5786" h="3969" extrusionOk="0">
                  <a:moveTo>
                    <a:pt x="5466" y="392"/>
                  </a:moveTo>
                  <a:cubicBezTo>
                    <a:pt x="5786" y="956"/>
                    <a:pt x="4879" y="2042"/>
                    <a:pt x="3432" y="2845"/>
                  </a:cubicBezTo>
                  <a:cubicBezTo>
                    <a:pt x="1985" y="3645"/>
                    <a:pt x="610" y="3969"/>
                    <a:pt x="225" y="3298"/>
                  </a:cubicBezTo>
                  <a:cubicBezTo>
                    <a:pt x="0" y="2906"/>
                    <a:pt x="1006" y="1935"/>
                    <a:pt x="2453" y="1139"/>
                  </a:cubicBezTo>
                  <a:cubicBezTo>
                    <a:pt x="3900" y="328"/>
                    <a:pt x="5241" y="0"/>
                    <a:pt x="5466" y="3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4">
              <a:extLst>
                <a:ext uri="{FF2B5EF4-FFF2-40B4-BE49-F238E27FC236}">
                  <a16:creationId xmlns:a16="http://schemas.microsoft.com/office/drawing/2014/main" id="{1D7EEB68-02D9-CA93-848D-9FE49C32DAC1}"/>
                </a:ext>
              </a:extLst>
            </p:cNvPr>
            <p:cNvSpPr/>
            <p:nvPr/>
          </p:nvSpPr>
          <p:spPr>
            <a:xfrm>
              <a:off x="3521325" y="1502800"/>
              <a:ext cx="137900" cy="85250"/>
            </a:xfrm>
            <a:custGeom>
              <a:avLst/>
              <a:gdLst/>
              <a:ahLst/>
              <a:cxnLst/>
              <a:rect l="l" t="t" r="r" b="b"/>
              <a:pathLst>
                <a:path w="5516" h="3410" extrusionOk="0">
                  <a:moveTo>
                    <a:pt x="2564" y="1353"/>
                  </a:moveTo>
                  <a:cubicBezTo>
                    <a:pt x="3905" y="610"/>
                    <a:pt x="5162" y="271"/>
                    <a:pt x="5516" y="546"/>
                  </a:cubicBezTo>
                  <a:cubicBezTo>
                    <a:pt x="5504" y="492"/>
                    <a:pt x="5485" y="439"/>
                    <a:pt x="5463" y="389"/>
                  </a:cubicBezTo>
                  <a:cubicBezTo>
                    <a:pt x="5238" y="1"/>
                    <a:pt x="3897" y="328"/>
                    <a:pt x="2450" y="1128"/>
                  </a:cubicBezTo>
                  <a:cubicBezTo>
                    <a:pt x="1003" y="1928"/>
                    <a:pt x="1" y="2899"/>
                    <a:pt x="222" y="3292"/>
                  </a:cubicBezTo>
                  <a:cubicBezTo>
                    <a:pt x="245" y="3333"/>
                    <a:pt x="279" y="3375"/>
                    <a:pt x="313" y="3410"/>
                  </a:cubicBezTo>
                  <a:cubicBezTo>
                    <a:pt x="279" y="2972"/>
                    <a:pt x="1231" y="2092"/>
                    <a:pt x="2564" y="13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9" name="Google Shape;3319;p54">
            <a:extLst>
              <a:ext uri="{FF2B5EF4-FFF2-40B4-BE49-F238E27FC236}">
                <a16:creationId xmlns:a16="http://schemas.microsoft.com/office/drawing/2014/main" id="{99D844A4-414B-45B9-D536-6DAE7DF5BB2F}"/>
              </a:ext>
            </a:extLst>
          </p:cNvPr>
          <p:cNvGrpSpPr/>
          <p:nvPr/>
        </p:nvGrpSpPr>
        <p:grpSpPr>
          <a:xfrm>
            <a:off x="5450728" y="2377714"/>
            <a:ext cx="3923895" cy="2368363"/>
            <a:chOff x="1048400" y="4984800"/>
            <a:chExt cx="2873175" cy="1734175"/>
          </a:xfrm>
        </p:grpSpPr>
        <p:sp>
          <p:nvSpPr>
            <p:cNvPr id="3320" name="Google Shape;3320;p54">
              <a:extLst>
                <a:ext uri="{FF2B5EF4-FFF2-40B4-BE49-F238E27FC236}">
                  <a16:creationId xmlns:a16="http://schemas.microsoft.com/office/drawing/2014/main" id="{9D30638F-63D0-9B1F-B362-48C62912DF44}"/>
                </a:ext>
              </a:extLst>
            </p:cNvPr>
            <p:cNvSpPr/>
            <p:nvPr/>
          </p:nvSpPr>
          <p:spPr>
            <a:xfrm>
              <a:off x="1048400" y="4997350"/>
              <a:ext cx="2872600" cy="798350"/>
            </a:xfrm>
            <a:custGeom>
              <a:avLst/>
              <a:gdLst/>
              <a:ahLst/>
              <a:cxnLst/>
              <a:rect l="l" t="t" r="r" b="b"/>
              <a:pathLst>
                <a:path w="114904" h="31934" extrusionOk="0">
                  <a:moveTo>
                    <a:pt x="2169" y="31933"/>
                  </a:moveTo>
                  <a:lnTo>
                    <a:pt x="1" y="28760"/>
                  </a:lnTo>
                  <a:lnTo>
                    <a:pt x="1097" y="28121"/>
                  </a:lnTo>
                  <a:lnTo>
                    <a:pt x="1" y="22689"/>
                  </a:lnTo>
                  <a:lnTo>
                    <a:pt x="17188" y="21958"/>
                  </a:lnTo>
                  <a:lnTo>
                    <a:pt x="17371" y="21205"/>
                  </a:lnTo>
                  <a:lnTo>
                    <a:pt x="61606" y="19151"/>
                  </a:lnTo>
                  <a:lnTo>
                    <a:pt x="65464" y="16480"/>
                  </a:lnTo>
                  <a:lnTo>
                    <a:pt x="64802" y="14609"/>
                  </a:lnTo>
                  <a:cubicBezTo>
                    <a:pt x="64802" y="14609"/>
                    <a:pt x="74982" y="6209"/>
                    <a:pt x="81830" y="3721"/>
                  </a:cubicBezTo>
                  <a:cubicBezTo>
                    <a:pt x="88677" y="1233"/>
                    <a:pt x="102601" y="1"/>
                    <a:pt x="108375" y="2717"/>
                  </a:cubicBezTo>
                  <a:lnTo>
                    <a:pt x="108900" y="5433"/>
                  </a:lnTo>
                  <a:lnTo>
                    <a:pt x="111525" y="5501"/>
                  </a:lnTo>
                  <a:lnTo>
                    <a:pt x="113443" y="9268"/>
                  </a:lnTo>
                  <a:lnTo>
                    <a:pt x="114904" y="9496"/>
                  </a:lnTo>
                  <a:lnTo>
                    <a:pt x="114904" y="12554"/>
                  </a:lnTo>
                  <a:lnTo>
                    <a:pt x="61994" y="27391"/>
                  </a:lnTo>
                  <a:close/>
                </a:path>
              </a:pathLst>
            </a:custGeom>
            <a:solidFill>
              <a:srgbClr val="EF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4">
              <a:extLst>
                <a:ext uri="{FF2B5EF4-FFF2-40B4-BE49-F238E27FC236}">
                  <a16:creationId xmlns:a16="http://schemas.microsoft.com/office/drawing/2014/main" id="{1B75C40A-32C2-837D-FF27-0212CA92FE67}"/>
                </a:ext>
              </a:extLst>
            </p:cNvPr>
            <p:cNvSpPr/>
            <p:nvPr/>
          </p:nvSpPr>
          <p:spPr>
            <a:xfrm>
              <a:off x="2109800" y="5776250"/>
              <a:ext cx="327550" cy="307600"/>
            </a:xfrm>
            <a:custGeom>
              <a:avLst/>
              <a:gdLst/>
              <a:ahLst/>
              <a:cxnLst/>
              <a:rect l="l" t="t" r="r" b="b"/>
              <a:pathLst>
                <a:path w="13102" h="12304" extrusionOk="0">
                  <a:moveTo>
                    <a:pt x="0" y="161"/>
                  </a:moveTo>
                  <a:lnTo>
                    <a:pt x="1506" y="12304"/>
                  </a:lnTo>
                  <a:lnTo>
                    <a:pt x="12440" y="12304"/>
                  </a:lnTo>
                  <a:lnTo>
                    <a:pt x="1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4">
              <a:extLst>
                <a:ext uri="{FF2B5EF4-FFF2-40B4-BE49-F238E27FC236}">
                  <a16:creationId xmlns:a16="http://schemas.microsoft.com/office/drawing/2014/main" id="{2DFE5906-EF7F-C8EE-1883-F0BD9E6E3C7B}"/>
                </a:ext>
              </a:extLst>
            </p:cNvPr>
            <p:cNvSpPr/>
            <p:nvPr/>
          </p:nvSpPr>
          <p:spPr>
            <a:xfrm>
              <a:off x="2420775" y="5776250"/>
              <a:ext cx="394350" cy="307600"/>
            </a:xfrm>
            <a:custGeom>
              <a:avLst/>
              <a:gdLst/>
              <a:ahLst/>
              <a:cxnLst/>
              <a:rect l="l" t="t" r="r" b="b"/>
              <a:pathLst>
                <a:path w="15774" h="12304" extrusionOk="0">
                  <a:moveTo>
                    <a:pt x="1" y="12304"/>
                  </a:moveTo>
                  <a:lnTo>
                    <a:pt x="13239" y="12304"/>
                  </a:lnTo>
                  <a:lnTo>
                    <a:pt x="15773" y="1"/>
                  </a:lnTo>
                  <a:lnTo>
                    <a:pt x="663"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4">
              <a:extLst>
                <a:ext uri="{FF2B5EF4-FFF2-40B4-BE49-F238E27FC236}">
                  <a16:creationId xmlns:a16="http://schemas.microsoft.com/office/drawing/2014/main" id="{752B00E4-DE19-1ADA-5B65-512BA64C46DF}"/>
                </a:ext>
              </a:extLst>
            </p:cNvPr>
            <p:cNvSpPr/>
            <p:nvPr/>
          </p:nvSpPr>
          <p:spPr>
            <a:xfrm>
              <a:off x="2637050" y="5239300"/>
              <a:ext cx="1275400" cy="445675"/>
            </a:xfrm>
            <a:custGeom>
              <a:avLst/>
              <a:gdLst/>
              <a:ahLst/>
              <a:cxnLst/>
              <a:rect l="l" t="t" r="r" b="b"/>
              <a:pathLst>
                <a:path w="51016" h="17827" extrusionOk="0">
                  <a:moveTo>
                    <a:pt x="51015" y="0"/>
                  </a:moveTo>
                  <a:lnTo>
                    <a:pt x="23419" y="411"/>
                  </a:lnTo>
                  <a:lnTo>
                    <a:pt x="1" y="11071"/>
                  </a:lnTo>
                  <a:lnTo>
                    <a:pt x="28350" y="17827"/>
                  </a:lnTo>
                  <a:close/>
                </a:path>
              </a:pathLst>
            </a:custGeom>
            <a:solidFill>
              <a:srgbClr val="E1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4">
              <a:extLst>
                <a:ext uri="{FF2B5EF4-FFF2-40B4-BE49-F238E27FC236}">
                  <a16:creationId xmlns:a16="http://schemas.microsoft.com/office/drawing/2014/main" id="{1F611C81-76A6-879E-21FF-65B532F270A3}"/>
                </a:ext>
              </a:extLst>
            </p:cNvPr>
            <p:cNvSpPr/>
            <p:nvPr/>
          </p:nvSpPr>
          <p:spPr>
            <a:xfrm>
              <a:off x="1746875" y="5564000"/>
              <a:ext cx="874225" cy="160350"/>
            </a:xfrm>
            <a:custGeom>
              <a:avLst/>
              <a:gdLst/>
              <a:ahLst/>
              <a:cxnLst/>
              <a:rect l="l" t="t" r="r" b="b"/>
              <a:pathLst>
                <a:path w="34969" h="6414" extrusionOk="0">
                  <a:moveTo>
                    <a:pt x="0" y="6414"/>
                  </a:moveTo>
                  <a:lnTo>
                    <a:pt x="320" y="2785"/>
                  </a:lnTo>
                  <a:lnTo>
                    <a:pt x="33097" y="0"/>
                  </a:lnTo>
                  <a:lnTo>
                    <a:pt x="34968" y="641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4">
              <a:extLst>
                <a:ext uri="{FF2B5EF4-FFF2-40B4-BE49-F238E27FC236}">
                  <a16:creationId xmlns:a16="http://schemas.microsoft.com/office/drawing/2014/main" id="{25985966-9B1E-B555-5A19-571ABCB8FCD9}"/>
                </a:ext>
              </a:extLst>
            </p:cNvPr>
            <p:cNvSpPr/>
            <p:nvPr/>
          </p:nvSpPr>
          <p:spPr>
            <a:xfrm>
              <a:off x="2621075" y="5489800"/>
              <a:ext cx="724725" cy="234550"/>
            </a:xfrm>
            <a:custGeom>
              <a:avLst/>
              <a:gdLst/>
              <a:ahLst/>
              <a:cxnLst/>
              <a:rect l="l" t="t" r="r" b="b"/>
              <a:pathLst>
                <a:path w="28989" h="9382" extrusionOk="0">
                  <a:moveTo>
                    <a:pt x="0" y="9382"/>
                  </a:moveTo>
                  <a:lnTo>
                    <a:pt x="0" y="2968"/>
                  </a:lnTo>
                  <a:lnTo>
                    <a:pt x="25314" y="1"/>
                  </a:lnTo>
                  <a:lnTo>
                    <a:pt x="28989" y="780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4">
              <a:extLst>
                <a:ext uri="{FF2B5EF4-FFF2-40B4-BE49-F238E27FC236}">
                  <a16:creationId xmlns:a16="http://schemas.microsoft.com/office/drawing/2014/main" id="{B84CE536-F702-5866-675A-FBCA4ABAC640}"/>
                </a:ext>
              </a:extLst>
            </p:cNvPr>
            <p:cNvSpPr/>
            <p:nvPr/>
          </p:nvSpPr>
          <p:spPr>
            <a:xfrm>
              <a:off x="3313250" y="5145725"/>
              <a:ext cx="571800" cy="539250"/>
            </a:xfrm>
            <a:custGeom>
              <a:avLst/>
              <a:gdLst/>
              <a:ahLst/>
              <a:cxnLst/>
              <a:rect l="l" t="t" r="r" b="b"/>
              <a:pathLst>
                <a:path w="22872" h="21570" extrusionOk="0">
                  <a:moveTo>
                    <a:pt x="1302" y="21570"/>
                  </a:moveTo>
                  <a:lnTo>
                    <a:pt x="22872" y="4086"/>
                  </a:lnTo>
                  <a:lnTo>
                    <a:pt x="20635" y="0"/>
                  </a:lnTo>
                  <a:lnTo>
                    <a:pt x="1" y="1244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4">
              <a:extLst>
                <a:ext uri="{FF2B5EF4-FFF2-40B4-BE49-F238E27FC236}">
                  <a16:creationId xmlns:a16="http://schemas.microsoft.com/office/drawing/2014/main" id="{39391DA1-7018-D816-76E0-C87BF0232F0C}"/>
                </a:ext>
              </a:extLst>
            </p:cNvPr>
            <p:cNvSpPr/>
            <p:nvPr/>
          </p:nvSpPr>
          <p:spPr>
            <a:xfrm>
              <a:off x="1903225" y="5489800"/>
              <a:ext cx="1350700" cy="74200"/>
            </a:xfrm>
            <a:custGeom>
              <a:avLst/>
              <a:gdLst/>
              <a:ahLst/>
              <a:cxnLst/>
              <a:rect l="l" t="t" r="r" b="b"/>
              <a:pathLst>
                <a:path w="54028" h="2968" extrusionOk="0">
                  <a:moveTo>
                    <a:pt x="54028" y="1"/>
                  </a:moveTo>
                  <a:lnTo>
                    <a:pt x="28714" y="2968"/>
                  </a:lnTo>
                  <a:lnTo>
                    <a:pt x="0" y="1484"/>
                  </a:lnTo>
                  <a:lnTo>
                    <a:pt x="25154" y="1"/>
                  </a:lnTo>
                  <a:close/>
                </a:path>
              </a:pathLst>
            </a:custGeom>
            <a:solidFill>
              <a:srgbClr val="B3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4">
              <a:extLst>
                <a:ext uri="{FF2B5EF4-FFF2-40B4-BE49-F238E27FC236}">
                  <a16:creationId xmlns:a16="http://schemas.microsoft.com/office/drawing/2014/main" id="{B81F957C-D5F1-07B5-2304-10EFD354FF3B}"/>
                </a:ext>
              </a:extLst>
            </p:cNvPr>
            <p:cNvSpPr/>
            <p:nvPr/>
          </p:nvSpPr>
          <p:spPr>
            <a:xfrm>
              <a:off x="2562300" y="5444433"/>
              <a:ext cx="762375" cy="260225"/>
            </a:xfrm>
            <a:custGeom>
              <a:avLst/>
              <a:gdLst/>
              <a:ahLst/>
              <a:cxnLst/>
              <a:rect l="l" t="t" r="r" b="b"/>
              <a:pathLst>
                <a:path w="30495" h="10409" extrusionOk="0">
                  <a:moveTo>
                    <a:pt x="30495" y="10409"/>
                  </a:moveTo>
                  <a:lnTo>
                    <a:pt x="29194" y="1325"/>
                  </a:lnTo>
                  <a:cubicBezTo>
                    <a:pt x="29194" y="1325"/>
                    <a:pt x="15818" y="1"/>
                    <a:pt x="11367" y="320"/>
                  </a:cubicBezTo>
                  <a:cubicBezTo>
                    <a:pt x="8468" y="526"/>
                    <a:pt x="0" y="2603"/>
                    <a:pt x="0" y="2603"/>
                  </a:cubicBezTo>
                  <a:lnTo>
                    <a:pt x="26820" y="26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4">
              <a:extLst>
                <a:ext uri="{FF2B5EF4-FFF2-40B4-BE49-F238E27FC236}">
                  <a16:creationId xmlns:a16="http://schemas.microsoft.com/office/drawing/2014/main" id="{E7437138-0F8B-192E-913A-E54988BCC278}"/>
                </a:ext>
              </a:extLst>
            </p:cNvPr>
            <p:cNvSpPr/>
            <p:nvPr/>
          </p:nvSpPr>
          <p:spPr>
            <a:xfrm>
              <a:off x="1903225" y="5526900"/>
              <a:ext cx="717875" cy="197450"/>
            </a:xfrm>
            <a:custGeom>
              <a:avLst/>
              <a:gdLst/>
              <a:ahLst/>
              <a:cxnLst/>
              <a:rect l="l" t="t" r="r" b="b"/>
              <a:pathLst>
                <a:path w="28715" h="7898" extrusionOk="0">
                  <a:moveTo>
                    <a:pt x="28714" y="7898"/>
                  </a:moveTo>
                  <a:lnTo>
                    <a:pt x="28714" y="1484"/>
                  </a:lnTo>
                  <a:lnTo>
                    <a:pt x="0" y="0"/>
                  </a:lnTo>
                  <a:lnTo>
                    <a:pt x="26843" y="1484"/>
                  </a:lnTo>
                  <a:close/>
                </a:path>
              </a:pathLst>
            </a:custGeom>
            <a:solidFill>
              <a:srgbClr val="6B4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4">
              <a:extLst>
                <a:ext uri="{FF2B5EF4-FFF2-40B4-BE49-F238E27FC236}">
                  <a16:creationId xmlns:a16="http://schemas.microsoft.com/office/drawing/2014/main" id="{CFFFE307-A0F6-0490-A56B-B1E6C93CE669}"/>
                </a:ext>
              </a:extLst>
            </p:cNvPr>
            <p:cNvSpPr/>
            <p:nvPr/>
          </p:nvSpPr>
          <p:spPr>
            <a:xfrm>
              <a:off x="1067250" y="5526900"/>
              <a:ext cx="1507050" cy="106725"/>
            </a:xfrm>
            <a:custGeom>
              <a:avLst/>
              <a:gdLst/>
              <a:ahLst/>
              <a:cxnLst/>
              <a:rect l="l" t="t" r="r" b="b"/>
              <a:pathLst>
                <a:path w="60282" h="4269" extrusionOk="0">
                  <a:moveTo>
                    <a:pt x="27505" y="4269"/>
                  </a:moveTo>
                  <a:lnTo>
                    <a:pt x="0" y="2146"/>
                  </a:lnTo>
                  <a:lnTo>
                    <a:pt x="33439" y="0"/>
                  </a:lnTo>
                  <a:lnTo>
                    <a:pt x="60282" y="14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4">
              <a:extLst>
                <a:ext uri="{FF2B5EF4-FFF2-40B4-BE49-F238E27FC236}">
                  <a16:creationId xmlns:a16="http://schemas.microsoft.com/office/drawing/2014/main" id="{04471BC2-497C-2FD1-49C3-5EEC11A8DE1A}"/>
                </a:ext>
              </a:extLst>
            </p:cNvPr>
            <p:cNvSpPr/>
            <p:nvPr/>
          </p:nvSpPr>
          <p:spPr>
            <a:xfrm>
              <a:off x="1067250" y="5580525"/>
              <a:ext cx="687625" cy="143825"/>
            </a:xfrm>
            <a:custGeom>
              <a:avLst/>
              <a:gdLst/>
              <a:ahLst/>
              <a:cxnLst/>
              <a:rect l="l" t="t" r="r" b="b"/>
              <a:pathLst>
                <a:path w="27505" h="5753" extrusionOk="0">
                  <a:moveTo>
                    <a:pt x="0" y="1"/>
                  </a:moveTo>
                  <a:lnTo>
                    <a:pt x="936" y="5753"/>
                  </a:lnTo>
                  <a:lnTo>
                    <a:pt x="27185" y="5753"/>
                  </a:lnTo>
                  <a:lnTo>
                    <a:pt x="27505" y="21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4">
              <a:extLst>
                <a:ext uri="{FF2B5EF4-FFF2-40B4-BE49-F238E27FC236}">
                  <a16:creationId xmlns:a16="http://schemas.microsoft.com/office/drawing/2014/main" id="{792BB57B-555A-541D-47A2-E8E8B26E64AB}"/>
                </a:ext>
              </a:extLst>
            </p:cNvPr>
            <p:cNvSpPr/>
            <p:nvPr/>
          </p:nvSpPr>
          <p:spPr>
            <a:xfrm>
              <a:off x="3342350" y="5239300"/>
              <a:ext cx="579225" cy="525575"/>
            </a:xfrm>
            <a:custGeom>
              <a:avLst/>
              <a:gdLst/>
              <a:ahLst/>
              <a:cxnLst/>
              <a:rect l="l" t="t" r="r" b="b"/>
              <a:pathLst>
                <a:path w="23169" h="21023" extrusionOk="0">
                  <a:moveTo>
                    <a:pt x="22803" y="0"/>
                  </a:moveTo>
                  <a:lnTo>
                    <a:pt x="23168" y="2831"/>
                  </a:lnTo>
                  <a:lnTo>
                    <a:pt x="138" y="21022"/>
                  </a:lnTo>
                  <a:lnTo>
                    <a:pt x="1" y="1743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4">
              <a:extLst>
                <a:ext uri="{FF2B5EF4-FFF2-40B4-BE49-F238E27FC236}">
                  <a16:creationId xmlns:a16="http://schemas.microsoft.com/office/drawing/2014/main" id="{573A918D-FAD5-EC6A-8D4F-A031CB7A0F14}"/>
                </a:ext>
              </a:extLst>
            </p:cNvPr>
            <p:cNvSpPr/>
            <p:nvPr/>
          </p:nvSpPr>
          <p:spPr>
            <a:xfrm>
              <a:off x="2602250" y="5675250"/>
              <a:ext cx="743550" cy="110725"/>
            </a:xfrm>
            <a:custGeom>
              <a:avLst/>
              <a:gdLst/>
              <a:ahLst/>
              <a:cxnLst/>
              <a:rect l="l" t="t" r="r" b="b"/>
              <a:pathLst>
                <a:path w="29742" h="4429" extrusionOk="0">
                  <a:moveTo>
                    <a:pt x="29605" y="1"/>
                  </a:moveTo>
                  <a:lnTo>
                    <a:pt x="29742" y="3584"/>
                  </a:lnTo>
                  <a:lnTo>
                    <a:pt x="0" y="4429"/>
                  </a:lnTo>
                  <a:lnTo>
                    <a:pt x="753" y="19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4">
              <a:extLst>
                <a:ext uri="{FF2B5EF4-FFF2-40B4-BE49-F238E27FC236}">
                  <a16:creationId xmlns:a16="http://schemas.microsoft.com/office/drawing/2014/main" id="{CE97B968-2150-E28E-AE2A-D72EB09C2D6F}"/>
                </a:ext>
              </a:extLst>
            </p:cNvPr>
            <p:cNvSpPr/>
            <p:nvPr/>
          </p:nvSpPr>
          <p:spPr>
            <a:xfrm>
              <a:off x="1689800" y="5724325"/>
              <a:ext cx="931300" cy="78775"/>
            </a:xfrm>
            <a:custGeom>
              <a:avLst/>
              <a:gdLst/>
              <a:ahLst/>
              <a:cxnLst/>
              <a:rect l="l" t="t" r="r" b="b"/>
              <a:pathLst>
                <a:path w="37252" h="3151" extrusionOk="0">
                  <a:moveTo>
                    <a:pt x="36498" y="2466"/>
                  </a:moveTo>
                  <a:lnTo>
                    <a:pt x="2283" y="3151"/>
                  </a:lnTo>
                  <a:lnTo>
                    <a:pt x="1" y="1"/>
                  </a:lnTo>
                  <a:lnTo>
                    <a:pt x="37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4">
              <a:extLst>
                <a:ext uri="{FF2B5EF4-FFF2-40B4-BE49-F238E27FC236}">
                  <a16:creationId xmlns:a16="http://schemas.microsoft.com/office/drawing/2014/main" id="{2BB971FD-42A9-ABDB-58ED-905527CCD932}"/>
                </a:ext>
              </a:extLst>
            </p:cNvPr>
            <p:cNvSpPr/>
            <p:nvPr/>
          </p:nvSpPr>
          <p:spPr>
            <a:xfrm>
              <a:off x="1067250" y="5724325"/>
              <a:ext cx="697900" cy="78775"/>
            </a:xfrm>
            <a:custGeom>
              <a:avLst/>
              <a:gdLst/>
              <a:ahLst/>
              <a:cxnLst/>
              <a:rect l="l" t="t" r="r" b="b"/>
              <a:pathLst>
                <a:path w="27916" h="3151" extrusionOk="0">
                  <a:moveTo>
                    <a:pt x="0" y="1"/>
                  </a:moveTo>
                  <a:lnTo>
                    <a:pt x="26181" y="1"/>
                  </a:lnTo>
                  <a:lnTo>
                    <a:pt x="27916" y="3151"/>
                  </a:lnTo>
                  <a:lnTo>
                    <a:pt x="1552" y="31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4">
              <a:extLst>
                <a:ext uri="{FF2B5EF4-FFF2-40B4-BE49-F238E27FC236}">
                  <a16:creationId xmlns:a16="http://schemas.microsoft.com/office/drawing/2014/main" id="{38B076E7-1481-46B5-AFE4-C77CB0BAE925}"/>
                </a:ext>
              </a:extLst>
            </p:cNvPr>
            <p:cNvSpPr/>
            <p:nvPr/>
          </p:nvSpPr>
          <p:spPr>
            <a:xfrm>
              <a:off x="1746875" y="5675250"/>
              <a:ext cx="1595500" cy="49100"/>
            </a:xfrm>
            <a:custGeom>
              <a:avLst/>
              <a:gdLst/>
              <a:ahLst/>
              <a:cxnLst/>
              <a:rect l="l" t="t" r="r" b="b"/>
              <a:pathLst>
                <a:path w="63820" h="1964" extrusionOk="0">
                  <a:moveTo>
                    <a:pt x="0" y="1964"/>
                  </a:moveTo>
                  <a:lnTo>
                    <a:pt x="34968" y="1964"/>
                  </a:lnTo>
                  <a:lnTo>
                    <a:pt x="63820" y="1"/>
                  </a:lnTo>
                  <a:cubicBezTo>
                    <a:pt x="63820" y="1"/>
                    <a:pt x="39511" y="1599"/>
                    <a:pt x="34832" y="157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4">
              <a:extLst>
                <a:ext uri="{FF2B5EF4-FFF2-40B4-BE49-F238E27FC236}">
                  <a16:creationId xmlns:a16="http://schemas.microsoft.com/office/drawing/2014/main" id="{1C8CFB27-915F-5E02-1200-206DBA6BB25D}"/>
                </a:ext>
              </a:extLst>
            </p:cNvPr>
            <p:cNvSpPr/>
            <p:nvPr/>
          </p:nvSpPr>
          <p:spPr>
            <a:xfrm>
              <a:off x="3245350" y="5339150"/>
              <a:ext cx="526725" cy="341850"/>
            </a:xfrm>
            <a:custGeom>
              <a:avLst/>
              <a:gdLst/>
              <a:ahLst/>
              <a:cxnLst/>
              <a:rect l="l" t="t" r="r" b="b"/>
              <a:pathLst>
                <a:path w="21069" h="13674" extrusionOk="0">
                  <a:moveTo>
                    <a:pt x="3538" y="12966"/>
                  </a:moveTo>
                  <a:lnTo>
                    <a:pt x="0" y="13673"/>
                  </a:lnTo>
                  <a:lnTo>
                    <a:pt x="3881" y="13422"/>
                  </a:lnTo>
                  <a:lnTo>
                    <a:pt x="21022" y="1"/>
                  </a:lnTo>
                  <a:cubicBezTo>
                    <a:pt x="21068" y="24"/>
                    <a:pt x="5661" y="12212"/>
                    <a:pt x="3538" y="1296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4">
              <a:extLst>
                <a:ext uri="{FF2B5EF4-FFF2-40B4-BE49-F238E27FC236}">
                  <a16:creationId xmlns:a16="http://schemas.microsoft.com/office/drawing/2014/main" id="{70A05ACA-537F-ADE0-1D0C-B438FCE3CB26}"/>
                </a:ext>
              </a:extLst>
            </p:cNvPr>
            <p:cNvSpPr/>
            <p:nvPr/>
          </p:nvSpPr>
          <p:spPr>
            <a:xfrm>
              <a:off x="2583425" y="5145725"/>
              <a:ext cx="1246275" cy="344100"/>
            </a:xfrm>
            <a:custGeom>
              <a:avLst/>
              <a:gdLst/>
              <a:ahLst/>
              <a:cxnLst/>
              <a:rect l="l" t="t" r="r" b="b"/>
              <a:pathLst>
                <a:path w="49851" h="13764" extrusionOk="0">
                  <a:moveTo>
                    <a:pt x="29194" y="12440"/>
                  </a:moveTo>
                  <a:cubicBezTo>
                    <a:pt x="29194" y="12440"/>
                    <a:pt x="13581" y="12440"/>
                    <a:pt x="0" y="13764"/>
                  </a:cubicBezTo>
                  <a:cubicBezTo>
                    <a:pt x="0" y="13764"/>
                    <a:pt x="12554" y="3743"/>
                    <a:pt x="26820" y="0"/>
                  </a:cubicBezTo>
                  <a:lnTo>
                    <a:pt x="4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4">
              <a:extLst>
                <a:ext uri="{FF2B5EF4-FFF2-40B4-BE49-F238E27FC236}">
                  <a16:creationId xmlns:a16="http://schemas.microsoft.com/office/drawing/2014/main" id="{B661323B-7398-2316-AC49-CD7D7779DB39}"/>
                </a:ext>
              </a:extLst>
            </p:cNvPr>
            <p:cNvSpPr/>
            <p:nvPr/>
          </p:nvSpPr>
          <p:spPr>
            <a:xfrm>
              <a:off x="2165700" y="6083825"/>
              <a:ext cx="591775" cy="187775"/>
            </a:xfrm>
            <a:custGeom>
              <a:avLst/>
              <a:gdLst/>
              <a:ahLst/>
              <a:cxnLst/>
              <a:rect l="l" t="t" r="r" b="b"/>
              <a:pathLst>
                <a:path w="23671" h="7511" extrusionOk="0">
                  <a:moveTo>
                    <a:pt x="1758" y="1"/>
                  </a:moveTo>
                  <a:lnTo>
                    <a:pt x="1" y="1576"/>
                  </a:lnTo>
                  <a:lnTo>
                    <a:pt x="1758" y="2306"/>
                  </a:lnTo>
                  <a:lnTo>
                    <a:pt x="1" y="3790"/>
                  </a:lnTo>
                  <a:lnTo>
                    <a:pt x="1758" y="4977"/>
                  </a:lnTo>
                  <a:lnTo>
                    <a:pt x="298" y="6278"/>
                  </a:lnTo>
                  <a:lnTo>
                    <a:pt x="2238" y="7510"/>
                  </a:lnTo>
                  <a:lnTo>
                    <a:pt x="22073" y="7510"/>
                  </a:lnTo>
                  <a:lnTo>
                    <a:pt x="23671" y="5776"/>
                  </a:lnTo>
                  <a:lnTo>
                    <a:pt x="22301" y="4794"/>
                  </a:lnTo>
                  <a:lnTo>
                    <a:pt x="23671" y="3379"/>
                  </a:lnTo>
                  <a:lnTo>
                    <a:pt x="22301" y="2260"/>
                  </a:lnTo>
                  <a:lnTo>
                    <a:pt x="23671" y="1005"/>
                  </a:lnTo>
                  <a:lnTo>
                    <a:pt x="22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4">
              <a:extLst>
                <a:ext uri="{FF2B5EF4-FFF2-40B4-BE49-F238E27FC236}">
                  <a16:creationId xmlns:a16="http://schemas.microsoft.com/office/drawing/2014/main" id="{52BC968B-F49A-F9A6-E004-B571A33C0431}"/>
                </a:ext>
              </a:extLst>
            </p:cNvPr>
            <p:cNvSpPr/>
            <p:nvPr/>
          </p:nvSpPr>
          <p:spPr>
            <a:xfrm>
              <a:off x="2165700" y="6109500"/>
              <a:ext cx="591775" cy="32000"/>
            </a:xfrm>
            <a:custGeom>
              <a:avLst/>
              <a:gdLst/>
              <a:ahLst/>
              <a:cxnLst/>
              <a:rect l="l" t="t" r="r" b="b"/>
              <a:pathLst>
                <a:path w="23671" h="1280" extrusionOk="0">
                  <a:moveTo>
                    <a:pt x="1758" y="1279"/>
                  </a:moveTo>
                  <a:lnTo>
                    <a:pt x="22324" y="1233"/>
                  </a:lnTo>
                  <a:lnTo>
                    <a:pt x="23671" y="1"/>
                  </a:lnTo>
                  <a:cubicBezTo>
                    <a:pt x="23671" y="1"/>
                    <a:pt x="10660" y="1233"/>
                    <a:pt x="1" y="5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4">
              <a:extLst>
                <a:ext uri="{FF2B5EF4-FFF2-40B4-BE49-F238E27FC236}">
                  <a16:creationId xmlns:a16="http://schemas.microsoft.com/office/drawing/2014/main" id="{131FFAE5-670F-2123-8A22-1FBCC30E455A}"/>
                </a:ext>
              </a:extLst>
            </p:cNvPr>
            <p:cNvSpPr/>
            <p:nvPr/>
          </p:nvSpPr>
          <p:spPr>
            <a:xfrm>
              <a:off x="2165700" y="6168275"/>
              <a:ext cx="591775" cy="39975"/>
            </a:xfrm>
            <a:custGeom>
              <a:avLst/>
              <a:gdLst/>
              <a:ahLst/>
              <a:cxnLst/>
              <a:rect l="l" t="t" r="r" b="b"/>
              <a:pathLst>
                <a:path w="23671" h="1599" extrusionOk="0">
                  <a:moveTo>
                    <a:pt x="23671" y="1"/>
                  </a:moveTo>
                  <a:cubicBezTo>
                    <a:pt x="23671" y="1"/>
                    <a:pt x="10774" y="1370"/>
                    <a:pt x="1" y="412"/>
                  </a:cubicBezTo>
                  <a:lnTo>
                    <a:pt x="1758" y="1599"/>
                  </a:lnTo>
                  <a:lnTo>
                    <a:pt x="22301" y="14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4">
              <a:extLst>
                <a:ext uri="{FF2B5EF4-FFF2-40B4-BE49-F238E27FC236}">
                  <a16:creationId xmlns:a16="http://schemas.microsoft.com/office/drawing/2014/main" id="{4C22C9F9-648B-C08F-9AB6-F177BCD4522C}"/>
                </a:ext>
              </a:extLst>
            </p:cNvPr>
            <p:cNvSpPr/>
            <p:nvPr/>
          </p:nvSpPr>
          <p:spPr>
            <a:xfrm>
              <a:off x="2173125" y="6228200"/>
              <a:ext cx="584350" cy="57100"/>
            </a:xfrm>
            <a:custGeom>
              <a:avLst/>
              <a:gdLst/>
              <a:ahLst/>
              <a:cxnLst/>
              <a:rect l="l" t="t" r="r" b="b"/>
              <a:pathLst>
                <a:path w="23374" h="2284" extrusionOk="0">
                  <a:moveTo>
                    <a:pt x="23374" y="1"/>
                  </a:moveTo>
                  <a:cubicBezTo>
                    <a:pt x="23374" y="1"/>
                    <a:pt x="10683" y="2283"/>
                    <a:pt x="1" y="480"/>
                  </a:cubicBezTo>
                  <a:lnTo>
                    <a:pt x="1964" y="1712"/>
                  </a:lnTo>
                  <a:lnTo>
                    <a:pt x="21776" y="17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4">
              <a:extLst>
                <a:ext uri="{FF2B5EF4-FFF2-40B4-BE49-F238E27FC236}">
                  <a16:creationId xmlns:a16="http://schemas.microsoft.com/office/drawing/2014/main" id="{EED0AB48-71DA-4284-FFD6-678B9DF5BC4F}"/>
                </a:ext>
              </a:extLst>
            </p:cNvPr>
            <p:cNvSpPr/>
            <p:nvPr/>
          </p:nvSpPr>
          <p:spPr>
            <a:xfrm>
              <a:off x="2437325" y="6271575"/>
              <a:ext cx="390925" cy="313300"/>
            </a:xfrm>
            <a:custGeom>
              <a:avLst/>
              <a:gdLst/>
              <a:ahLst/>
              <a:cxnLst/>
              <a:rect l="l" t="t" r="r" b="b"/>
              <a:pathLst>
                <a:path w="15637" h="12532" extrusionOk="0">
                  <a:moveTo>
                    <a:pt x="1" y="0"/>
                  </a:moveTo>
                  <a:lnTo>
                    <a:pt x="1" y="12531"/>
                  </a:lnTo>
                  <a:lnTo>
                    <a:pt x="15636" y="12531"/>
                  </a:lnTo>
                  <a:lnTo>
                    <a:pt x="12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44" name="Google Shape;3344;p54">
              <a:extLst>
                <a:ext uri="{FF2B5EF4-FFF2-40B4-BE49-F238E27FC236}">
                  <a16:creationId xmlns:a16="http://schemas.microsoft.com/office/drawing/2014/main" id="{5AB97326-CE9F-DF08-5B56-F57907170F43}"/>
                </a:ext>
              </a:extLst>
            </p:cNvPr>
            <p:cNvSpPr/>
            <p:nvPr/>
          </p:nvSpPr>
          <p:spPr>
            <a:xfrm>
              <a:off x="2118925" y="6271575"/>
              <a:ext cx="318425" cy="313300"/>
            </a:xfrm>
            <a:custGeom>
              <a:avLst/>
              <a:gdLst/>
              <a:ahLst/>
              <a:cxnLst/>
              <a:rect l="l" t="t" r="r" b="b"/>
              <a:pathLst>
                <a:path w="12737" h="12532" extrusionOk="0">
                  <a:moveTo>
                    <a:pt x="12737" y="0"/>
                  </a:moveTo>
                  <a:lnTo>
                    <a:pt x="2169" y="0"/>
                  </a:lnTo>
                  <a:lnTo>
                    <a:pt x="0" y="12531"/>
                  </a:lnTo>
                  <a:lnTo>
                    <a:pt x="12737" y="1253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4">
              <a:extLst>
                <a:ext uri="{FF2B5EF4-FFF2-40B4-BE49-F238E27FC236}">
                  <a16:creationId xmlns:a16="http://schemas.microsoft.com/office/drawing/2014/main" id="{04D2A084-50EC-ECD8-3D8C-028FF98FA025}"/>
                </a:ext>
              </a:extLst>
            </p:cNvPr>
            <p:cNvSpPr/>
            <p:nvPr/>
          </p:nvSpPr>
          <p:spPr>
            <a:xfrm>
              <a:off x="2118925" y="6557450"/>
              <a:ext cx="709325" cy="27425"/>
            </a:xfrm>
            <a:custGeom>
              <a:avLst/>
              <a:gdLst/>
              <a:ahLst/>
              <a:cxnLst/>
              <a:rect l="l" t="t" r="r" b="b"/>
              <a:pathLst>
                <a:path w="28373" h="1097" extrusionOk="0">
                  <a:moveTo>
                    <a:pt x="28121" y="1"/>
                  </a:moveTo>
                  <a:lnTo>
                    <a:pt x="92" y="549"/>
                  </a:lnTo>
                  <a:lnTo>
                    <a:pt x="0" y="1096"/>
                  </a:lnTo>
                  <a:lnTo>
                    <a:pt x="28372" y="109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4">
              <a:extLst>
                <a:ext uri="{FF2B5EF4-FFF2-40B4-BE49-F238E27FC236}">
                  <a16:creationId xmlns:a16="http://schemas.microsoft.com/office/drawing/2014/main" id="{7C6233DC-85F3-15F3-9075-E14C92332B6A}"/>
                </a:ext>
              </a:extLst>
            </p:cNvPr>
            <p:cNvSpPr/>
            <p:nvPr/>
          </p:nvSpPr>
          <p:spPr>
            <a:xfrm>
              <a:off x="2118925" y="6564875"/>
              <a:ext cx="318425" cy="20000"/>
            </a:xfrm>
            <a:custGeom>
              <a:avLst/>
              <a:gdLst/>
              <a:ahLst/>
              <a:cxnLst/>
              <a:rect l="l" t="t" r="r" b="b"/>
              <a:pathLst>
                <a:path w="12737" h="800" extrusionOk="0">
                  <a:moveTo>
                    <a:pt x="12737" y="0"/>
                  </a:moveTo>
                  <a:lnTo>
                    <a:pt x="12737" y="799"/>
                  </a:lnTo>
                  <a:lnTo>
                    <a:pt x="0" y="799"/>
                  </a:lnTo>
                  <a:lnTo>
                    <a:pt x="92" y="25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4">
              <a:extLst>
                <a:ext uri="{FF2B5EF4-FFF2-40B4-BE49-F238E27FC236}">
                  <a16:creationId xmlns:a16="http://schemas.microsoft.com/office/drawing/2014/main" id="{1C4D9C09-C142-872E-6A19-5E3BD5D3CD65}"/>
                </a:ext>
              </a:extLst>
            </p:cNvPr>
            <p:cNvSpPr/>
            <p:nvPr/>
          </p:nvSpPr>
          <p:spPr>
            <a:xfrm>
              <a:off x="2357450" y="6584850"/>
              <a:ext cx="786925" cy="91900"/>
            </a:xfrm>
            <a:custGeom>
              <a:avLst/>
              <a:gdLst/>
              <a:ahLst/>
              <a:cxnLst/>
              <a:rect l="l" t="t" r="r" b="b"/>
              <a:pathLst>
                <a:path w="31477" h="3676" extrusionOk="0">
                  <a:moveTo>
                    <a:pt x="31476" y="3675"/>
                  </a:moveTo>
                  <a:lnTo>
                    <a:pt x="30632" y="0"/>
                  </a:lnTo>
                  <a:lnTo>
                    <a:pt x="0" y="0"/>
                  </a:lnTo>
                  <a:lnTo>
                    <a:pt x="0" y="36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4">
              <a:extLst>
                <a:ext uri="{FF2B5EF4-FFF2-40B4-BE49-F238E27FC236}">
                  <a16:creationId xmlns:a16="http://schemas.microsoft.com/office/drawing/2014/main" id="{07B3B5F0-3465-CA08-F92E-F83CF96FA605}"/>
                </a:ext>
              </a:extLst>
            </p:cNvPr>
            <p:cNvSpPr/>
            <p:nvPr/>
          </p:nvSpPr>
          <p:spPr>
            <a:xfrm>
              <a:off x="1750300" y="6584850"/>
              <a:ext cx="607175" cy="91900"/>
            </a:xfrm>
            <a:custGeom>
              <a:avLst/>
              <a:gdLst/>
              <a:ahLst/>
              <a:cxnLst/>
              <a:rect l="l" t="t" r="r" b="b"/>
              <a:pathLst>
                <a:path w="24287" h="3676" extrusionOk="0">
                  <a:moveTo>
                    <a:pt x="24286" y="0"/>
                  </a:moveTo>
                  <a:lnTo>
                    <a:pt x="753" y="0"/>
                  </a:lnTo>
                  <a:lnTo>
                    <a:pt x="0" y="3675"/>
                  </a:lnTo>
                  <a:lnTo>
                    <a:pt x="24286" y="36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4">
              <a:extLst>
                <a:ext uri="{FF2B5EF4-FFF2-40B4-BE49-F238E27FC236}">
                  <a16:creationId xmlns:a16="http://schemas.microsoft.com/office/drawing/2014/main" id="{AB2423C5-1D66-8F43-0AE8-3F792682E43E}"/>
                </a:ext>
              </a:extLst>
            </p:cNvPr>
            <p:cNvSpPr/>
            <p:nvPr/>
          </p:nvSpPr>
          <p:spPr>
            <a:xfrm>
              <a:off x="2112075" y="5776250"/>
              <a:ext cx="704175" cy="307600"/>
            </a:xfrm>
            <a:custGeom>
              <a:avLst/>
              <a:gdLst/>
              <a:ahLst/>
              <a:cxnLst/>
              <a:rect l="l" t="t" r="r" b="b"/>
              <a:pathLst>
                <a:path w="28167" h="12304" extrusionOk="0">
                  <a:moveTo>
                    <a:pt x="183" y="2443"/>
                  </a:moveTo>
                  <a:cubicBezTo>
                    <a:pt x="183" y="2443"/>
                    <a:pt x="8651" y="1256"/>
                    <a:pt x="12828" y="3128"/>
                  </a:cubicBezTo>
                  <a:lnTo>
                    <a:pt x="12349" y="12304"/>
                  </a:lnTo>
                  <a:lnTo>
                    <a:pt x="25610" y="12304"/>
                  </a:lnTo>
                  <a:lnTo>
                    <a:pt x="28167" y="1"/>
                  </a:lnTo>
                  <a:lnTo>
                    <a:pt x="0" y="75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4">
              <a:extLst>
                <a:ext uri="{FF2B5EF4-FFF2-40B4-BE49-F238E27FC236}">
                  <a16:creationId xmlns:a16="http://schemas.microsoft.com/office/drawing/2014/main" id="{183A1F70-C44C-07A3-3F83-CE419EF1D651}"/>
                </a:ext>
              </a:extLst>
            </p:cNvPr>
            <p:cNvSpPr/>
            <p:nvPr/>
          </p:nvSpPr>
          <p:spPr>
            <a:xfrm>
              <a:off x="1744000" y="6676725"/>
              <a:ext cx="613475" cy="42250"/>
            </a:xfrm>
            <a:custGeom>
              <a:avLst/>
              <a:gdLst/>
              <a:ahLst/>
              <a:cxnLst/>
              <a:rect l="l" t="t" r="r" b="b"/>
              <a:pathLst>
                <a:path w="24539" h="1690" extrusionOk="0">
                  <a:moveTo>
                    <a:pt x="252" y="0"/>
                  </a:moveTo>
                  <a:lnTo>
                    <a:pt x="1" y="1393"/>
                  </a:lnTo>
                  <a:lnTo>
                    <a:pt x="4018" y="1393"/>
                  </a:lnTo>
                  <a:lnTo>
                    <a:pt x="4771" y="274"/>
                  </a:lnTo>
                  <a:lnTo>
                    <a:pt x="20521" y="251"/>
                  </a:lnTo>
                  <a:lnTo>
                    <a:pt x="20818" y="1689"/>
                  </a:lnTo>
                  <a:lnTo>
                    <a:pt x="24538" y="1689"/>
                  </a:lnTo>
                  <a:lnTo>
                    <a:pt x="2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4">
              <a:extLst>
                <a:ext uri="{FF2B5EF4-FFF2-40B4-BE49-F238E27FC236}">
                  <a16:creationId xmlns:a16="http://schemas.microsoft.com/office/drawing/2014/main" id="{9978A6A4-3602-AEC2-3EB7-5BFEB90E1DC7}"/>
                </a:ext>
              </a:extLst>
            </p:cNvPr>
            <p:cNvSpPr/>
            <p:nvPr/>
          </p:nvSpPr>
          <p:spPr>
            <a:xfrm>
              <a:off x="2357450" y="6676725"/>
              <a:ext cx="796625" cy="42250"/>
            </a:xfrm>
            <a:custGeom>
              <a:avLst/>
              <a:gdLst/>
              <a:ahLst/>
              <a:cxnLst/>
              <a:rect l="l" t="t" r="r" b="b"/>
              <a:pathLst>
                <a:path w="31865" h="1690" extrusionOk="0">
                  <a:moveTo>
                    <a:pt x="0" y="0"/>
                  </a:moveTo>
                  <a:lnTo>
                    <a:pt x="31476" y="0"/>
                  </a:lnTo>
                  <a:lnTo>
                    <a:pt x="31864" y="1689"/>
                  </a:lnTo>
                  <a:lnTo>
                    <a:pt x="27139" y="1689"/>
                  </a:lnTo>
                  <a:lnTo>
                    <a:pt x="26226" y="662"/>
                  </a:lnTo>
                  <a:lnTo>
                    <a:pt x="2853" y="388"/>
                  </a:lnTo>
                  <a:lnTo>
                    <a:pt x="2351" y="1689"/>
                  </a:lnTo>
                  <a:lnTo>
                    <a:pt x="0" y="1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4">
              <a:extLst>
                <a:ext uri="{FF2B5EF4-FFF2-40B4-BE49-F238E27FC236}">
                  <a16:creationId xmlns:a16="http://schemas.microsoft.com/office/drawing/2014/main" id="{74A2FF31-108C-55B4-8A09-521B5C30467D}"/>
                </a:ext>
              </a:extLst>
            </p:cNvPr>
            <p:cNvSpPr/>
            <p:nvPr/>
          </p:nvSpPr>
          <p:spPr>
            <a:xfrm>
              <a:off x="2449325" y="6687550"/>
              <a:ext cx="183175" cy="31425"/>
            </a:xfrm>
            <a:custGeom>
              <a:avLst/>
              <a:gdLst/>
              <a:ahLst/>
              <a:cxnLst/>
              <a:rect l="l" t="t" r="r" b="b"/>
              <a:pathLst>
                <a:path w="7327" h="1257" extrusionOk="0">
                  <a:moveTo>
                    <a:pt x="7327" y="47"/>
                  </a:moveTo>
                  <a:lnTo>
                    <a:pt x="6870" y="1256"/>
                  </a:lnTo>
                  <a:lnTo>
                    <a:pt x="639" y="12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4">
              <a:extLst>
                <a:ext uri="{FF2B5EF4-FFF2-40B4-BE49-F238E27FC236}">
                  <a16:creationId xmlns:a16="http://schemas.microsoft.com/office/drawing/2014/main" id="{8BE5805E-F14B-BA67-B6BD-293C8FFEBF11}"/>
                </a:ext>
              </a:extLst>
            </p:cNvPr>
            <p:cNvSpPr/>
            <p:nvPr/>
          </p:nvSpPr>
          <p:spPr>
            <a:xfrm>
              <a:off x="2989125" y="6558025"/>
              <a:ext cx="27425" cy="26850"/>
            </a:xfrm>
            <a:custGeom>
              <a:avLst/>
              <a:gdLst/>
              <a:ahLst/>
              <a:cxnLst/>
              <a:rect l="l" t="t" r="r" b="b"/>
              <a:pathLst>
                <a:path w="1097" h="1074" extrusionOk="0">
                  <a:moveTo>
                    <a:pt x="229" y="1073"/>
                  </a:moveTo>
                  <a:lnTo>
                    <a:pt x="1" y="1"/>
                  </a:lnTo>
                  <a:lnTo>
                    <a:pt x="1096" y="1"/>
                  </a:lnTo>
                  <a:lnTo>
                    <a:pt x="891" y="1073"/>
                  </a:lnTo>
                  <a:close/>
                </a:path>
              </a:pathLst>
            </a:custGeom>
            <a:solidFill>
              <a:srgbClr val="4D34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4">
              <a:extLst>
                <a:ext uri="{FF2B5EF4-FFF2-40B4-BE49-F238E27FC236}">
                  <a16:creationId xmlns:a16="http://schemas.microsoft.com/office/drawing/2014/main" id="{C0E49F52-A0D6-5C7A-0BAD-0EDCB2711B7D}"/>
                </a:ext>
              </a:extLst>
            </p:cNvPr>
            <p:cNvSpPr/>
            <p:nvPr/>
          </p:nvSpPr>
          <p:spPr>
            <a:xfrm>
              <a:off x="2938925" y="6534625"/>
              <a:ext cx="130125" cy="33700"/>
            </a:xfrm>
            <a:custGeom>
              <a:avLst/>
              <a:gdLst/>
              <a:ahLst/>
              <a:cxnLst/>
              <a:rect l="l" t="t" r="r" b="b"/>
              <a:pathLst>
                <a:path w="5205" h="1348" extrusionOk="0">
                  <a:moveTo>
                    <a:pt x="274" y="1347"/>
                  </a:moveTo>
                  <a:lnTo>
                    <a:pt x="4816" y="1347"/>
                  </a:lnTo>
                  <a:lnTo>
                    <a:pt x="5204"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4">
              <a:extLst>
                <a:ext uri="{FF2B5EF4-FFF2-40B4-BE49-F238E27FC236}">
                  <a16:creationId xmlns:a16="http://schemas.microsoft.com/office/drawing/2014/main" id="{86F2841F-37DC-3FE3-A5C0-291285680099}"/>
                </a:ext>
              </a:extLst>
            </p:cNvPr>
            <p:cNvSpPr/>
            <p:nvPr/>
          </p:nvSpPr>
          <p:spPr>
            <a:xfrm>
              <a:off x="1787950" y="5788800"/>
              <a:ext cx="356675" cy="299625"/>
            </a:xfrm>
            <a:custGeom>
              <a:avLst/>
              <a:gdLst/>
              <a:ahLst/>
              <a:cxnLst/>
              <a:rect l="l" t="t" r="r" b="b"/>
              <a:pathLst>
                <a:path w="14267" h="11985" extrusionOk="0">
                  <a:moveTo>
                    <a:pt x="10633" y="1"/>
                  </a:moveTo>
                  <a:cubicBezTo>
                    <a:pt x="10531" y="1"/>
                    <a:pt x="10439" y="79"/>
                    <a:pt x="10386" y="184"/>
                  </a:cubicBezTo>
                  <a:cubicBezTo>
                    <a:pt x="6743" y="9734"/>
                    <a:pt x="4667" y="11384"/>
                    <a:pt x="3660" y="11384"/>
                  </a:cubicBezTo>
                  <a:cubicBezTo>
                    <a:pt x="3600" y="11384"/>
                    <a:pt x="3545" y="11378"/>
                    <a:pt x="3493" y="11368"/>
                  </a:cubicBezTo>
                  <a:cubicBezTo>
                    <a:pt x="1324" y="11003"/>
                    <a:pt x="662" y="3334"/>
                    <a:pt x="571" y="412"/>
                  </a:cubicBezTo>
                  <a:lnTo>
                    <a:pt x="1" y="458"/>
                  </a:lnTo>
                  <a:cubicBezTo>
                    <a:pt x="46" y="1553"/>
                    <a:pt x="389" y="11437"/>
                    <a:pt x="3379" y="11939"/>
                  </a:cubicBezTo>
                  <a:cubicBezTo>
                    <a:pt x="3470" y="11984"/>
                    <a:pt x="3538" y="11984"/>
                    <a:pt x="3630" y="11984"/>
                  </a:cubicBezTo>
                  <a:cubicBezTo>
                    <a:pt x="5342" y="11984"/>
                    <a:pt x="7419" y="8971"/>
                    <a:pt x="9930" y="2809"/>
                  </a:cubicBezTo>
                  <a:lnTo>
                    <a:pt x="9930" y="2809"/>
                  </a:lnTo>
                  <a:cubicBezTo>
                    <a:pt x="9815" y="4475"/>
                    <a:pt x="9907" y="6552"/>
                    <a:pt x="10865" y="8218"/>
                  </a:cubicBezTo>
                  <a:cubicBezTo>
                    <a:pt x="11596" y="9405"/>
                    <a:pt x="12691" y="10204"/>
                    <a:pt x="14129" y="10569"/>
                  </a:cubicBezTo>
                  <a:lnTo>
                    <a:pt x="14266" y="10044"/>
                  </a:lnTo>
                  <a:cubicBezTo>
                    <a:pt x="12988" y="9725"/>
                    <a:pt x="12007" y="9017"/>
                    <a:pt x="11390" y="7921"/>
                  </a:cubicBezTo>
                  <a:cubicBezTo>
                    <a:pt x="9701" y="5046"/>
                    <a:pt x="10934" y="412"/>
                    <a:pt x="10934" y="366"/>
                  </a:cubicBezTo>
                  <a:cubicBezTo>
                    <a:pt x="10957" y="229"/>
                    <a:pt x="10865" y="70"/>
                    <a:pt x="10728" y="24"/>
                  </a:cubicBezTo>
                  <a:cubicBezTo>
                    <a:pt x="10696" y="8"/>
                    <a:pt x="10664" y="1"/>
                    <a:pt x="106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4">
              <a:extLst>
                <a:ext uri="{FF2B5EF4-FFF2-40B4-BE49-F238E27FC236}">
                  <a16:creationId xmlns:a16="http://schemas.microsoft.com/office/drawing/2014/main" id="{222498AE-D32A-15DD-D098-9DB09473FD66}"/>
                </a:ext>
              </a:extLst>
            </p:cNvPr>
            <p:cNvSpPr/>
            <p:nvPr/>
          </p:nvSpPr>
          <p:spPr>
            <a:xfrm>
              <a:off x="1496350" y="5484100"/>
              <a:ext cx="1588675" cy="547825"/>
            </a:xfrm>
            <a:custGeom>
              <a:avLst/>
              <a:gdLst/>
              <a:ahLst/>
              <a:cxnLst/>
              <a:rect l="l" t="t" r="r" b="b"/>
              <a:pathLst>
                <a:path w="63547" h="21913" extrusionOk="0">
                  <a:moveTo>
                    <a:pt x="63546" y="229"/>
                  </a:moveTo>
                  <a:lnTo>
                    <a:pt x="57703" y="21388"/>
                  </a:lnTo>
                  <a:lnTo>
                    <a:pt x="48048" y="21388"/>
                  </a:lnTo>
                  <a:lnTo>
                    <a:pt x="48048" y="19858"/>
                  </a:lnTo>
                  <a:lnTo>
                    <a:pt x="47729" y="19858"/>
                  </a:lnTo>
                  <a:lnTo>
                    <a:pt x="47386" y="21913"/>
                  </a:lnTo>
                  <a:lnTo>
                    <a:pt x="40995" y="21913"/>
                  </a:lnTo>
                  <a:lnTo>
                    <a:pt x="40995" y="16982"/>
                  </a:lnTo>
                  <a:lnTo>
                    <a:pt x="34946" y="17485"/>
                  </a:lnTo>
                  <a:lnTo>
                    <a:pt x="33349" y="4018"/>
                  </a:lnTo>
                  <a:lnTo>
                    <a:pt x="1051" y="2671"/>
                  </a:lnTo>
                  <a:lnTo>
                    <a:pt x="1" y="2739"/>
                  </a:lnTo>
                  <a:lnTo>
                    <a:pt x="1" y="2146"/>
                  </a:lnTo>
                  <a:lnTo>
                    <a:pt x="17941" y="1598"/>
                  </a:lnTo>
                  <a:lnTo>
                    <a:pt x="4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4">
              <a:extLst>
                <a:ext uri="{FF2B5EF4-FFF2-40B4-BE49-F238E27FC236}">
                  <a16:creationId xmlns:a16="http://schemas.microsoft.com/office/drawing/2014/main" id="{FE7C4B74-5F12-47CC-3379-EA768B798B96}"/>
                </a:ext>
              </a:extLst>
            </p:cNvPr>
            <p:cNvSpPr/>
            <p:nvPr/>
          </p:nvSpPr>
          <p:spPr>
            <a:xfrm>
              <a:off x="1496350" y="5489800"/>
              <a:ext cx="1588675" cy="542125"/>
            </a:xfrm>
            <a:custGeom>
              <a:avLst/>
              <a:gdLst/>
              <a:ahLst/>
              <a:cxnLst/>
              <a:rect l="l" t="t" r="r" b="b"/>
              <a:pathLst>
                <a:path w="63547" h="21685" extrusionOk="0">
                  <a:moveTo>
                    <a:pt x="63546" y="1"/>
                  </a:moveTo>
                  <a:lnTo>
                    <a:pt x="57703" y="21160"/>
                  </a:lnTo>
                  <a:lnTo>
                    <a:pt x="48048" y="21160"/>
                  </a:lnTo>
                  <a:lnTo>
                    <a:pt x="48048" y="19630"/>
                  </a:lnTo>
                  <a:lnTo>
                    <a:pt x="47729" y="19630"/>
                  </a:lnTo>
                  <a:lnTo>
                    <a:pt x="47386" y="21685"/>
                  </a:lnTo>
                  <a:lnTo>
                    <a:pt x="40995" y="21685"/>
                  </a:lnTo>
                  <a:lnTo>
                    <a:pt x="40995" y="16754"/>
                  </a:lnTo>
                  <a:lnTo>
                    <a:pt x="34946" y="17257"/>
                  </a:lnTo>
                  <a:lnTo>
                    <a:pt x="33349" y="3790"/>
                  </a:lnTo>
                  <a:lnTo>
                    <a:pt x="1051" y="2443"/>
                  </a:lnTo>
                  <a:lnTo>
                    <a:pt x="1" y="2511"/>
                  </a:lnTo>
                  <a:lnTo>
                    <a:pt x="1" y="1918"/>
                  </a:lnTo>
                  <a:lnTo>
                    <a:pt x="33759" y="3630"/>
                  </a:lnTo>
                  <a:lnTo>
                    <a:pt x="48117" y="232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4">
              <a:extLst>
                <a:ext uri="{FF2B5EF4-FFF2-40B4-BE49-F238E27FC236}">
                  <a16:creationId xmlns:a16="http://schemas.microsoft.com/office/drawing/2014/main" id="{D97AC56E-4EDB-8240-2356-A4CD03722121}"/>
                </a:ext>
              </a:extLst>
            </p:cNvPr>
            <p:cNvSpPr/>
            <p:nvPr/>
          </p:nvSpPr>
          <p:spPr>
            <a:xfrm>
              <a:off x="2203950" y="5507500"/>
              <a:ext cx="553525" cy="473075"/>
            </a:xfrm>
            <a:custGeom>
              <a:avLst/>
              <a:gdLst/>
              <a:ahLst/>
              <a:cxnLst/>
              <a:rect l="l" t="t" r="r" b="b"/>
              <a:pathLst>
                <a:path w="22141" h="18923" extrusionOk="0">
                  <a:moveTo>
                    <a:pt x="19744" y="18922"/>
                  </a:moveTo>
                  <a:lnTo>
                    <a:pt x="22141" y="1256"/>
                  </a:lnTo>
                  <a:lnTo>
                    <a:pt x="0" y="0"/>
                  </a:lnTo>
                  <a:lnTo>
                    <a:pt x="20680" y="1575"/>
                  </a:lnTo>
                  <a:lnTo>
                    <a:pt x="19425" y="189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4">
              <a:extLst>
                <a:ext uri="{FF2B5EF4-FFF2-40B4-BE49-F238E27FC236}">
                  <a16:creationId xmlns:a16="http://schemas.microsoft.com/office/drawing/2014/main" id="{95A6EC34-E2B2-6693-43A4-189131EC0726}"/>
                </a:ext>
              </a:extLst>
            </p:cNvPr>
            <p:cNvSpPr/>
            <p:nvPr/>
          </p:nvSpPr>
          <p:spPr>
            <a:xfrm>
              <a:off x="1920900" y="5524625"/>
              <a:ext cx="600350" cy="384050"/>
            </a:xfrm>
            <a:custGeom>
              <a:avLst/>
              <a:gdLst/>
              <a:ahLst/>
              <a:cxnLst/>
              <a:rect l="l" t="t" r="r" b="b"/>
              <a:pathLst>
                <a:path w="24014" h="15362" extrusionOk="0">
                  <a:moveTo>
                    <a:pt x="24013" y="15361"/>
                  </a:moveTo>
                  <a:lnTo>
                    <a:pt x="23374" y="1575"/>
                  </a:lnTo>
                  <a:lnTo>
                    <a:pt x="1" y="0"/>
                  </a:lnTo>
                  <a:lnTo>
                    <a:pt x="22392" y="1872"/>
                  </a:lnTo>
                  <a:lnTo>
                    <a:pt x="23625" y="1536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4">
              <a:extLst>
                <a:ext uri="{FF2B5EF4-FFF2-40B4-BE49-F238E27FC236}">
                  <a16:creationId xmlns:a16="http://schemas.microsoft.com/office/drawing/2014/main" id="{111E07C7-2FAA-C090-95DD-6AE360658420}"/>
                </a:ext>
              </a:extLst>
            </p:cNvPr>
            <p:cNvSpPr/>
            <p:nvPr/>
          </p:nvSpPr>
          <p:spPr>
            <a:xfrm>
              <a:off x="1496350" y="5537750"/>
              <a:ext cx="883950" cy="383475"/>
            </a:xfrm>
            <a:custGeom>
              <a:avLst/>
              <a:gdLst/>
              <a:ahLst/>
              <a:cxnLst/>
              <a:rect l="l" t="t" r="r" b="b"/>
              <a:pathLst>
                <a:path w="35358" h="15339" extrusionOk="0">
                  <a:moveTo>
                    <a:pt x="34946" y="15339"/>
                  </a:moveTo>
                  <a:lnTo>
                    <a:pt x="35357" y="15293"/>
                  </a:lnTo>
                  <a:lnTo>
                    <a:pt x="34011" y="1666"/>
                  </a:lnTo>
                  <a:lnTo>
                    <a:pt x="1" y="0"/>
                  </a:lnTo>
                  <a:lnTo>
                    <a:pt x="252" y="593"/>
                  </a:lnTo>
                  <a:lnTo>
                    <a:pt x="914" y="297"/>
                  </a:lnTo>
                  <a:lnTo>
                    <a:pt x="33326" y="21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4">
              <a:extLst>
                <a:ext uri="{FF2B5EF4-FFF2-40B4-BE49-F238E27FC236}">
                  <a16:creationId xmlns:a16="http://schemas.microsoft.com/office/drawing/2014/main" id="{ADFD9D16-1F8B-6A0B-C2DE-CCD48D3A83CB}"/>
                </a:ext>
              </a:extLst>
            </p:cNvPr>
            <p:cNvSpPr/>
            <p:nvPr/>
          </p:nvSpPr>
          <p:spPr>
            <a:xfrm>
              <a:off x="2290100" y="5583950"/>
              <a:ext cx="64525" cy="206600"/>
            </a:xfrm>
            <a:custGeom>
              <a:avLst/>
              <a:gdLst/>
              <a:ahLst/>
              <a:cxnLst/>
              <a:rect l="l" t="t" r="r" b="b"/>
              <a:pathLst>
                <a:path w="2581" h="8264" extrusionOk="0">
                  <a:moveTo>
                    <a:pt x="2580" y="8195"/>
                  </a:moveTo>
                  <a:lnTo>
                    <a:pt x="1" y="8264"/>
                  </a:lnTo>
                  <a:lnTo>
                    <a:pt x="1051" y="1"/>
                  </a:lnTo>
                  <a:lnTo>
                    <a:pt x="1599" y="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4">
              <a:extLst>
                <a:ext uri="{FF2B5EF4-FFF2-40B4-BE49-F238E27FC236}">
                  <a16:creationId xmlns:a16="http://schemas.microsoft.com/office/drawing/2014/main" id="{DD5B6B65-616E-1B5D-C525-6D91714BB9A3}"/>
                </a:ext>
              </a:extLst>
            </p:cNvPr>
            <p:cNvSpPr/>
            <p:nvPr/>
          </p:nvSpPr>
          <p:spPr>
            <a:xfrm>
              <a:off x="2828225" y="5564000"/>
              <a:ext cx="166650" cy="454800"/>
            </a:xfrm>
            <a:custGeom>
              <a:avLst/>
              <a:gdLst/>
              <a:ahLst/>
              <a:cxnLst/>
              <a:rect l="l" t="t" r="r" b="b"/>
              <a:pathLst>
                <a:path w="6666" h="18192" extrusionOk="0">
                  <a:moveTo>
                    <a:pt x="0" y="18192"/>
                  </a:moveTo>
                  <a:lnTo>
                    <a:pt x="6665" y="0"/>
                  </a:lnTo>
                  <a:lnTo>
                    <a:pt x="2534" y="18192"/>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4">
              <a:extLst>
                <a:ext uri="{FF2B5EF4-FFF2-40B4-BE49-F238E27FC236}">
                  <a16:creationId xmlns:a16="http://schemas.microsoft.com/office/drawing/2014/main" id="{9AD4C225-0E48-11B9-DEC2-8A75BF639FDF}"/>
                </a:ext>
              </a:extLst>
            </p:cNvPr>
            <p:cNvSpPr/>
            <p:nvPr/>
          </p:nvSpPr>
          <p:spPr>
            <a:xfrm>
              <a:off x="2521225" y="5606775"/>
              <a:ext cx="23400" cy="425150"/>
            </a:xfrm>
            <a:custGeom>
              <a:avLst/>
              <a:gdLst/>
              <a:ahLst/>
              <a:cxnLst/>
              <a:rect l="l" t="t" r="r" b="b"/>
              <a:pathLst>
                <a:path w="936" h="17006" extrusionOk="0">
                  <a:moveTo>
                    <a:pt x="0" y="17006"/>
                  </a:moveTo>
                  <a:lnTo>
                    <a:pt x="525" y="1"/>
                  </a:lnTo>
                  <a:lnTo>
                    <a:pt x="936" y="17006"/>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4">
              <a:extLst>
                <a:ext uri="{FF2B5EF4-FFF2-40B4-BE49-F238E27FC236}">
                  <a16:creationId xmlns:a16="http://schemas.microsoft.com/office/drawing/2014/main" id="{329EEF8B-8026-B931-C5C6-83F7DC6AEBFB}"/>
                </a:ext>
              </a:extLst>
            </p:cNvPr>
            <p:cNvSpPr/>
            <p:nvPr/>
          </p:nvSpPr>
          <p:spPr>
            <a:xfrm>
              <a:off x="2672425" y="4984800"/>
              <a:ext cx="1075675" cy="420575"/>
            </a:xfrm>
            <a:custGeom>
              <a:avLst/>
              <a:gdLst/>
              <a:ahLst/>
              <a:cxnLst/>
              <a:rect l="l" t="t" r="r" b="b"/>
              <a:pathLst>
                <a:path w="43027" h="16823" extrusionOk="0">
                  <a:moveTo>
                    <a:pt x="1188" y="16823"/>
                  </a:moveTo>
                  <a:cubicBezTo>
                    <a:pt x="1188" y="16823"/>
                    <a:pt x="12053" y="14609"/>
                    <a:pt x="25634" y="16252"/>
                  </a:cubicBezTo>
                  <a:lnTo>
                    <a:pt x="43026" y="6437"/>
                  </a:lnTo>
                  <a:lnTo>
                    <a:pt x="43026" y="3196"/>
                  </a:lnTo>
                  <a:cubicBezTo>
                    <a:pt x="43026" y="3196"/>
                    <a:pt x="29537" y="0"/>
                    <a:pt x="16481" y="4725"/>
                  </a:cubicBezTo>
                  <a:cubicBezTo>
                    <a:pt x="16481" y="4725"/>
                    <a:pt x="6278" y="9792"/>
                    <a:pt x="1" y="15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4">
              <a:extLst>
                <a:ext uri="{FF2B5EF4-FFF2-40B4-BE49-F238E27FC236}">
                  <a16:creationId xmlns:a16="http://schemas.microsoft.com/office/drawing/2014/main" id="{9324C1FA-98E8-3AF1-5374-C85FA4899834}"/>
                </a:ext>
              </a:extLst>
            </p:cNvPr>
            <p:cNvSpPr/>
            <p:nvPr/>
          </p:nvSpPr>
          <p:spPr>
            <a:xfrm>
              <a:off x="2672425" y="5064675"/>
              <a:ext cx="1092225" cy="360100"/>
            </a:xfrm>
            <a:custGeom>
              <a:avLst/>
              <a:gdLst/>
              <a:ahLst/>
              <a:cxnLst/>
              <a:rect l="l" t="t" r="r" b="b"/>
              <a:pathLst>
                <a:path w="43689" h="14404" extrusionOk="0">
                  <a:moveTo>
                    <a:pt x="46" y="11916"/>
                  </a:moveTo>
                  <a:cubicBezTo>
                    <a:pt x="46" y="11916"/>
                    <a:pt x="12532" y="8834"/>
                    <a:pt x="25634" y="11003"/>
                  </a:cubicBezTo>
                  <a:lnTo>
                    <a:pt x="43026" y="1"/>
                  </a:lnTo>
                  <a:lnTo>
                    <a:pt x="43026" y="3242"/>
                  </a:lnTo>
                  <a:lnTo>
                    <a:pt x="43688" y="3242"/>
                  </a:lnTo>
                  <a:lnTo>
                    <a:pt x="25611" y="13422"/>
                  </a:lnTo>
                  <a:cubicBezTo>
                    <a:pt x="25611" y="13422"/>
                    <a:pt x="15796" y="12509"/>
                    <a:pt x="1" y="14404"/>
                  </a:cubicBezTo>
                  <a:lnTo>
                    <a:pt x="1142" y="1362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4">
              <a:extLst>
                <a:ext uri="{FF2B5EF4-FFF2-40B4-BE49-F238E27FC236}">
                  <a16:creationId xmlns:a16="http://schemas.microsoft.com/office/drawing/2014/main" id="{373F6F1C-67C9-3DBE-3771-4613B472A2A7}"/>
                </a:ext>
              </a:extLst>
            </p:cNvPr>
            <p:cNvSpPr/>
            <p:nvPr/>
          </p:nvSpPr>
          <p:spPr>
            <a:xfrm>
              <a:off x="3313250" y="5064675"/>
              <a:ext cx="434850" cy="326425"/>
            </a:xfrm>
            <a:custGeom>
              <a:avLst/>
              <a:gdLst/>
              <a:ahLst/>
              <a:cxnLst/>
              <a:rect l="l" t="t" r="r" b="b"/>
              <a:pathLst>
                <a:path w="17394" h="13057" extrusionOk="0">
                  <a:moveTo>
                    <a:pt x="1" y="11003"/>
                  </a:moveTo>
                  <a:lnTo>
                    <a:pt x="1" y="13057"/>
                  </a:lnTo>
                  <a:lnTo>
                    <a:pt x="17393" y="3242"/>
                  </a:lnTo>
                  <a:lnTo>
                    <a:pt x="17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4">
              <a:extLst>
                <a:ext uri="{FF2B5EF4-FFF2-40B4-BE49-F238E27FC236}">
                  <a16:creationId xmlns:a16="http://schemas.microsoft.com/office/drawing/2014/main" id="{EFCB5B28-2229-E646-B108-92183998213A}"/>
                </a:ext>
              </a:extLst>
            </p:cNvPr>
            <p:cNvSpPr/>
            <p:nvPr/>
          </p:nvSpPr>
          <p:spPr>
            <a:xfrm>
              <a:off x="2685550" y="5332875"/>
              <a:ext cx="616875" cy="48525"/>
            </a:xfrm>
            <a:custGeom>
              <a:avLst/>
              <a:gdLst/>
              <a:ahLst/>
              <a:cxnLst/>
              <a:rect l="l" t="t" r="r" b="b"/>
              <a:pathLst>
                <a:path w="24675" h="1941" extrusionOk="0">
                  <a:moveTo>
                    <a:pt x="1" y="1941"/>
                  </a:moveTo>
                  <a:cubicBezTo>
                    <a:pt x="1" y="1941"/>
                    <a:pt x="11642" y="1"/>
                    <a:pt x="21023" y="891"/>
                  </a:cubicBezTo>
                  <a:lnTo>
                    <a:pt x="24515" y="412"/>
                  </a:lnTo>
                  <a:lnTo>
                    <a:pt x="21890" y="1165"/>
                  </a:lnTo>
                  <a:lnTo>
                    <a:pt x="24675" y="1804"/>
                  </a:lnTo>
                  <a:lnTo>
                    <a:pt x="20817" y="1165"/>
                  </a:lnTo>
                  <a:cubicBezTo>
                    <a:pt x="20817" y="1165"/>
                    <a:pt x="12372" y="412"/>
                    <a:pt x="1" y="19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355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2"/>
        <p:cNvGrpSpPr/>
        <p:nvPr/>
      </p:nvGrpSpPr>
      <p:grpSpPr>
        <a:xfrm>
          <a:off x="0" y="0"/>
          <a:ext cx="0" cy="0"/>
          <a:chOff x="0" y="0"/>
          <a:chExt cx="0" cy="0"/>
        </a:xfrm>
      </p:grpSpPr>
      <p:grpSp>
        <p:nvGrpSpPr>
          <p:cNvPr id="2863" name="Google Shape;2863;p49"/>
          <p:cNvGrpSpPr/>
          <p:nvPr/>
        </p:nvGrpSpPr>
        <p:grpSpPr>
          <a:xfrm>
            <a:off x="1048137" y="1441978"/>
            <a:ext cx="1951152" cy="1383035"/>
            <a:chOff x="5661975" y="2640375"/>
            <a:chExt cx="956400" cy="677925"/>
          </a:xfrm>
        </p:grpSpPr>
        <p:sp>
          <p:nvSpPr>
            <p:cNvPr id="2864" name="Google Shape;2864;p49"/>
            <p:cNvSpPr/>
            <p:nvPr/>
          </p:nvSpPr>
          <p:spPr>
            <a:xfrm>
              <a:off x="5661975" y="2672325"/>
              <a:ext cx="956400" cy="645975"/>
            </a:xfrm>
            <a:custGeom>
              <a:avLst/>
              <a:gdLst/>
              <a:ahLst/>
              <a:cxnLst/>
              <a:rect l="l" t="t" r="r" b="b"/>
              <a:pathLst>
                <a:path w="38256" h="25839" extrusionOk="0">
                  <a:moveTo>
                    <a:pt x="35403" y="0"/>
                  </a:moveTo>
                  <a:lnTo>
                    <a:pt x="685" y="639"/>
                  </a:lnTo>
                  <a:lnTo>
                    <a:pt x="1" y="25747"/>
                  </a:lnTo>
                  <a:lnTo>
                    <a:pt x="38256" y="25838"/>
                  </a:lnTo>
                  <a:lnTo>
                    <a:pt x="35403"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9"/>
            <p:cNvSpPr/>
            <p:nvPr/>
          </p:nvSpPr>
          <p:spPr>
            <a:xfrm>
              <a:off x="5672825" y="2640375"/>
              <a:ext cx="923875" cy="643675"/>
            </a:xfrm>
            <a:custGeom>
              <a:avLst/>
              <a:gdLst/>
              <a:ahLst/>
              <a:cxnLst/>
              <a:rect l="l" t="t" r="r" b="b"/>
              <a:pathLst>
                <a:path w="36955" h="25747" extrusionOk="0">
                  <a:moveTo>
                    <a:pt x="35402" y="0"/>
                  </a:moveTo>
                  <a:lnTo>
                    <a:pt x="685" y="639"/>
                  </a:lnTo>
                  <a:lnTo>
                    <a:pt x="0" y="25747"/>
                  </a:lnTo>
                  <a:lnTo>
                    <a:pt x="36954" y="25747"/>
                  </a:lnTo>
                  <a:lnTo>
                    <a:pt x="35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9"/>
            <p:cNvSpPr/>
            <p:nvPr/>
          </p:nvSpPr>
          <p:spPr>
            <a:xfrm>
              <a:off x="5710475" y="2674025"/>
              <a:ext cx="847425" cy="576375"/>
            </a:xfrm>
            <a:custGeom>
              <a:avLst/>
              <a:gdLst/>
              <a:ahLst/>
              <a:cxnLst/>
              <a:rect l="l" t="t" r="r" b="b"/>
              <a:pathLst>
                <a:path w="33897" h="23055" extrusionOk="0">
                  <a:moveTo>
                    <a:pt x="32504" y="1"/>
                  </a:moveTo>
                  <a:lnTo>
                    <a:pt x="663" y="571"/>
                  </a:lnTo>
                  <a:lnTo>
                    <a:pt x="1" y="23054"/>
                  </a:lnTo>
                  <a:lnTo>
                    <a:pt x="33896" y="23054"/>
                  </a:lnTo>
                  <a:lnTo>
                    <a:pt x="32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7" name="Google Shape;2867;p49"/>
          <p:cNvSpPr txBox="1">
            <a:spLocks noGrp="1"/>
          </p:cNvSpPr>
          <p:nvPr>
            <p:ph type="title"/>
          </p:nvPr>
        </p:nvSpPr>
        <p:spPr>
          <a:xfrm>
            <a:off x="2216250" y="1507159"/>
            <a:ext cx="4711500" cy="8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CNN</a:t>
            </a:r>
            <a:endParaRPr dirty="0"/>
          </a:p>
        </p:txBody>
      </p:sp>
      <p:sp>
        <p:nvSpPr>
          <p:cNvPr id="2868" name="Google Shape;2868;p49"/>
          <p:cNvSpPr txBox="1">
            <a:spLocks noGrp="1"/>
          </p:cNvSpPr>
          <p:nvPr>
            <p:ph type="title" idx="2"/>
          </p:nvPr>
        </p:nvSpPr>
        <p:spPr>
          <a:xfrm>
            <a:off x="1336958" y="1686783"/>
            <a:ext cx="1322100" cy="9501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03</a:t>
            </a:r>
            <a:endParaRPr dirty="0"/>
          </a:p>
        </p:txBody>
      </p:sp>
      <p:sp>
        <p:nvSpPr>
          <p:cNvPr id="2869" name="Google Shape;2869;p49"/>
          <p:cNvSpPr txBox="1">
            <a:spLocks noGrp="1"/>
          </p:cNvSpPr>
          <p:nvPr>
            <p:ph type="subTitle" idx="1"/>
          </p:nvPr>
        </p:nvSpPr>
        <p:spPr>
          <a:xfrm>
            <a:off x="4011670" y="2399133"/>
            <a:ext cx="3795372"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Given automatically calculated VPDT, how closely can a CAT score be approximated?</a:t>
            </a:r>
          </a:p>
        </p:txBody>
      </p:sp>
      <p:grpSp>
        <p:nvGrpSpPr>
          <p:cNvPr id="2870" name="Google Shape;2870;p49"/>
          <p:cNvGrpSpPr/>
          <p:nvPr/>
        </p:nvGrpSpPr>
        <p:grpSpPr>
          <a:xfrm flipH="1">
            <a:off x="450576" y="3497503"/>
            <a:ext cx="2809420" cy="1492809"/>
            <a:chOff x="-2190500" y="4910625"/>
            <a:chExt cx="2583850" cy="1372950"/>
          </a:xfrm>
        </p:grpSpPr>
        <p:sp>
          <p:nvSpPr>
            <p:cNvPr id="2871" name="Google Shape;2871;p49"/>
            <p:cNvSpPr/>
            <p:nvPr/>
          </p:nvSpPr>
          <p:spPr>
            <a:xfrm>
              <a:off x="-432950" y="6174000"/>
              <a:ext cx="38250" cy="109575"/>
            </a:xfrm>
            <a:custGeom>
              <a:avLst/>
              <a:gdLst/>
              <a:ahLst/>
              <a:cxnLst/>
              <a:rect l="l" t="t" r="r" b="b"/>
              <a:pathLst>
                <a:path w="1530" h="4383" extrusionOk="0">
                  <a:moveTo>
                    <a:pt x="274" y="0"/>
                  </a:moveTo>
                  <a:lnTo>
                    <a:pt x="1530" y="0"/>
                  </a:lnTo>
                  <a:lnTo>
                    <a:pt x="1484" y="4383"/>
                  </a:lnTo>
                  <a:lnTo>
                    <a:pt x="0"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9"/>
            <p:cNvSpPr/>
            <p:nvPr/>
          </p:nvSpPr>
          <p:spPr>
            <a:xfrm>
              <a:off x="-472325" y="6174000"/>
              <a:ext cx="93050" cy="109575"/>
            </a:xfrm>
            <a:custGeom>
              <a:avLst/>
              <a:gdLst/>
              <a:ahLst/>
              <a:cxnLst/>
              <a:rect l="l" t="t" r="r" b="b"/>
              <a:pathLst>
                <a:path w="3722" h="4383" extrusionOk="0">
                  <a:moveTo>
                    <a:pt x="3721" y="2191"/>
                  </a:moveTo>
                  <a:cubicBezTo>
                    <a:pt x="3721" y="3401"/>
                    <a:pt x="2876" y="4383"/>
                    <a:pt x="1849" y="4383"/>
                  </a:cubicBezTo>
                  <a:cubicBezTo>
                    <a:pt x="822" y="4383"/>
                    <a:pt x="0" y="3401"/>
                    <a:pt x="0" y="2191"/>
                  </a:cubicBezTo>
                  <a:cubicBezTo>
                    <a:pt x="0" y="982"/>
                    <a:pt x="822" y="0"/>
                    <a:pt x="1849" y="0"/>
                  </a:cubicBezTo>
                  <a:cubicBezTo>
                    <a:pt x="2876" y="0"/>
                    <a:pt x="3721" y="982"/>
                    <a:pt x="3721"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9"/>
            <p:cNvSpPr/>
            <p:nvPr/>
          </p:nvSpPr>
          <p:spPr>
            <a:xfrm>
              <a:off x="-442650" y="6174000"/>
              <a:ext cx="93025" cy="109575"/>
            </a:xfrm>
            <a:custGeom>
              <a:avLst/>
              <a:gdLst/>
              <a:ahLst/>
              <a:cxnLst/>
              <a:rect l="l" t="t" r="r" b="b"/>
              <a:pathLst>
                <a:path w="3721" h="4383" extrusionOk="0">
                  <a:moveTo>
                    <a:pt x="3721" y="2191"/>
                  </a:moveTo>
                  <a:cubicBezTo>
                    <a:pt x="3721" y="3401"/>
                    <a:pt x="2899" y="4383"/>
                    <a:pt x="1872" y="4383"/>
                  </a:cubicBezTo>
                  <a:cubicBezTo>
                    <a:pt x="845" y="4383"/>
                    <a:pt x="0" y="3401"/>
                    <a:pt x="0" y="2191"/>
                  </a:cubicBezTo>
                  <a:cubicBezTo>
                    <a:pt x="0" y="982"/>
                    <a:pt x="845" y="0"/>
                    <a:pt x="1872" y="0"/>
                  </a:cubicBezTo>
                  <a:cubicBezTo>
                    <a:pt x="2899" y="0"/>
                    <a:pt x="3721" y="982"/>
                    <a:pt x="3721"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9"/>
            <p:cNvSpPr/>
            <p:nvPr/>
          </p:nvSpPr>
          <p:spPr>
            <a:xfrm>
              <a:off x="-434675" y="6181400"/>
              <a:ext cx="78775" cy="94200"/>
            </a:xfrm>
            <a:custGeom>
              <a:avLst/>
              <a:gdLst/>
              <a:ahLst/>
              <a:cxnLst/>
              <a:rect l="l" t="t" r="r" b="b"/>
              <a:pathLst>
                <a:path w="3151" h="3768" extrusionOk="0">
                  <a:moveTo>
                    <a:pt x="3151" y="1895"/>
                  </a:moveTo>
                  <a:cubicBezTo>
                    <a:pt x="3151" y="2923"/>
                    <a:pt x="2420" y="3767"/>
                    <a:pt x="1576" y="3767"/>
                  </a:cubicBezTo>
                  <a:cubicBezTo>
                    <a:pt x="686" y="3767"/>
                    <a:pt x="1" y="2945"/>
                    <a:pt x="1" y="1895"/>
                  </a:cubicBezTo>
                  <a:cubicBezTo>
                    <a:pt x="1" y="845"/>
                    <a:pt x="709" y="1"/>
                    <a:pt x="1576" y="1"/>
                  </a:cubicBezTo>
                  <a:cubicBezTo>
                    <a:pt x="2420" y="47"/>
                    <a:pt x="3151" y="868"/>
                    <a:pt x="3151" y="1895"/>
                  </a:cubicBez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9"/>
            <p:cNvSpPr/>
            <p:nvPr/>
          </p:nvSpPr>
          <p:spPr>
            <a:xfrm>
              <a:off x="-468325" y="6172850"/>
              <a:ext cx="118700" cy="51375"/>
            </a:xfrm>
            <a:custGeom>
              <a:avLst/>
              <a:gdLst/>
              <a:ahLst/>
              <a:cxnLst/>
              <a:rect l="l" t="t" r="r" b="b"/>
              <a:pathLst>
                <a:path w="4748" h="2055" extrusionOk="0">
                  <a:moveTo>
                    <a:pt x="4748" y="2055"/>
                  </a:moveTo>
                  <a:lnTo>
                    <a:pt x="0" y="1324"/>
                  </a:lnTo>
                  <a:cubicBezTo>
                    <a:pt x="0" y="1324"/>
                    <a:pt x="297" y="1"/>
                    <a:pt x="2283" y="1"/>
                  </a:cubicBezTo>
                  <a:cubicBezTo>
                    <a:pt x="4291" y="1"/>
                    <a:pt x="4657" y="1256"/>
                    <a:pt x="4748"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9"/>
            <p:cNvSpPr/>
            <p:nvPr/>
          </p:nvSpPr>
          <p:spPr>
            <a:xfrm>
              <a:off x="36100" y="6174000"/>
              <a:ext cx="38825" cy="109575"/>
            </a:xfrm>
            <a:custGeom>
              <a:avLst/>
              <a:gdLst/>
              <a:ahLst/>
              <a:cxnLst/>
              <a:rect l="l" t="t" r="r" b="b"/>
              <a:pathLst>
                <a:path w="1553" h="4383" extrusionOk="0">
                  <a:moveTo>
                    <a:pt x="298" y="0"/>
                  </a:moveTo>
                  <a:lnTo>
                    <a:pt x="1553" y="0"/>
                  </a:lnTo>
                  <a:lnTo>
                    <a:pt x="1484" y="4383"/>
                  </a:lnTo>
                  <a:lnTo>
                    <a:pt x="1"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9"/>
            <p:cNvSpPr/>
            <p:nvPr/>
          </p:nvSpPr>
          <p:spPr>
            <a:xfrm>
              <a:off x="-2700" y="6174000"/>
              <a:ext cx="92475" cy="109575"/>
            </a:xfrm>
            <a:custGeom>
              <a:avLst/>
              <a:gdLst/>
              <a:ahLst/>
              <a:cxnLst/>
              <a:rect l="l" t="t" r="r" b="b"/>
              <a:pathLst>
                <a:path w="3699" h="4383" extrusionOk="0">
                  <a:moveTo>
                    <a:pt x="3698" y="2191"/>
                  </a:moveTo>
                  <a:cubicBezTo>
                    <a:pt x="3698" y="3378"/>
                    <a:pt x="2877" y="4383"/>
                    <a:pt x="1850" y="4383"/>
                  </a:cubicBezTo>
                  <a:cubicBezTo>
                    <a:pt x="822" y="4383"/>
                    <a:pt x="1" y="3424"/>
                    <a:pt x="1" y="2191"/>
                  </a:cubicBezTo>
                  <a:cubicBezTo>
                    <a:pt x="1" y="982"/>
                    <a:pt x="822" y="0"/>
                    <a:pt x="1850" y="0"/>
                  </a:cubicBezTo>
                  <a:cubicBezTo>
                    <a:pt x="2877" y="0"/>
                    <a:pt x="3698" y="982"/>
                    <a:pt x="3698"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9"/>
            <p:cNvSpPr/>
            <p:nvPr/>
          </p:nvSpPr>
          <p:spPr>
            <a:xfrm>
              <a:off x="26975" y="6174000"/>
              <a:ext cx="92475" cy="109575"/>
            </a:xfrm>
            <a:custGeom>
              <a:avLst/>
              <a:gdLst/>
              <a:ahLst/>
              <a:cxnLst/>
              <a:rect l="l" t="t" r="r" b="b"/>
              <a:pathLst>
                <a:path w="3699" h="4383" extrusionOk="0">
                  <a:moveTo>
                    <a:pt x="3698" y="2191"/>
                  </a:moveTo>
                  <a:cubicBezTo>
                    <a:pt x="3698" y="3401"/>
                    <a:pt x="2877" y="4383"/>
                    <a:pt x="1849" y="4383"/>
                  </a:cubicBezTo>
                  <a:cubicBezTo>
                    <a:pt x="822" y="4383"/>
                    <a:pt x="1" y="3401"/>
                    <a:pt x="1" y="2191"/>
                  </a:cubicBezTo>
                  <a:cubicBezTo>
                    <a:pt x="1" y="982"/>
                    <a:pt x="822" y="0"/>
                    <a:pt x="1849" y="0"/>
                  </a:cubicBezTo>
                  <a:cubicBezTo>
                    <a:pt x="2877" y="0"/>
                    <a:pt x="3698" y="982"/>
                    <a:pt x="3698"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9"/>
            <p:cNvSpPr/>
            <p:nvPr/>
          </p:nvSpPr>
          <p:spPr>
            <a:xfrm>
              <a:off x="33825" y="6181400"/>
              <a:ext cx="78775" cy="94200"/>
            </a:xfrm>
            <a:custGeom>
              <a:avLst/>
              <a:gdLst/>
              <a:ahLst/>
              <a:cxnLst/>
              <a:rect l="l" t="t" r="r" b="b"/>
              <a:pathLst>
                <a:path w="3151" h="3768" extrusionOk="0">
                  <a:moveTo>
                    <a:pt x="3150" y="1895"/>
                  </a:moveTo>
                  <a:cubicBezTo>
                    <a:pt x="3150" y="2923"/>
                    <a:pt x="2443" y="3767"/>
                    <a:pt x="1575" y="3767"/>
                  </a:cubicBezTo>
                  <a:cubicBezTo>
                    <a:pt x="708" y="3767"/>
                    <a:pt x="1" y="2923"/>
                    <a:pt x="1" y="1895"/>
                  </a:cubicBezTo>
                  <a:cubicBezTo>
                    <a:pt x="1" y="845"/>
                    <a:pt x="708" y="1"/>
                    <a:pt x="1575" y="1"/>
                  </a:cubicBezTo>
                  <a:cubicBezTo>
                    <a:pt x="2443" y="1"/>
                    <a:pt x="3150" y="845"/>
                    <a:pt x="3150" y="1895"/>
                  </a:cubicBez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9"/>
            <p:cNvSpPr/>
            <p:nvPr/>
          </p:nvSpPr>
          <p:spPr>
            <a:xfrm>
              <a:off x="1300" y="6172850"/>
              <a:ext cx="118150" cy="51375"/>
            </a:xfrm>
            <a:custGeom>
              <a:avLst/>
              <a:gdLst/>
              <a:ahLst/>
              <a:cxnLst/>
              <a:rect l="l" t="t" r="r" b="b"/>
              <a:pathLst>
                <a:path w="4726" h="2055" extrusionOk="0">
                  <a:moveTo>
                    <a:pt x="4725" y="2055"/>
                  </a:moveTo>
                  <a:lnTo>
                    <a:pt x="0" y="1324"/>
                  </a:lnTo>
                  <a:cubicBezTo>
                    <a:pt x="0" y="1324"/>
                    <a:pt x="274" y="1"/>
                    <a:pt x="2283" y="1"/>
                  </a:cubicBezTo>
                  <a:cubicBezTo>
                    <a:pt x="4269" y="1"/>
                    <a:pt x="4680" y="1256"/>
                    <a:pt x="4725"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9"/>
            <p:cNvSpPr/>
            <p:nvPr/>
          </p:nvSpPr>
          <p:spPr>
            <a:xfrm>
              <a:off x="-2177950" y="4911175"/>
              <a:ext cx="1990975" cy="67950"/>
            </a:xfrm>
            <a:custGeom>
              <a:avLst/>
              <a:gdLst/>
              <a:ahLst/>
              <a:cxnLst/>
              <a:rect l="l" t="t" r="r" b="b"/>
              <a:pathLst>
                <a:path w="79639" h="2718" extrusionOk="0">
                  <a:moveTo>
                    <a:pt x="79638" y="1"/>
                  </a:moveTo>
                  <a:lnTo>
                    <a:pt x="79387" y="2717"/>
                  </a:lnTo>
                  <a:lnTo>
                    <a:pt x="777" y="2717"/>
                  </a:lnTo>
                  <a:lnTo>
                    <a:pt x="1"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9"/>
            <p:cNvSpPr/>
            <p:nvPr/>
          </p:nvSpPr>
          <p:spPr>
            <a:xfrm>
              <a:off x="-193275" y="4911175"/>
              <a:ext cx="511300" cy="67950"/>
            </a:xfrm>
            <a:custGeom>
              <a:avLst/>
              <a:gdLst/>
              <a:ahLst/>
              <a:cxnLst/>
              <a:rect l="l" t="t" r="r" b="b"/>
              <a:pathLst>
                <a:path w="20452" h="2718" extrusionOk="0">
                  <a:moveTo>
                    <a:pt x="19630" y="2717"/>
                  </a:moveTo>
                  <a:lnTo>
                    <a:pt x="0" y="2717"/>
                  </a:lnTo>
                  <a:lnTo>
                    <a:pt x="251" y="1"/>
                  </a:lnTo>
                  <a:lnTo>
                    <a:pt x="20452" y="1"/>
                  </a:ln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9"/>
            <p:cNvSpPr/>
            <p:nvPr/>
          </p:nvSpPr>
          <p:spPr>
            <a:xfrm>
              <a:off x="-2058675" y="4979100"/>
              <a:ext cx="2254575" cy="76475"/>
            </a:xfrm>
            <a:custGeom>
              <a:avLst/>
              <a:gdLst/>
              <a:ahLst/>
              <a:cxnLst/>
              <a:rect l="l" t="t" r="r" b="b"/>
              <a:pathLst>
                <a:path w="90183" h="3059" extrusionOk="0">
                  <a:moveTo>
                    <a:pt x="90183" y="0"/>
                  </a:moveTo>
                  <a:lnTo>
                    <a:pt x="88791" y="2625"/>
                  </a:lnTo>
                  <a:lnTo>
                    <a:pt x="1986" y="3059"/>
                  </a:lnTo>
                  <a:lnTo>
                    <a:pt x="0" y="0"/>
                  </a:lnTo>
                  <a:close/>
                </a:path>
              </a:pathLst>
            </a:custGeom>
            <a:solidFill>
              <a:srgbClr val="98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9"/>
            <p:cNvSpPr/>
            <p:nvPr/>
          </p:nvSpPr>
          <p:spPr>
            <a:xfrm>
              <a:off x="-2058675" y="4979100"/>
              <a:ext cx="2254575" cy="76475"/>
            </a:xfrm>
            <a:custGeom>
              <a:avLst/>
              <a:gdLst/>
              <a:ahLst/>
              <a:cxnLst/>
              <a:rect l="l" t="t" r="r" b="b"/>
              <a:pathLst>
                <a:path w="90183" h="3059" extrusionOk="0">
                  <a:moveTo>
                    <a:pt x="89863" y="594"/>
                  </a:moveTo>
                  <a:lnTo>
                    <a:pt x="71557" y="1141"/>
                  </a:lnTo>
                  <a:lnTo>
                    <a:pt x="70599" y="2625"/>
                  </a:lnTo>
                  <a:lnTo>
                    <a:pt x="1986" y="3059"/>
                  </a:lnTo>
                  <a:lnTo>
                    <a:pt x="0" y="0"/>
                  </a:lnTo>
                  <a:lnTo>
                    <a:pt x="90183" y="0"/>
                  </a:lnTo>
                  <a:close/>
                </a:path>
              </a:pathLst>
            </a:custGeom>
            <a:solidFill>
              <a:srgbClr val="6351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9"/>
            <p:cNvSpPr/>
            <p:nvPr/>
          </p:nvSpPr>
          <p:spPr>
            <a:xfrm>
              <a:off x="-138500" y="5047000"/>
              <a:ext cx="99875" cy="1116175"/>
            </a:xfrm>
            <a:custGeom>
              <a:avLst/>
              <a:gdLst/>
              <a:ahLst/>
              <a:cxnLst/>
              <a:rect l="l" t="t" r="r" b="b"/>
              <a:pathLst>
                <a:path w="3995" h="44647" extrusionOk="0">
                  <a:moveTo>
                    <a:pt x="3995" y="0"/>
                  </a:moveTo>
                  <a:lnTo>
                    <a:pt x="1027" y="44646"/>
                  </a:lnTo>
                  <a:lnTo>
                    <a:pt x="0" y="44646"/>
                  </a:lnTo>
                  <a:lnTo>
                    <a:pt x="1689" y="0"/>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9"/>
            <p:cNvSpPr/>
            <p:nvPr/>
          </p:nvSpPr>
          <p:spPr>
            <a:xfrm>
              <a:off x="-138500" y="5044725"/>
              <a:ext cx="76475" cy="1118450"/>
            </a:xfrm>
            <a:custGeom>
              <a:avLst/>
              <a:gdLst/>
              <a:ahLst/>
              <a:cxnLst/>
              <a:rect l="l" t="t" r="r" b="b"/>
              <a:pathLst>
                <a:path w="3059" h="44738" extrusionOk="0">
                  <a:moveTo>
                    <a:pt x="434" y="44737"/>
                  </a:moveTo>
                  <a:lnTo>
                    <a:pt x="3059" y="0"/>
                  </a:lnTo>
                  <a:lnTo>
                    <a:pt x="1689" y="91"/>
                  </a:lnTo>
                  <a:lnTo>
                    <a:pt x="0" y="447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9"/>
            <p:cNvSpPr/>
            <p:nvPr/>
          </p:nvSpPr>
          <p:spPr>
            <a:xfrm>
              <a:off x="-411275" y="6152875"/>
              <a:ext cx="536425" cy="42825"/>
            </a:xfrm>
            <a:custGeom>
              <a:avLst/>
              <a:gdLst/>
              <a:ahLst/>
              <a:cxnLst/>
              <a:rect l="l" t="t" r="r" b="b"/>
              <a:pathLst>
                <a:path w="21457" h="1713" extrusionOk="0">
                  <a:moveTo>
                    <a:pt x="21457" y="457"/>
                  </a:moveTo>
                  <a:lnTo>
                    <a:pt x="1" y="1"/>
                  </a:lnTo>
                  <a:lnTo>
                    <a:pt x="1" y="1416"/>
                  </a:lnTo>
                  <a:lnTo>
                    <a:pt x="21457" y="17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9"/>
            <p:cNvSpPr/>
            <p:nvPr/>
          </p:nvSpPr>
          <p:spPr>
            <a:xfrm>
              <a:off x="-485450" y="6152875"/>
              <a:ext cx="74200" cy="35400"/>
            </a:xfrm>
            <a:custGeom>
              <a:avLst/>
              <a:gdLst/>
              <a:ahLst/>
              <a:cxnLst/>
              <a:rect l="l" t="t" r="r" b="b"/>
              <a:pathLst>
                <a:path w="2968" h="1416" extrusionOk="0">
                  <a:moveTo>
                    <a:pt x="2968" y="1"/>
                  </a:moveTo>
                  <a:lnTo>
                    <a:pt x="1" y="1"/>
                  </a:lnTo>
                  <a:lnTo>
                    <a:pt x="1" y="1302"/>
                  </a:lnTo>
                  <a:lnTo>
                    <a:pt x="2968" y="14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9"/>
            <p:cNvSpPr/>
            <p:nvPr/>
          </p:nvSpPr>
          <p:spPr>
            <a:xfrm>
              <a:off x="-2112900" y="6174000"/>
              <a:ext cx="38275" cy="109575"/>
            </a:xfrm>
            <a:custGeom>
              <a:avLst/>
              <a:gdLst/>
              <a:ahLst/>
              <a:cxnLst/>
              <a:rect l="l" t="t" r="r" b="b"/>
              <a:pathLst>
                <a:path w="1531" h="4383" extrusionOk="0">
                  <a:moveTo>
                    <a:pt x="275" y="0"/>
                  </a:moveTo>
                  <a:lnTo>
                    <a:pt x="1530" y="0"/>
                  </a:lnTo>
                  <a:lnTo>
                    <a:pt x="1484" y="4383"/>
                  </a:lnTo>
                  <a:lnTo>
                    <a:pt x="1"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9"/>
            <p:cNvSpPr/>
            <p:nvPr/>
          </p:nvSpPr>
          <p:spPr>
            <a:xfrm>
              <a:off x="-2152275" y="6174000"/>
              <a:ext cx="93050" cy="109575"/>
            </a:xfrm>
            <a:custGeom>
              <a:avLst/>
              <a:gdLst/>
              <a:ahLst/>
              <a:cxnLst/>
              <a:rect l="l" t="t" r="r" b="b"/>
              <a:pathLst>
                <a:path w="3722" h="4383" extrusionOk="0">
                  <a:moveTo>
                    <a:pt x="3721" y="2191"/>
                  </a:moveTo>
                  <a:cubicBezTo>
                    <a:pt x="3721" y="3378"/>
                    <a:pt x="2877" y="4383"/>
                    <a:pt x="1850" y="4383"/>
                  </a:cubicBezTo>
                  <a:cubicBezTo>
                    <a:pt x="823" y="4383"/>
                    <a:pt x="1" y="3424"/>
                    <a:pt x="1" y="2191"/>
                  </a:cubicBezTo>
                  <a:cubicBezTo>
                    <a:pt x="1" y="982"/>
                    <a:pt x="823" y="0"/>
                    <a:pt x="1850" y="0"/>
                  </a:cubicBezTo>
                  <a:cubicBezTo>
                    <a:pt x="2877" y="0"/>
                    <a:pt x="3721" y="982"/>
                    <a:pt x="3721"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9"/>
            <p:cNvSpPr/>
            <p:nvPr/>
          </p:nvSpPr>
          <p:spPr>
            <a:xfrm>
              <a:off x="-2122025" y="6174000"/>
              <a:ext cx="92475" cy="109575"/>
            </a:xfrm>
            <a:custGeom>
              <a:avLst/>
              <a:gdLst/>
              <a:ahLst/>
              <a:cxnLst/>
              <a:rect l="l" t="t" r="r" b="b"/>
              <a:pathLst>
                <a:path w="3699" h="4383" extrusionOk="0">
                  <a:moveTo>
                    <a:pt x="3698" y="2191"/>
                  </a:moveTo>
                  <a:cubicBezTo>
                    <a:pt x="3698" y="3401"/>
                    <a:pt x="2877" y="4383"/>
                    <a:pt x="1849" y="4383"/>
                  </a:cubicBezTo>
                  <a:cubicBezTo>
                    <a:pt x="822" y="4383"/>
                    <a:pt x="1" y="3401"/>
                    <a:pt x="1" y="2191"/>
                  </a:cubicBezTo>
                  <a:cubicBezTo>
                    <a:pt x="1" y="982"/>
                    <a:pt x="822" y="0"/>
                    <a:pt x="1849" y="0"/>
                  </a:cubicBezTo>
                  <a:cubicBezTo>
                    <a:pt x="2877" y="0"/>
                    <a:pt x="3698" y="982"/>
                    <a:pt x="3698"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9"/>
            <p:cNvSpPr/>
            <p:nvPr/>
          </p:nvSpPr>
          <p:spPr>
            <a:xfrm>
              <a:off x="-2115175" y="6181400"/>
              <a:ext cx="78775" cy="94200"/>
            </a:xfrm>
            <a:custGeom>
              <a:avLst/>
              <a:gdLst/>
              <a:ahLst/>
              <a:cxnLst/>
              <a:rect l="l" t="t" r="r" b="b"/>
              <a:pathLst>
                <a:path w="3151" h="3768" extrusionOk="0">
                  <a:moveTo>
                    <a:pt x="3150" y="1895"/>
                  </a:moveTo>
                  <a:cubicBezTo>
                    <a:pt x="3150" y="2923"/>
                    <a:pt x="2443" y="3767"/>
                    <a:pt x="1575" y="3767"/>
                  </a:cubicBezTo>
                  <a:cubicBezTo>
                    <a:pt x="708" y="3767"/>
                    <a:pt x="0" y="2923"/>
                    <a:pt x="0" y="1895"/>
                  </a:cubicBezTo>
                  <a:cubicBezTo>
                    <a:pt x="0" y="845"/>
                    <a:pt x="708" y="1"/>
                    <a:pt x="1575" y="1"/>
                  </a:cubicBezTo>
                  <a:cubicBezTo>
                    <a:pt x="2443" y="1"/>
                    <a:pt x="3150" y="845"/>
                    <a:pt x="3150" y="1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9"/>
            <p:cNvSpPr/>
            <p:nvPr/>
          </p:nvSpPr>
          <p:spPr>
            <a:xfrm>
              <a:off x="-2147700" y="6172850"/>
              <a:ext cx="118150" cy="51375"/>
            </a:xfrm>
            <a:custGeom>
              <a:avLst/>
              <a:gdLst/>
              <a:ahLst/>
              <a:cxnLst/>
              <a:rect l="l" t="t" r="r" b="b"/>
              <a:pathLst>
                <a:path w="4726" h="2055" extrusionOk="0">
                  <a:moveTo>
                    <a:pt x="4725" y="2055"/>
                  </a:moveTo>
                  <a:lnTo>
                    <a:pt x="0" y="1324"/>
                  </a:lnTo>
                  <a:cubicBezTo>
                    <a:pt x="0" y="1324"/>
                    <a:pt x="274" y="1"/>
                    <a:pt x="2283" y="1"/>
                  </a:cubicBezTo>
                  <a:cubicBezTo>
                    <a:pt x="4269" y="1"/>
                    <a:pt x="4680" y="1256"/>
                    <a:pt x="4725"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9"/>
            <p:cNvSpPr/>
            <p:nvPr/>
          </p:nvSpPr>
          <p:spPr>
            <a:xfrm>
              <a:off x="-1643825" y="6174000"/>
              <a:ext cx="38825" cy="109575"/>
            </a:xfrm>
            <a:custGeom>
              <a:avLst/>
              <a:gdLst/>
              <a:ahLst/>
              <a:cxnLst/>
              <a:rect l="l" t="t" r="r" b="b"/>
              <a:pathLst>
                <a:path w="1553" h="4383" extrusionOk="0">
                  <a:moveTo>
                    <a:pt x="297" y="0"/>
                  </a:moveTo>
                  <a:lnTo>
                    <a:pt x="1552" y="0"/>
                  </a:lnTo>
                  <a:lnTo>
                    <a:pt x="1484" y="4383"/>
                  </a:lnTo>
                  <a:lnTo>
                    <a:pt x="0"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9"/>
            <p:cNvSpPr/>
            <p:nvPr/>
          </p:nvSpPr>
          <p:spPr>
            <a:xfrm>
              <a:off x="-1682625" y="6174000"/>
              <a:ext cx="92450" cy="109575"/>
            </a:xfrm>
            <a:custGeom>
              <a:avLst/>
              <a:gdLst/>
              <a:ahLst/>
              <a:cxnLst/>
              <a:rect l="l" t="t" r="r" b="b"/>
              <a:pathLst>
                <a:path w="3698" h="4383" extrusionOk="0">
                  <a:moveTo>
                    <a:pt x="3698" y="2191"/>
                  </a:moveTo>
                  <a:cubicBezTo>
                    <a:pt x="3698" y="3401"/>
                    <a:pt x="2876" y="4383"/>
                    <a:pt x="1849" y="4383"/>
                  </a:cubicBezTo>
                  <a:cubicBezTo>
                    <a:pt x="822" y="4383"/>
                    <a:pt x="0" y="3401"/>
                    <a:pt x="0" y="2191"/>
                  </a:cubicBezTo>
                  <a:cubicBezTo>
                    <a:pt x="0" y="982"/>
                    <a:pt x="822" y="0"/>
                    <a:pt x="1849" y="0"/>
                  </a:cubicBezTo>
                  <a:cubicBezTo>
                    <a:pt x="2876" y="0"/>
                    <a:pt x="3698" y="982"/>
                    <a:pt x="3698"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9"/>
            <p:cNvSpPr/>
            <p:nvPr/>
          </p:nvSpPr>
          <p:spPr>
            <a:xfrm>
              <a:off x="-1652975" y="6174000"/>
              <a:ext cx="93050" cy="109575"/>
            </a:xfrm>
            <a:custGeom>
              <a:avLst/>
              <a:gdLst/>
              <a:ahLst/>
              <a:cxnLst/>
              <a:rect l="l" t="t" r="r" b="b"/>
              <a:pathLst>
                <a:path w="3722" h="4383" extrusionOk="0">
                  <a:moveTo>
                    <a:pt x="3721" y="2191"/>
                  </a:moveTo>
                  <a:cubicBezTo>
                    <a:pt x="3721" y="3378"/>
                    <a:pt x="2877" y="4383"/>
                    <a:pt x="1850" y="4383"/>
                  </a:cubicBezTo>
                  <a:cubicBezTo>
                    <a:pt x="823" y="4383"/>
                    <a:pt x="1" y="3424"/>
                    <a:pt x="1" y="2191"/>
                  </a:cubicBezTo>
                  <a:cubicBezTo>
                    <a:pt x="1" y="982"/>
                    <a:pt x="823" y="0"/>
                    <a:pt x="1850" y="0"/>
                  </a:cubicBezTo>
                  <a:cubicBezTo>
                    <a:pt x="2877" y="0"/>
                    <a:pt x="3721" y="982"/>
                    <a:pt x="3721"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9"/>
            <p:cNvSpPr/>
            <p:nvPr/>
          </p:nvSpPr>
          <p:spPr>
            <a:xfrm>
              <a:off x="-1644975" y="6181400"/>
              <a:ext cx="78200" cy="94200"/>
            </a:xfrm>
            <a:custGeom>
              <a:avLst/>
              <a:gdLst/>
              <a:ahLst/>
              <a:cxnLst/>
              <a:rect l="l" t="t" r="r" b="b"/>
              <a:pathLst>
                <a:path w="3128" h="3768" extrusionOk="0">
                  <a:moveTo>
                    <a:pt x="3128" y="1895"/>
                  </a:moveTo>
                  <a:cubicBezTo>
                    <a:pt x="3128" y="2923"/>
                    <a:pt x="2420" y="3767"/>
                    <a:pt x="1575" y="3767"/>
                  </a:cubicBezTo>
                  <a:cubicBezTo>
                    <a:pt x="685" y="3767"/>
                    <a:pt x="0" y="2945"/>
                    <a:pt x="0" y="1895"/>
                  </a:cubicBezTo>
                  <a:cubicBezTo>
                    <a:pt x="0" y="845"/>
                    <a:pt x="708" y="1"/>
                    <a:pt x="1575" y="1"/>
                  </a:cubicBezTo>
                  <a:cubicBezTo>
                    <a:pt x="2420" y="47"/>
                    <a:pt x="3128" y="868"/>
                    <a:pt x="3128" y="1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9"/>
            <p:cNvSpPr/>
            <p:nvPr/>
          </p:nvSpPr>
          <p:spPr>
            <a:xfrm>
              <a:off x="-1678650" y="6172850"/>
              <a:ext cx="118725" cy="51375"/>
            </a:xfrm>
            <a:custGeom>
              <a:avLst/>
              <a:gdLst/>
              <a:ahLst/>
              <a:cxnLst/>
              <a:rect l="l" t="t" r="r" b="b"/>
              <a:pathLst>
                <a:path w="4749" h="2055" extrusionOk="0">
                  <a:moveTo>
                    <a:pt x="4748" y="2055"/>
                  </a:moveTo>
                  <a:lnTo>
                    <a:pt x="1" y="1324"/>
                  </a:lnTo>
                  <a:cubicBezTo>
                    <a:pt x="1" y="1324"/>
                    <a:pt x="298" y="1"/>
                    <a:pt x="2283" y="1"/>
                  </a:cubicBezTo>
                  <a:cubicBezTo>
                    <a:pt x="4292" y="1"/>
                    <a:pt x="4680" y="1256"/>
                    <a:pt x="4748"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9"/>
            <p:cNvSpPr/>
            <p:nvPr/>
          </p:nvSpPr>
          <p:spPr>
            <a:xfrm>
              <a:off x="-1918875" y="5047000"/>
              <a:ext cx="126125" cy="1116175"/>
            </a:xfrm>
            <a:custGeom>
              <a:avLst/>
              <a:gdLst/>
              <a:ahLst/>
              <a:cxnLst/>
              <a:rect l="l" t="t" r="r" b="b"/>
              <a:pathLst>
                <a:path w="5045" h="44647" extrusionOk="0">
                  <a:moveTo>
                    <a:pt x="2306" y="0"/>
                  </a:moveTo>
                  <a:lnTo>
                    <a:pt x="5045" y="44646"/>
                  </a:lnTo>
                  <a:lnTo>
                    <a:pt x="4018" y="44646"/>
                  </a:lnTo>
                  <a:lnTo>
                    <a:pt x="0"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9"/>
            <p:cNvSpPr/>
            <p:nvPr/>
          </p:nvSpPr>
          <p:spPr>
            <a:xfrm>
              <a:off x="-1918875" y="5044725"/>
              <a:ext cx="111300" cy="1118450"/>
            </a:xfrm>
            <a:custGeom>
              <a:avLst/>
              <a:gdLst/>
              <a:ahLst/>
              <a:cxnLst/>
              <a:rect l="l" t="t" r="r" b="b"/>
              <a:pathLst>
                <a:path w="4452" h="44738" extrusionOk="0">
                  <a:moveTo>
                    <a:pt x="4451" y="44737"/>
                  </a:moveTo>
                  <a:lnTo>
                    <a:pt x="1370" y="0"/>
                  </a:lnTo>
                  <a:lnTo>
                    <a:pt x="0" y="91"/>
                  </a:lnTo>
                  <a:lnTo>
                    <a:pt x="4018" y="447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9"/>
            <p:cNvSpPr/>
            <p:nvPr/>
          </p:nvSpPr>
          <p:spPr>
            <a:xfrm>
              <a:off x="-2090650" y="6152875"/>
              <a:ext cx="536425" cy="42825"/>
            </a:xfrm>
            <a:custGeom>
              <a:avLst/>
              <a:gdLst/>
              <a:ahLst/>
              <a:cxnLst/>
              <a:rect l="l" t="t" r="r" b="b"/>
              <a:pathLst>
                <a:path w="21457" h="1713" extrusionOk="0">
                  <a:moveTo>
                    <a:pt x="21457" y="457"/>
                  </a:moveTo>
                  <a:lnTo>
                    <a:pt x="1" y="1"/>
                  </a:lnTo>
                  <a:lnTo>
                    <a:pt x="1" y="1416"/>
                  </a:lnTo>
                  <a:lnTo>
                    <a:pt x="21457" y="17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9"/>
            <p:cNvSpPr/>
            <p:nvPr/>
          </p:nvSpPr>
          <p:spPr>
            <a:xfrm>
              <a:off x="-2164825" y="6152875"/>
              <a:ext cx="74200" cy="35400"/>
            </a:xfrm>
            <a:custGeom>
              <a:avLst/>
              <a:gdLst/>
              <a:ahLst/>
              <a:cxnLst/>
              <a:rect l="l" t="t" r="r" b="b"/>
              <a:pathLst>
                <a:path w="2968" h="1416" extrusionOk="0">
                  <a:moveTo>
                    <a:pt x="2968" y="1"/>
                  </a:moveTo>
                  <a:lnTo>
                    <a:pt x="1" y="1"/>
                  </a:lnTo>
                  <a:lnTo>
                    <a:pt x="1" y="1302"/>
                  </a:lnTo>
                  <a:lnTo>
                    <a:pt x="2968" y="14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9"/>
            <p:cNvSpPr/>
            <p:nvPr/>
          </p:nvSpPr>
          <p:spPr>
            <a:xfrm>
              <a:off x="-1836125" y="5827625"/>
              <a:ext cx="1728450" cy="33125"/>
            </a:xfrm>
            <a:custGeom>
              <a:avLst/>
              <a:gdLst/>
              <a:ahLst/>
              <a:cxnLst/>
              <a:rect l="l" t="t" r="r" b="b"/>
              <a:pathLst>
                <a:path w="69138" h="1325" extrusionOk="0">
                  <a:moveTo>
                    <a:pt x="69138" y="1324"/>
                  </a:moveTo>
                  <a:lnTo>
                    <a:pt x="548" y="1324"/>
                  </a:lnTo>
                  <a:lnTo>
                    <a:pt x="0" y="0"/>
                  </a:lnTo>
                  <a:lnTo>
                    <a:pt x="69138" y="548"/>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9"/>
            <p:cNvSpPr/>
            <p:nvPr/>
          </p:nvSpPr>
          <p:spPr>
            <a:xfrm>
              <a:off x="-2190500" y="4911175"/>
              <a:ext cx="2583850" cy="1135025"/>
            </a:xfrm>
            <a:custGeom>
              <a:avLst/>
              <a:gdLst/>
              <a:ahLst/>
              <a:cxnLst/>
              <a:rect l="l" t="t" r="r" b="b"/>
              <a:pathLst>
                <a:path w="103354" h="45401" extrusionOk="0">
                  <a:moveTo>
                    <a:pt x="100341" y="1"/>
                  </a:moveTo>
                  <a:lnTo>
                    <a:pt x="103353" y="43825"/>
                  </a:lnTo>
                  <a:cubicBezTo>
                    <a:pt x="103353" y="43825"/>
                    <a:pt x="99017" y="41337"/>
                    <a:pt x="98172" y="38005"/>
                  </a:cubicBezTo>
                  <a:lnTo>
                    <a:pt x="90046" y="37343"/>
                  </a:lnTo>
                  <a:lnTo>
                    <a:pt x="86075" y="36978"/>
                  </a:lnTo>
                  <a:cubicBezTo>
                    <a:pt x="86075" y="36978"/>
                    <a:pt x="85436" y="41383"/>
                    <a:pt x="79364" y="45400"/>
                  </a:cubicBezTo>
                  <a:cubicBezTo>
                    <a:pt x="79364" y="45400"/>
                    <a:pt x="76351" y="42091"/>
                    <a:pt x="74708" y="38484"/>
                  </a:cubicBezTo>
                  <a:lnTo>
                    <a:pt x="69914" y="38256"/>
                  </a:lnTo>
                  <a:lnTo>
                    <a:pt x="7533" y="38256"/>
                  </a:lnTo>
                  <a:cubicBezTo>
                    <a:pt x="7533" y="38256"/>
                    <a:pt x="4269" y="42433"/>
                    <a:pt x="1" y="44487"/>
                  </a:cubicBezTo>
                  <a:lnTo>
                    <a:pt x="503" y="24"/>
                  </a:lnTo>
                  <a:lnTo>
                    <a:pt x="100341" y="2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9"/>
            <p:cNvSpPr/>
            <p:nvPr/>
          </p:nvSpPr>
          <p:spPr>
            <a:xfrm>
              <a:off x="-163625" y="4911175"/>
              <a:ext cx="481650" cy="949575"/>
            </a:xfrm>
            <a:custGeom>
              <a:avLst/>
              <a:gdLst/>
              <a:ahLst/>
              <a:cxnLst/>
              <a:rect l="l" t="t" r="r" b="b"/>
              <a:pathLst>
                <a:path w="19266" h="37983" extrusionOk="0">
                  <a:moveTo>
                    <a:pt x="5000" y="36955"/>
                  </a:moveTo>
                  <a:lnTo>
                    <a:pt x="1" y="480"/>
                  </a:lnTo>
                  <a:lnTo>
                    <a:pt x="19266" y="1"/>
                  </a:lnTo>
                  <a:lnTo>
                    <a:pt x="17097" y="37982"/>
                  </a:lnTo>
                  <a:lnTo>
                    <a:pt x="18238" y="1348"/>
                  </a:lnTo>
                  <a:lnTo>
                    <a:pt x="15636" y="37868"/>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9"/>
            <p:cNvSpPr/>
            <p:nvPr/>
          </p:nvSpPr>
          <p:spPr>
            <a:xfrm>
              <a:off x="-349650" y="4911175"/>
              <a:ext cx="162675" cy="960975"/>
            </a:xfrm>
            <a:custGeom>
              <a:avLst/>
              <a:gdLst/>
              <a:ahLst/>
              <a:cxnLst/>
              <a:rect l="l" t="t" r="r" b="b"/>
              <a:pathLst>
                <a:path w="6507" h="38439" extrusionOk="0">
                  <a:moveTo>
                    <a:pt x="1119" y="38439"/>
                  </a:moveTo>
                  <a:lnTo>
                    <a:pt x="6506" y="1"/>
                  </a:lnTo>
                  <a:lnTo>
                    <a:pt x="1" y="38256"/>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9"/>
            <p:cNvSpPr/>
            <p:nvPr/>
          </p:nvSpPr>
          <p:spPr>
            <a:xfrm>
              <a:off x="-2161975" y="4911175"/>
              <a:ext cx="191200" cy="955275"/>
            </a:xfrm>
            <a:custGeom>
              <a:avLst/>
              <a:gdLst/>
              <a:ahLst/>
              <a:cxnLst/>
              <a:rect l="l" t="t" r="r" b="b"/>
              <a:pathLst>
                <a:path w="7648" h="38211" extrusionOk="0">
                  <a:moveTo>
                    <a:pt x="6392" y="38210"/>
                  </a:moveTo>
                  <a:lnTo>
                    <a:pt x="1" y="1"/>
                  </a:lnTo>
                  <a:lnTo>
                    <a:pt x="7647" y="3821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9"/>
            <p:cNvSpPr/>
            <p:nvPr/>
          </p:nvSpPr>
          <p:spPr>
            <a:xfrm>
              <a:off x="-1886350" y="4910625"/>
              <a:ext cx="806325" cy="955825"/>
            </a:xfrm>
            <a:custGeom>
              <a:avLst/>
              <a:gdLst/>
              <a:ahLst/>
              <a:cxnLst/>
              <a:rect l="l" t="t" r="r" b="b"/>
              <a:pathLst>
                <a:path w="32253" h="38233" extrusionOk="0">
                  <a:moveTo>
                    <a:pt x="0" y="38232"/>
                  </a:moveTo>
                  <a:cubicBezTo>
                    <a:pt x="0" y="38232"/>
                    <a:pt x="20840" y="23989"/>
                    <a:pt x="32253" y="0"/>
                  </a:cubicBezTo>
                  <a:cubicBezTo>
                    <a:pt x="32253" y="0"/>
                    <a:pt x="25405" y="27893"/>
                    <a:pt x="8879" y="38232"/>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9"/>
            <p:cNvSpPr/>
            <p:nvPr/>
          </p:nvSpPr>
          <p:spPr>
            <a:xfrm>
              <a:off x="-1193025" y="4911175"/>
              <a:ext cx="252800" cy="955850"/>
            </a:xfrm>
            <a:custGeom>
              <a:avLst/>
              <a:gdLst/>
              <a:ahLst/>
              <a:cxnLst/>
              <a:rect l="l" t="t" r="r" b="b"/>
              <a:pathLst>
                <a:path w="10112" h="38234" extrusionOk="0">
                  <a:moveTo>
                    <a:pt x="8742" y="1"/>
                  </a:moveTo>
                  <a:cubicBezTo>
                    <a:pt x="8742" y="1"/>
                    <a:pt x="10112" y="28715"/>
                    <a:pt x="2009" y="38096"/>
                  </a:cubicBezTo>
                  <a:lnTo>
                    <a:pt x="0" y="38233"/>
                  </a:lnTo>
                  <a:cubicBezTo>
                    <a:pt x="0" y="38210"/>
                    <a:pt x="8445" y="21206"/>
                    <a:pt x="874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9"/>
            <p:cNvSpPr/>
            <p:nvPr/>
          </p:nvSpPr>
          <p:spPr>
            <a:xfrm>
              <a:off x="263800" y="4911175"/>
              <a:ext cx="54225" cy="949575"/>
            </a:xfrm>
            <a:custGeom>
              <a:avLst/>
              <a:gdLst/>
              <a:ahLst/>
              <a:cxnLst/>
              <a:rect l="l" t="t" r="r" b="b"/>
              <a:pathLst>
                <a:path w="2169" h="37983" extrusionOk="0">
                  <a:moveTo>
                    <a:pt x="0" y="37982"/>
                  </a:moveTo>
                  <a:lnTo>
                    <a:pt x="2169" y="1"/>
                  </a:lnTo>
                  <a:lnTo>
                    <a:pt x="1096" y="115"/>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9"/>
            <p:cNvSpPr/>
            <p:nvPr/>
          </p:nvSpPr>
          <p:spPr>
            <a:xfrm>
              <a:off x="-482600" y="5692950"/>
              <a:ext cx="73650" cy="175775"/>
            </a:xfrm>
            <a:custGeom>
              <a:avLst/>
              <a:gdLst/>
              <a:ahLst/>
              <a:cxnLst/>
              <a:rect l="l" t="t" r="r" b="b"/>
              <a:pathLst>
                <a:path w="2946" h="7031" extrusionOk="0">
                  <a:moveTo>
                    <a:pt x="2945" y="7031"/>
                  </a:moveTo>
                  <a:lnTo>
                    <a:pt x="2032" y="1"/>
                  </a:lnTo>
                  <a:lnTo>
                    <a:pt x="1" y="6939"/>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9"/>
            <p:cNvSpPr/>
            <p:nvPr/>
          </p:nvSpPr>
          <p:spPr>
            <a:xfrm>
              <a:off x="-751375" y="5760850"/>
              <a:ext cx="129000" cy="107875"/>
            </a:xfrm>
            <a:custGeom>
              <a:avLst/>
              <a:gdLst/>
              <a:ahLst/>
              <a:cxnLst/>
              <a:rect l="l" t="t" r="r" b="b"/>
              <a:pathLst>
                <a:path w="5160" h="4315" extrusionOk="0">
                  <a:moveTo>
                    <a:pt x="5159" y="4315"/>
                  </a:moveTo>
                  <a:lnTo>
                    <a:pt x="3425" y="1"/>
                  </a:lnTo>
                  <a:lnTo>
                    <a:pt x="1" y="4223"/>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9"/>
            <p:cNvSpPr/>
            <p:nvPr/>
          </p:nvSpPr>
          <p:spPr>
            <a:xfrm>
              <a:off x="-1597625" y="4911175"/>
              <a:ext cx="47975" cy="106175"/>
            </a:xfrm>
            <a:custGeom>
              <a:avLst/>
              <a:gdLst/>
              <a:ahLst/>
              <a:cxnLst/>
              <a:rect l="l" t="t" r="r" b="b"/>
              <a:pathLst>
                <a:path w="1919" h="4247" extrusionOk="0">
                  <a:moveTo>
                    <a:pt x="1918" y="1"/>
                  </a:moveTo>
                  <a:lnTo>
                    <a:pt x="1" y="4246"/>
                  </a:lnTo>
                  <a:lnTo>
                    <a:pt x="9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9"/>
            <p:cNvSpPr/>
            <p:nvPr/>
          </p:nvSpPr>
          <p:spPr>
            <a:xfrm>
              <a:off x="-1881800" y="4911175"/>
              <a:ext cx="109025" cy="658550"/>
            </a:xfrm>
            <a:custGeom>
              <a:avLst/>
              <a:gdLst/>
              <a:ahLst/>
              <a:cxnLst/>
              <a:rect l="l" t="t" r="r" b="b"/>
              <a:pathLst>
                <a:path w="4361" h="26342" extrusionOk="0">
                  <a:moveTo>
                    <a:pt x="4361" y="1"/>
                  </a:moveTo>
                  <a:cubicBezTo>
                    <a:pt x="4361" y="1"/>
                    <a:pt x="2284" y="20430"/>
                    <a:pt x="1" y="26341"/>
                  </a:cubicBezTo>
                  <a:cubicBezTo>
                    <a:pt x="1" y="26341"/>
                    <a:pt x="2717" y="8469"/>
                    <a:pt x="2557" y="115"/>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9"/>
            <p:cNvSpPr/>
            <p:nvPr/>
          </p:nvSpPr>
          <p:spPr>
            <a:xfrm>
              <a:off x="-132225" y="5945750"/>
              <a:ext cx="37125" cy="81625"/>
            </a:xfrm>
            <a:custGeom>
              <a:avLst/>
              <a:gdLst/>
              <a:ahLst/>
              <a:cxnLst/>
              <a:rect l="l" t="t" r="r" b="b"/>
              <a:pathLst>
                <a:path w="1485" h="3265" extrusionOk="0">
                  <a:moveTo>
                    <a:pt x="1256" y="2648"/>
                  </a:moveTo>
                  <a:lnTo>
                    <a:pt x="0" y="3264"/>
                  </a:lnTo>
                  <a:lnTo>
                    <a:pt x="92" y="1529"/>
                  </a:lnTo>
                  <a:lnTo>
                    <a:pt x="1484" y="0"/>
                  </a:lnTo>
                  <a:close/>
                </a:path>
              </a:pathLst>
            </a:custGeom>
            <a:solidFill>
              <a:srgbClr val="5388E8">
                <a:alpha val="25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9"/>
            <p:cNvSpPr/>
            <p:nvPr/>
          </p:nvSpPr>
          <p:spPr>
            <a:xfrm>
              <a:off x="-1844700" y="5866425"/>
              <a:ext cx="38250" cy="79350"/>
            </a:xfrm>
            <a:custGeom>
              <a:avLst/>
              <a:gdLst/>
              <a:ahLst/>
              <a:cxnLst/>
              <a:rect l="l" t="t" r="r" b="b"/>
              <a:pathLst>
                <a:path w="1530" h="3174" extrusionOk="0">
                  <a:moveTo>
                    <a:pt x="1530" y="2648"/>
                  </a:moveTo>
                  <a:lnTo>
                    <a:pt x="252" y="3173"/>
                  </a:lnTo>
                  <a:lnTo>
                    <a:pt x="1" y="0"/>
                  </a:lnTo>
                  <a:lnTo>
                    <a:pt x="1347" y="0"/>
                  </a:lnTo>
                  <a:close/>
                </a:path>
              </a:pathLst>
            </a:custGeom>
            <a:solidFill>
              <a:srgbClr val="5388E8">
                <a:alpha val="25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9"/>
            <p:cNvSpPr/>
            <p:nvPr/>
          </p:nvSpPr>
          <p:spPr>
            <a:xfrm>
              <a:off x="-377025" y="4916900"/>
              <a:ext cx="190050" cy="668225"/>
            </a:xfrm>
            <a:custGeom>
              <a:avLst/>
              <a:gdLst/>
              <a:ahLst/>
              <a:cxnLst/>
              <a:rect l="l" t="t" r="r" b="b"/>
              <a:pathLst>
                <a:path w="7602" h="26729" extrusionOk="0">
                  <a:moveTo>
                    <a:pt x="7601" y="0"/>
                  </a:moveTo>
                  <a:cubicBezTo>
                    <a:pt x="7601" y="0"/>
                    <a:pt x="2557" y="19584"/>
                    <a:pt x="0" y="26729"/>
                  </a:cubicBezTo>
                  <a:lnTo>
                    <a:pt x="0" y="1107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9"/>
            <p:cNvSpPr/>
            <p:nvPr/>
          </p:nvSpPr>
          <p:spPr>
            <a:xfrm>
              <a:off x="-1918875" y="5171400"/>
              <a:ext cx="479350" cy="463950"/>
            </a:xfrm>
            <a:custGeom>
              <a:avLst/>
              <a:gdLst/>
              <a:ahLst/>
              <a:cxnLst/>
              <a:rect l="l" t="t" r="r" b="b"/>
              <a:pathLst>
                <a:path w="19174" h="18558" extrusionOk="0">
                  <a:moveTo>
                    <a:pt x="19174" y="0"/>
                  </a:moveTo>
                  <a:cubicBezTo>
                    <a:pt x="19174" y="0"/>
                    <a:pt x="13604" y="15795"/>
                    <a:pt x="7419" y="18557"/>
                  </a:cubicBezTo>
                  <a:lnTo>
                    <a:pt x="0" y="17758"/>
                  </a:lnTo>
                  <a:cubicBezTo>
                    <a:pt x="0" y="17758"/>
                    <a:pt x="11002" y="6574"/>
                    <a:pt x="19174"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9"/>
            <p:cNvSpPr/>
            <p:nvPr/>
          </p:nvSpPr>
          <p:spPr>
            <a:xfrm>
              <a:off x="-972200" y="4911175"/>
              <a:ext cx="349825" cy="813750"/>
            </a:xfrm>
            <a:custGeom>
              <a:avLst/>
              <a:gdLst/>
              <a:ahLst/>
              <a:cxnLst/>
              <a:rect l="l" t="t" r="r" b="b"/>
              <a:pathLst>
                <a:path w="13993" h="32550" extrusionOk="0">
                  <a:moveTo>
                    <a:pt x="13992" y="1"/>
                  </a:moveTo>
                  <a:lnTo>
                    <a:pt x="5205" y="1"/>
                  </a:lnTo>
                  <a:cubicBezTo>
                    <a:pt x="5205" y="1"/>
                    <a:pt x="3150" y="24219"/>
                    <a:pt x="1" y="3255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9"/>
            <p:cNvSpPr/>
            <p:nvPr/>
          </p:nvSpPr>
          <p:spPr>
            <a:xfrm>
              <a:off x="-2177950" y="4911175"/>
              <a:ext cx="41675" cy="116450"/>
            </a:xfrm>
            <a:custGeom>
              <a:avLst/>
              <a:gdLst/>
              <a:ahLst/>
              <a:cxnLst/>
              <a:rect l="l" t="t" r="r" b="b"/>
              <a:pathLst>
                <a:path w="1667" h="4658" extrusionOk="0">
                  <a:moveTo>
                    <a:pt x="1210" y="229"/>
                  </a:moveTo>
                  <a:lnTo>
                    <a:pt x="1667" y="465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9"/>
            <p:cNvSpPr/>
            <p:nvPr/>
          </p:nvSpPr>
          <p:spPr>
            <a:xfrm>
              <a:off x="-132225" y="5085800"/>
              <a:ext cx="122125" cy="752125"/>
            </a:xfrm>
            <a:custGeom>
              <a:avLst/>
              <a:gdLst/>
              <a:ahLst/>
              <a:cxnLst/>
              <a:rect l="l" t="t" r="r" b="b"/>
              <a:pathLst>
                <a:path w="4885" h="30085" extrusionOk="0">
                  <a:moveTo>
                    <a:pt x="3744" y="29970"/>
                  </a:moveTo>
                  <a:lnTo>
                    <a:pt x="0" y="0"/>
                  </a:lnTo>
                  <a:lnTo>
                    <a:pt x="4885" y="30084"/>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2" name="Google Shape;2922;p49"/>
          <p:cNvGrpSpPr/>
          <p:nvPr/>
        </p:nvGrpSpPr>
        <p:grpSpPr>
          <a:xfrm flipH="1">
            <a:off x="715767" y="3272474"/>
            <a:ext cx="479745" cy="213232"/>
            <a:chOff x="6017675" y="4294850"/>
            <a:chExt cx="665850" cy="295950"/>
          </a:xfrm>
        </p:grpSpPr>
        <p:sp>
          <p:nvSpPr>
            <p:cNvPr id="2923" name="Google Shape;2923;p49"/>
            <p:cNvSpPr/>
            <p:nvPr/>
          </p:nvSpPr>
          <p:spPr>
            <a:xfrm>
              <a:off x="6084325" y="4295675"/>
              <a:ext cx="504075" cy="295125"/>
            </a:xfrm>
            <a:custGeom>
              <a:avLst/>
              <a:gdLst/>
              <a:ahLst/>
              <a:cxnLst/>
              <a:rect l="l" t="t" r="r" b="b"/>
              <a:pathLst>
                <a:path w="20163" h="11805" extrusionOk="0">
                  <a:moveTo>
                    <a:pt x="2927" y="11805"/>
                  </a:moveTo>
                  <a:lnTo>
                    <a:pt x="1" y="520"/>
                  </a:lnTo>
                  <a:lnTo>
                    <a:pt x="20163" y="0"/>
                  </a:lnTo>
                  <a:lnTo>
                    <a:pt x="17171" y="118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9"/>
            <p:cNvSpPr/>
            <p:nvPr/>
          </p:nvSpPr>
          <p:spPr>
            <a:xfrm>
              <a:off x="6269700" y="4294850"/>
              <a:ext cx="413825" cy="57750"/>
            </a:xfrm>
            <a:custGeom>
              <a:avLst/>
              <a:gdLst/>
              <a:ahLst/>
              <a:cxnLst/>
              <a:rect l="l" t="t" r="r" b="b"/>
              <a:pathLst>
                <a:path w="16553" h="2310" extrusionOk="0">
                  <a:moveTo>
                    <a:pt x="16553" y="1"/>
                  </a:moveTo>
                  <a:lnTo>
                    <a:pt x="16553" y="781"/>
                  </a:lnTo>
                  <a:cubicBezTo>
                    <a:pt x="16553" y="781"/>
                    <a:pt x="8260" y="2310"/>
                    <a:pt x="0" y="3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9"/>
            <p:cNvSpPr/>
            <p:nvPr/>
          </p:nvSpPr>
          <p:spPr>
            <a:xfrm>
              <a:off x="6291650" y="4294850"/>
              <a:ext cx="391875" cy="29300"/>
            </a:xfrm>
            <a:custGeom>
              <a:avLst/>
              <a:gdLst/>
              <a:ahLst/>
              <a:cxnLst/>
              <a:rect l="l" t="t" r="r" b="b"/>
              <a:pathLst>
                <a:path w="15675" h="1172" extrusionOk="0">
                  <a:moveTo>
                    <a:pt x="0" y="358"/>
                  </a:moveTo>
                  <a:cubicBezTo>
                    <a:pt x="0" y="358"/>
                    <a:pt x="8358" y="1171"/>
                    <a:pt x="15675" y="1"/>
                  </a:cubicBezTo>
                  <a:lnTo>
                    <a:pt x="11870" y="3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9"/>
            <p:cNvSpPr/>
            <p:nvPr/>
          </p:nvSpPr>
          <p:spPr>
            <a:xfrm>
              <a:off x="6017675" y="4308675"/>
              <a:ext cx="71550" cy="19525"/>
            </a:xfrm>
            <a:custGeom>
              <a:avLst/>
              <a:gdLst/>
              <a:ahLst/>
              <a:cxnLst/>
              <a:rect l="l" t="t" r="r" b="b"/>
              <a:pathLst>
                <a:path w="2862" h="781" extrusionOk="0">
                  <a:moveTo>
                    <a:pt x="2667" y="0"/>
                  </a:moveTo>
                  <a:lnTo>
                    <a:pt x="0" y="131"/>
                  </a:lnTo>
                  <a:lnTo>
                    <a:pt x="0" y="781"/>
                  </a:lnTo>
                  <a:lnTo>
                    <a:pt x="2862" y="7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9"/>
            <p:cNvSpPr/>
            <p:nvPr/>
          </p:nvSpPr>
          <p:spPr>
            <a:xfrm>
              <a:off x="6323350" y="4315175"/>
              <a:ext cx="258550" cy="72375"/>
            </a:xfrm>
            <a:custGeom>
              <a:avLst/>
              <a:gdLst/>
              <a:ahLst/>
              <a:cxnLst/>
              <a:rect l="l" t="t" r="r" b="b"/>
              <a:pathLst>
                <a:path w="10342" h="2895" extrusionOk="0">
                  <a:moveTo>
                    <a:pt x="0" y="1"/>
                  </a:moveTo>
                  <a:cubicBezTo>
                    <a:pt x="0" y="1"/>
                    <a:pt x="2992" y="2895"/>
                    <a:pt x="9724" y="2765"/>
                  </a:cubicBezTo>
                  <a:lnTo>
                    <a:pt x="10309" y="391"/>
                  </a:lnTo>
                  <a:cubicBezTo>
                    <a:pt x="10342" y="391"/>
                    <a:pt x="5236" y="1041"/>
                    <a:pt x="0"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5">
          <a:extLst>
            <a:ext uri="{FF2B5EF4-FFF2-40B4-BE49-F238E27FC236}">
              <a16:creationId xmlns:a16="http://schemas.microsoft.com/office/drawing/2014/main" id="{59CB0CC8-504F-7E56-4888-6D0097B90644}"/>
            </a:ext>
          </a:extLst>
        </p:cNvPr>
        <p:cNvGrpSpPr/>
        <p:nvPr/>
      </p:nvGrpSpPr>
      <p:grpSpPr>
        <a:xfrm>
          <a:off x="0" y="0"/>
          <a:ext cx="0" cy="0"/>
          <a:chOff x="0" y="0"/>
          <a:chExt cx="0" cy="0"/>
        </a:xfrm>
      </p:grpSpPr>
      <p:sp>
        <p:nvSpPr>
          <p:cNvPr id="2116" name="Google Shape;2116;p40">
            <a:extLst>
              <a:ext uri="{FF2B5EF4-FFF2-40B4-BE49-F238E27FC236}">
                <a16:creationId xmlns:a16="http://schemas.microsoft.com/office/drawing/2014/main" id="{AD446A83-0571-B545-368D-C04467AB9049}"/>
              </a:ext>
            </a:extLst>
          </p:cNvPr>
          <p:cNvSpPr txBox="1">
            <a:spLocks noGrp="1"/>
          </p:cNvSpPr>
          <p:nvPr>
            <p:ph type="ctrTitle"/>
          </p:nvPr>
        </p:nvSpPr>
        <p:spPr>
          <a:xfrm>
            <a:off x="4016357" y="1688538"/>
            <a:ext cx="2521052" cy="111494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400" dirty="0"/>
              <a:t>Thanks!</a:t>
            </a:r>
            <a:endParaRPr sz="4400" dirty="0"/>
          </a:p>
        </p:txBody>
      </p:sp>
      <p:sp>
        <p:nvSpPr>
          <p:cNvPr id="2117" name="Google Shape;2117;p40">
            <a:extLst>
              <a:ext uri="{FF2B5EF4-FFF2-40B4-BE49-F238E27FC236}">
                <a16:creationId xmlns:a16="http://schemas.microsoft.com/office/drawing/2014/main" id="{BF3E17B4-2FC2-7EB1-18FF-FB456C62A24E}"/>
              </a:ext>
            </a:extLst>
          </p:cNvPr>
          <p:cNvSpPr txBox="1">
            <a:spLocks noGrp="1"/>
          </p:cNvSpPr>
          <p:nvPr>
            <p:ph type="subTitle" idx="1"/>
          </p:nvPr>
        </p:nvSpPr>
        <p:spPr>
          <a:xfrm>
            <a:off x="3127807" y="2824964"/>
            <a:ext cx="4068900" cy="47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Any questions?</a:t>
            </a:r>
            <a:endParaRPr sz="3600" dirty="0"/>
          </a:p>
        </p:txBody>
      </p:sp>
      <p:grpSp>
        <p:nvGrpSpPr>
          <p:cNvPr id="2118" name="Google Shape;2118;p40">
            <a:extLst>
              <a:ext uri="{FF2B5EF4-FFF2-40B4-BE49-F238E27FC236}">
                <a16:creationId xmlns:a16="http://schemas.microsoft.com/office/drawing/2014/main" id="{A6A23681-8B3F-7B3B-85E5-E9EB71CFC5A5}"/>
              </a:ext>
            </a:extLst>
          </p:cNvPr>
          <p:cNvGrpSpPr/>
          <p:nvPr/>
        </p:nvGrpSpPr>
        <p:grpSpPr>
          <a:xfrm>
            <a:off x="-18100" y="1540665"/>
            <a:ext cx="3376712" cy="2804614"/>
            <a:chOff x="197188" y="1517082"/>
            <a:chExt cx="3376712" cy="2804614"/>
          </a:xfrm>
        </p:grpSpPr>
        <p:sp>
          <p:nvSpPr>
            <p:cNvPr id="2119" name="Google Shape;2119;p40">
              <a:extLst>
                <a:ext uri="{FF2B5EF4-FFF2-40B4-BE49-F238E27FC236}">
                  <a16:creationId xmlns:a16="http://schemas.microsoft.com/office/drawing/2014/main" id="{AD7F1C90-166D-8E53-843C-27D7861636F5}"/>
                </a:ext>
              </a:extLst>
            </p:cNvPr>
            <p:cNvSpPr/>
            <p:nvPr/>
          </p:nvSpPr>
          <p:spPr>
            <a:xfrm>
              <a:off x="1618596" y="2266925"/>
              <a:ext cx="419400" cy="316425"/>
            </a:xfrm>
            <a:custGeom>
              <a:avLst/>
              <a:gdLst/>
              <a:ahLst/>
              <a:cxnLst/>
              <a:rect l="l" t="t" r="r" b="b"/>
              <a:pathLst>
                <a:path w="16776" h="12657" extrusionOk="0">
                  <a:moveTo>
                    <a:pt x="16332" y="0"/>
                  </a:moveTo>
                  <a:cubicBezTo>
                    <a:pt x="16842" y="2547"/>
                    <a:pt x="17088" y="6316"/>
                    <a:pt x="14861" y="7653"/>
                  </a:cubicBezTo>
                  <a:cubicBezTo>
                    <a:pt x="10947" y="10003"/>
                    <a:pt x="5652" y="4151"/>
                    <a:pt x="1321" y="5593"/>
                  </a:cubicBezTo>
                  <a:cubicBezTo>
                    <a:pt x="-915" y="6337"/>
                    <a:pt x="283" y="10421"/>
                    <a:pt x="1027" y="12657"/>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0" name="Google Shape;2120;p40">
              <a:extLst>
                <a:ext uri="{FF2B5EF4-FFF2-40B4-BE49-F238E27FC236}">
                  <a16:creationId xmlns:a16="http://schemas.microsoft.com/office/drawing/2014/main" id="{E00A8405-305D-DFC6-9E6E-A2D2632320EA}"/>
                </a:ext>
              </a:extLst>
            </p:cNvPr>
            <p:cNvSpPr/>
            <p:nvPr/>
          </p:nvSpPr>
          <p:spPr>
            <a:xfrm>
              <a:off x="1820875" y="2266925"/>
              <a:ext cx="412075" cy="323775"/>
            </a:xfrm>
            <a:custGeom>
              <a:avLst/>
              <a:gdLst/>
              <a:ahLst/>
              <a:cxnLst/>
              <a:rect l="l" t="t" r="r" b="b"/>
              <a:pathLst>
                <a:path w="16483" h="12951" extrusionOk="0">
                  <a:moveTo>
                    <a:pt x="16483" y="0"/>
                  </a:moveTo>
                  <a:cubicBezTo>
                    <a:pt x="15403" y="4313"/>
                    <a:pt x="15696" y="10956"/>
                    <a:pt x="11479" y="12363"/>
                  </a:cubicBezTo>
                  <a:cubicBezTo>
                    <a:pt x="7844" y="13575"/>
                    <a:pt x="0" y="9120"/>
                    <a:pt x="0" y="12951"/>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1" name="Google Shape;2121;p40">
              <a:extLst>
                <a:ext uri="{FF2B5EF4-FFF2-40B4-BE49-F238E27FC236}">
                  <a16:creationId xmlns:a16="http://schemas.microsoft.com/office/drawing/2014/main" id="{4E89150F-AB7B-AB0E-E983-D984F16945E3}"/>
                </a:ext>
              </a:extLst>
            </p:cNvPr>
            <p:cNvSpPr/>
            <p:nvPr/>
          </p:nvSpPr>
          <p:spPr>
            <a:xfrm>
              <a:off x="2402175" y="2208075"/>
              <a:ext cx="458700" cy="382625"/>
            </a:xfrm>
            <a:custGeom>
              <a:avLst/>
              <a:gdLst/>
              <a:ahLst/>
              <a:cxnLst/>
              <a:rect l="l" t="t" r="r" b="b"/>
              <a:pathLst>
                <a:path w="18348" h="15305" extrusionOk="0">
                  <a:moveTo>
                    <a:pt x="0" y="0"/>
                  </a:moveTo>
                  <a:cubicBezTo>
                    <a:pt x="0" y="3427"/>
                    <a:pt x="1056" y="7886"/>
                    <a:pt x="4121" y="9418"/>
                  </a:cubicBezTo>
                  <a:cubicBezTo>
                    <a:pt x="8442" y="11579"/>
                    <a:pt x="19042" y="7890"/>
                    <a:pt x="18249" y="12656"/>
                  </a:cubicBezTo>
                  <a:cubicBezTo>
                    <a:pt x="17573" y="16719"/>
                    <a:pt x="9096" y="12395"/>
                    <a:pt x="6181" y="15305"/>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2" name="Google Shape;2122;p40">
              <a:extLst>
                <a:ext uri="{FF2B5EF4-FFF2-40B4-BE49-F238E27FC236}">
                  <a16:creationId xmlns:a16="http://schemas.microsoft.com/office/drawing/2014/main" id="{BEDC9BDF-262B-DACB-6969-5548021C903C}"/>
                </a:ext>
              </a:extLst>
            </p:cNvPr>
            <p:cNvSpPr/>
            <p:nvPr/>
          </p:nvSpPr>
          <p:spPr>
            <a:xfrm>
              <a:off x="2586150" y="2237500"/>
              <a:ext cx="510700" cy="331125"/>
            </a:xfrm>
            <a:custGeom>
              <a:avLst/>
              <a:gdLst/>
              <a:ahLst/>
              <a:cxnLst/>
              <a:rect l="l" t="t" r="r" b="b"/>
              <a:pathLst>
                <a:path w="20428" h="13245" extrusionOk="0">
                  <a:moveTo>
                    <a:pt x="0" y="0"/>
                  </a:moveTo>
                  <a:cubicBezTo>
                    <a:pt x="2124" y="4244"/>
                    <a:pt x="7645" y="6540"/>
                    <a:pt x="12362" y="7064"/>
                  </a:cubicBezTo>
                  <a:cubicBezTo>
                    <a:pt x="14899" y="7346"/>
                    <a:pt x="18210" y="5553"/>
                    <a:pt x="20015" y="7358"/>
                  </a:cubicBezTo>
                  <a:cubicBezTo>
                    <a:pt x="21509" y="8852"/>
                    <a:pt x="17660" y="11131"/>
                    <a:pt x="17660" y="13245"/>
                  </a:cubicBezTo>
                </a:path>
              </a:pathLst>
            </a:custGeom>
            <a:noFill/>
            <a:ln w="19050" cap="flat" cmpd="sng">
              <a:solidFill>
                <a:schemeClr val="dk1"/>
              </a:solidFill>
              <a:prstDash val="solid"/>
              <a:round/>
              <a:headEnd type="none" w="med" len="med"/>
              <a:tailEnd type="none" w="med" len="med"/>
            </a:ln>
          </p:spPr>
          <p:txBody>
            <a:bodyPr/>
            <a:lstStyle/>
            <a:p>
              <a:endParaRPr lang="en-NZ"/>
            </a:p>
          </p:txBody>
        </p:sp>
        <p:sp>
          <p:nvSpPr>
            <p:cNvPr id="2123" name="Google Shape;2123;p40">
              <a:extLst>
                <a:ext uri="{FF2B5EF4-FFF2-40B4-BE49-F238E27FC236}">
                  <a16:creationId xmlns:a16="http://schemas.microsoft.com/office/drawing/2014/main" id="{4F91E125-B72D-5F3E-5817-EC0FED55CE93}"/>
                </a:ext>
              </a:extLst>
            </p:cNvPr>
            <p:cNvSpPr/>
            <p:nvPr/>
          </p:nvSpPr>
          <p:spPr>
            <a:xfrm>
              <a:off x="2777475" y="2252225"/>
              <a:ext cx="796425" cy="117725"/>
            </a:xfrm>
            <a:custGeom>
              <a:avLst/>
              <a:gdLst/>
              <a:ahLst/>
              <a:cxnLst/>
              <a:rect l="l" t="t" r="r" b="b"/>
              <a:pathLst>
                <a:path w="31857" h="4709" extrusionOk="0">
                  <a:moveTo>
                    <a:pt x="0" y="0"/>
                  </a:moveTo>
                  <a:cubicBezTo>
                    <a:pt x="7911" y="3595"/>
                    <a:pt x="17330" y="4370"/>
                    <a:pt x="25901" y="2943"/>
                  </a:cubicBezTo>
                  <a:cubicBezTo>
                    <a:pt x="27846" y="2619"/>
                    <a:pt x="31401" y="420"/>
                    <a:pt x="31788" y="2354"/>
                  </a:cubicBezTo>
                  <a:cubicBezTo>
                    <a:pt x="32065" y="3742"/>
                    <a:pt x="29599" y="4262"/>
                    <a:pt x="28256" y="4709"/>
                  </a:cubicBezTo>
                </a:path>
              </a:pathLst>
            </a:custGeom>
            <a:noFill/>
            <a:ln w="19050" cap="flat" cmpd="sng">
              <a:solidFill>
                <a:schemeClr val="dk1"/>
              </a:solidFill>
              <a:prstDash val="solid"/>
              <a:round/>
              <a:headEnd type="none" w="med" len="med"/>
              <a:tailEnd type="none" w="med" len="med"/>
            </a:ln>
          </p:spPr>
          <p:txBody>
            <a:bodyPr/>
            <a:lstStyle/>
            <a:p>
              <a:endParaRPr lang="en-NZ"/>
            </a:p>
          </p:txBody>
        </p:sp>
        <p:grpSp>
          <p:nvGrpSpPr>
            <p:cNvPr id="2124" name="Google Shape;2124;p40">
              <a:extLst>
                <a:ext uri="{FF2B5EF4-FFF2-40B4-BE49-F238E27FC236}">
                  <a16:creationId xmlns:a16="http://schemas.microsoft.com/office/drawing/2014/main" id="{5A3D2AEB-A42F-B24C-857B-6C1DF9EA4F3A}"/>
                </a:ext>
              </a:extLst>
            </p:cNvPr>
            <p:cNvGrpSpPr/>
            <p:nvPr/>
          </p:nvGrpSpPr>
          <p:grpSpPr>
            <a:xfrm>
              <a:off x="197188" y="1517082"/>
              <a:ext cx="3279847" cy="2804614"/>
              <a:chOff x="-4066750" y="1277975"/>
              <a:chExt cx="3682325" cy="3148775"/>
            </a:xfrm>
          </p:grpSpPr>
          <p:sp>
            <p:nvSpPr>
              <p:cNvPr id="2125" name="Google Shape;2125;p40">
                <a:extLst>
                  <a:ext uri="{FF2B5EF4-FFF2-40B4-BE49-F238E27FC236}">
                    <a16:creationId xmlns:a16="http://schemas.microsoft.com/office/drawing/2014/main" id="{C3CBD3FC-5D74-7CFD-0CD7-8A317E415C0E}"/>
                  </a:ext>
                </a:extLst>
              </p:cNvPr>
              <p:cNvSpPr/>
              <p:nvPr/>
            </p:nvSpPr>
            <p:spPr>
              <a:xfrm>
                <a:off x="-2625900" y="1343600"/>
                <a:ext cx="846850" cy="509025"/>
              </a:xfrm>
              <a:custGeom>
                <a:avLst/>
                <a:gdLst/>
                <a:ahLst/>
                <a:cxnLst/>
                <a:rect l="l" t="t" r="r" b="b"/>
                <a:pathLst>
                  <a:path w="33874" h="20361" extrusionOk="0">
                    <a:moveTo>
                      <a:pt x="92" y="14495"/>
                    </a:moveTo>
                    <a:lnTo>
                      <a:pt x="33874" y="1"/>
                    </a:lnTo>
                    <a:lnTo>
                      <a:pt x="32550" y="10181"/>
                    </a:lnTo>
                    <a:lnTo>
                      <a:pt x="1005" y="20361"/>
                    </a:lnTo>
                    <a:cubicBezTo>
                      <a:pt x="1005" y="20361"/>
                      <a:pt x="1" y="17394"/>
                      <a:pt x="92" y="144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0">
                <a:extLst>
                  <a:ext uri="{FF2B5EF4-FFF2-40B4-BE49-F238E27FC236}">
                    <a16:creationId xmlns:a16="http://schemas.microsoft.com/office/drawing/2014/main" id="{8D748924-3595-8E06-DCFB-2238E036E6B6}"/>
                  </a:ext>
                </a:extLst>
              </p:cNvPr>
              <p:cNvSpPr/>
              <p:nvPr/>
            </p:nvSpPr>
            <p:spPr>
              <a:xfrm>
                <a:off x="-2250425" y="1342475"/>
                <a:ext cx="471375" cy="396600"/>
              </a:xfrm>
              <a:custGeom>
                <a:avLst/>
                <a:gdLst/>
                <a:ahLst/>
                <a:cxnLst/>
                <a:rect l="l" t="t" r="r" b="b"/>
                <a:pathLst>
                  <a:path w="18855" h="15864" extrusionOk="0">
                    <a:moveTo>
                      <a:pt x="8446" y="4497"/>
                    </a:moveTo>
                    <a:cubicBezTo>
                      <a:pt x="8446" y="4497"/>
                      <a:pt x="1644" y="9244"/>
                      <a:pt x="1" y="15864"/>
                    </a:cubicBezTo>
                    <a:lnTo>
                      <a:pt x="11802" y="12052"/>
                    </a:lnTo>
                    <a:cubicBezTo>
                      <a:pt x="11802" y="12052"/>
                      <a:pt x="15454" y="3949"/>
                      <a:pt x="18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0">
                <a:extLst>
                  <a:ext uri="{FF2B5EF4-FFF2-40B4-BE49-F238E27FC236}">
                    <a16:creationId xmlns:a16="http://schemas.microsoft.com/office/drawing/2014/main" id="{FCF3D709-1846-2945-5FBC-D9DF88864F6A}"/>
                  </a:ext>
                </a:extLst>
              </p:cNvPr>
              <p:cNvSpPr/>
              <p:nvPr/>
            </p:nvSpPr>
            <p:spPr>
              <a:xfrm>
                <a:off x="-3968600" y="3427550"/>
                <a:ext cx="1230325" cy="96450"/>
              </a:xfrm>
              <a:custGeom>
                <a:avLst/>
                <a:gdLst/>
                <a:ahLst/>
                <a:cxnLst/>
                <a:rect l="l" t="t" r="r" b="b"/>
                <a:pathLst>
                  <a:path w="49213" h="3858" extrusionOk="0">
                    <a:moveTo>
                      <a:pt x="1" y="3447"/>
                    </a:moveTo>
                    <a:cubicBezTo>
                      <a:pt x="1" y="3447"/>
                      <a:pt x="24789" y="0"/>
                      <a:pt x="49212" y="3447"/>
                    </a:cubicBezTo>
                    <a:cubicBezTo>
                      <a:pt x="49212" y="3447"/>
                      <a:pt x="19197" y="3858"/>
                      <a:pt x="1" y="34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0">
                <a:extLst>
                  <a:ext uri="{FF2B5EF4-FFF2-40B4-BE49-F238E27FC236}">
                    <a16:creationId xmlns:a16="http://schemas.microsoft.com/office/drawing/2014/main" id="{27532C58-F773-0E0B-B970-6955BB251025}"/>
                  </a:ext>
                </a:extLst>
              </p:cNvPr>
              <p:cNvSpPr/>
              <p:nvPr/>
            </p:nvSpPr>
            <p:spPr>
              <a:xfrm>
                <a:off x="-3916675" y="3486325"/>
                <a:ext cx="1133875" cy="212875"/>
              </a:xfrm>
              <a:custGeom>
                <a:avLst/>
                <a:gdLst/>
                <a:ahLst/>
                <a:cxnLst/>
                <a:rect l="l" t="t" r="r" b="b"/>
                <a:pathLst>
                  <a:path w="45355" h="8515" extrusionOk="0">
                    <a:moveTo>
                      <a:pt x="43711" y="2420"/>
                    </a:moveTo>
                    <a:lnTo>
                      <a:pt x="45355" y="1644"/>
                    </a:lnTo>
                    <a:cubicBezTo>
                      <a:pt x="45355" y="1644"/>
                      <a:pt x="38393" y="0"/>
                      <a:pt x="22666" y="0"/>
                    </a:cubicBezTo>
                    <a:cubicBezTo>
                      <a:pt x="6963" y="0"/>
                      <a:pt x="1" y="1644"/>
                      <a:pt x="1" y="1644"/>
                    </a:cubicBezTo>
                    <a:lnTo>
                      <a:pt x="1644" y="2420"/>
                    </a:lnTo>
                    <a:lnTo>
                      <a:pt x="1" y="3379"/>
                    </a:lnTo>
                    <a:lnTo>
                      <a:pt x="1644" y="4177"/>
                    </a:lnTo>
                    <a:lnTo>
                      <a:pt x="1" y="5273"/>
                    </a:lnTo>
                    <a:lnTo>
                      <a:pt x="1644" y="5981"/>
                    </a:lnTo>
                    <a:lnTo>
                      <a:pt x="1" y="6871"/>
                    </a:lnTo>
                    <a:lnTo>
                      <a:pt x="1644" y="7807"/>
                    </a:lnTo>
                    <a:lnTo>
                      <a:pt x="366" y="8514"/>
                    </a:lnTo>
                    <a:lnTo>
                      <a:pt x="22666" y="8332"/>
                    </a:lnTo>
                    <a:lnTo>
                      <a:pt x="44990" y="8514"/>
                    </a:lnTo>
                    <a:lnTo>
                      <a:pt x="43711" y="7807"/>
                    </a:lnTo>
                    <a:lnTo>
                      <a:pt x="45355" y="6871"/>
                    </a:lnTo>
                    <a:lnTo>
                      <a:pt x="43711" y="5981"/>
                    </a:lnTo>
                    <a:lnTo>
                      <a:pt x="45355" y="5273"/>
                    </a:lnTo>
                    <a:lnTo>
                      <a:pt x="43711" y="4177"/>
                    </a:lnTo>
                    <a:lnTo>
                      <a:pt x="45355" y="337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0">
                <a:extLst>
                  <a:ext uri="{FF2B5EF4-FFF2-40B4-BE49-F238E27FC236}">
                    <a16:creationId xmlns:a16="http://schemas.microsoft.com/office/drawing/2014/main" id="{06D90B32-3B22-B3A7-C44D-D9C21940045F}"/>
                  </a:ext>
                </a:extLst>
              </p:cNvPr>
              <p:cNvSpPr/>
              <p:nvPr/>
            </p:nvSpPr>
            <p:spPr>
              <a:xfrm>
                <a:off x="-4066750" y="3689475"/>
                <a:ext cx="1431175" cy="737275"/>
              </a:xfrm>
              <a:custGeom>
                <a:avLst/>
                <a:gdLst/>
                <a:ahLst/>
                <a:cxnLst/>
                <a:rect l="l" t="t" r="r" b="b"/>
                <a:pathLst>
                  <a:path w="57247" h="29491" extrusionOk="0">
                    <a:moveTo>
                      <a:pt x="1" y="29490"/>
                    </a:moveTo>
                    <a:lnTo>
                      <a:pt x="2831" y="388"/>
                    </a:lnTo>
                    <a:lnTo>
                      <a:pt x="53503" y="0"/>
                    </a:lnTo>
                    <a:lnTo>
                      <a:pt x="57247" y="28965"/>
                    </a:lnTo>
                    <a:close/>
                  </a:path>
                </a:pathLst>
              </a:custGeom>
              <a:solidFill>
                <a:srgbClr val="B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0">
                <a:extLst>
                  <a:ext uri="{FF2B5EF4-FFF2-40B4-BE49-F238E27FC236}">
                    <a16:creationId xmlns:a16="http://schemas.microsoft.com/office/drawing/2014/main" id="{F56F0CB9-DDAC-47E6-3EFA-306989585044}"/>
                  </a:ext>
                </a:extLst>
              </p:cNvPr>
              <p:cNvSpPr/>
              <p:nvPr/>
            </p:nvSpPr>
            <p:spPr>
              <a:xfrm>
                <a:off x="-4066750" y="3689475"/>
                <a:ext cx="1431175" cy="737275"/>
              </a:xfrm>
              <a:custGeom>
                <a:avLst/>
                <a:gdLst/>
                <a:ahLst/>
                <a:cxnLst/>
                <a:rect l="l" t="t" r="r" b="b"/>
                <a:pathLst>
                  <a:path w="57247" h="29491" extrusionOk="0">
                    <a:moveTo>
                      <a:pt x="1" y="29490"/>
                    </a:moveTo>
                    <a:lnTo>
                      <a:pt x="2831" y="388"/>
                    </a:lnTo>
                    <a:lnTo>
                      <a:pt x="53503" y="0"/>
                    </a:lnTo>
                    <a:lnTo>
                      <a:pt x="57247" y="289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0">
                <a:extLst>
                  <a:ext uri="{FF2B5EF4-FFF2-40B4-BE49-F238E27FC236}">
                    <a16:creationId xmlns:a16="http://schemas.microsoft.com/office/drawing/2014/main" id="{2EE2F561-656A-70E7-94BD-51096BAED71C}"/>
                  </a:ext>
                </a:extLst>
              </p:cNvPr>
              <p:cNvSpPr/>
              <p:nvPr/>
            </p:nvSpPr>
            <p:spPr>
              <a:xfrm>
                <a:off x="-3968600" y="2426100"/>
                <a:ext cx="1230325" cy="1087625"/>
              </a:xfrm>
              <a:custGeom>
                <a:avLst/>
                <a:gdLst/>
                <a:ahLst/>
                <a:cxnLst/>
                <a:rect l="l" t="t" r="r" b="b"/>
                <a:pathLst>
                  <a:path w="49213" h="43505" extrusionOk="0">
                    <a:moveTo>
                      <a:pt x="1" y="43505"/>
                    </a:moveTo>
                    <a:lnTo>
                      <a:pt x="1142" y="22597"/>
                    </a:lnTo>
                    <a:cubicBezTo>
                      <a:pt x="1142" y="22597"/>
                      <a:pt x="21046" y="0"/>
                      <a:pt x="46587" y="21753"/>
                    </a:cubicBezTo>
                    <a:lnTo>
                      <a:pt x="49212" y="43505"/>
                    </a:lnTo>
                    <a:cubicBezTo>
                      <a:pt x="49212" y="43505"/>
                      <a:pt x="29240" y="40013"/>
                      <a:pt x="1" y="43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0">
                <a:extLst>
                  <a:ext uri="{FF2B5EF4-FFF2-40B4-BE49-F238E27FC236}">
                    <a16:creationId xmlns:a16="http://schemas.microsoft.com/office/drawing/2014/main" id="{8E0B3FEA-D6B6-DFE7-7E36-F97FB0B5D002}"/>
                  </a:ext>
                </a:extLst>
              </p:cNvPr>
              <p:cNvSpPr/>
              <p:nvPr/>
            </p:nvSpPr>
            <p:spPr>
              <a:xfrm>
                <a:off x="-3940050" y="2797575"/>
                <a:ext cx="1136150" cy="193475"/>
              </a:xfrm>
              <a:custGeom>
                <a:avLst/>
                <a:gdLst/>
                <a:ahLst/>
                <a:cxnLst/>
                <a:rect l="l" t="t" r="r" b="b"/>
                <a:pathLst>
                  <a:path w="45446" h="7739" extrusionOk="0">
                    <a:moveTo>
                      <a:pt x="0" y="7738"/>
                    </a:moveTo>
                    <a:cubicBezTo>
                      <a:pt x="0" y="7738"/>
                      <a:pt x="17279" y="0"/>
                      <a:pt x="45445" y="6894"/>
                    </a:cubicBezTo>
                    <a:cubicBezTo>
                      <a:pt x="45445" y="6894"/>
                      <a:pt x="21890" y="525"/>
                      <a:pt x="0" y="77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0">
                <a:extLst>
                  <a:ext uri="{FF2B5EF4-FFF2-40B4-BE49-F238E27FC236}">
                    <a16:creationId xmlns:a16="http://schemas.microsoft.com/office/drawing/2014/main" id="{80F701A2-CD61-7682-A23D-59B911C1D59C}"/>
                  </a:ext>
                </a:extLst>
              </p:cNvPr>
              <p:cNvSpPr/>
              <p:nvPr/>
            </p:nvSpPr>
            <p:spPr>
              <a:xfrm>
                <a:off x="-3576575" y="1546175"/>
                <a:ext cx="1121325" cy="1050550"/>
              </a:xfrm>
              <a:custGeom>
                <a:avLst/>
                <a:gdLst/>
                <a:ahLst/>
                <a:cxnLst/>
                <a:rect l="l" t="t" r="r" b="b"/>
                <a:pathLst>
                  <a:path w="44853" h="42022" extrusionOk="0">
                    <a:moveTo>
                      <a:pt x="1" y="40082"/>
                    </a:moveTo>
                    <a:cubicBezTo>
                      <a:pt x="1" y="40082"/>
                      <a:pt x="10797" y="37457"/>
                      <a:pt x="18946" y="42022"/>
                    </a:cubicBezTo>
                    <a:cubicBezTo>
                      <a:pt x="18946" y="42022"/>
                      <a:pt x="34330" y="34170"/>
                      <a:pt x="40653" y="16001"/>
                    </a:cubicBezTo>
                    <a:cubicBezTo>
                      <a:pt x="40653" y="16001"/>
                      <a:pt x="44853" y="1"/>
                      <a:pt x="32618" y="1073"/>
                    </a:cubicBezTo>
                    <a:cubicBezTo>
                      <a:pt x="32573" y="1073"/>
                      <a:pt x="9017" y="5502"/>
                      <a:pt x="1" y="400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0">
                <a:extLst>
                  <a:ext uri="{FF2B5EF4-FFF2-40B4-BE49-F238E27FC236}">
                    <a16:creationId xmlns:a16="http://schemas.microsoft.com/office/drawing/2014/main" id="{2B94D252-E497-6377-F00E-B4B705A698E4}"/>
                  </a:ext>
                </a:extLst>
              </p:cNvPr>
              <p:cNvSpPr/>
              <p:nvPr/>
            </p:nvSpPr>
            <p:spPr>
              <a:xfrm>
                <a:off x="-3576575" y="2479725"/>
                <a:ext cx="473650" cy="143250"/>
              </a:xfrm>
              <a:custGeom>
                <a:avLst/>
                <a:gdLst/>
                <a:ahLst/>
                <a:cxnLst/>
                <a:rect l="l" t="t" r="r" b="b"/>
                <a:pathLst>
                  <a:path w="18946" h="5730" extrusionOk="0">
                    <a:moveTo>
                      <a:pt x="1" y="2740"/>
                    </a:moveTo>
                    <a:cubicBezTo>
                      <a:pt x="1" y="2740"/>
                      <a:pt x="7876" y="5730"/>
                      <a:pt x="18946" y="4680"/>
                    </a:cubicBezTo>
                    <a:cubicBezTo>
                      <a:pt x="18923" y="4680"/>
                      <a:pt x="12075" y="1"/>
                      <a:pt x="1" y="2740"/>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0">
                <a:extLst>
                  <a:ext uri="{FF2B5EF4-FFF2-40B4-BE49-F238E27FC236}">
                    <a16:creationId xmlns:a16="http://schemas.microsoft.com/office/drawing/2014/main" id="{B79A2542-8C73-EE94-E25D-ADD5A3B8CE31}"/>
                  </a:ext>
                </a:extLst>
              </p:cNvPr>
              <p:cNvSpPr/>
              <p:nvPr/>
            </p:nvSpPr>
            <p:spPr>
              <a:xfrm>
                <a:off x="-3475575" y="2551625"/>
                <a:ext cx="258525" cy="191200"/>
              </a:xfrm>
              <a:custGeom>
                <a:avLst/>
                <a:gdLst/>
                <a:ahLst/>
                <a:cxnLst/>
                <a:rect l="l" t="t" r="r" b="b"/>
                <a:pathLst>
                  <a:path w="10341" h="7648" extrusionOk="0">
                    <a:moveTo>
                      <a:pt x="1" y="7624"/>
                    </a:moveTo>
                    <a:lnTo>
                      <a:pt x="2694" y="526"/>
                    </a:lnTo>
                    <a:cubicBezTo>
                      <a:pt x="2694" y="526"/>
                      <a:pt x="3767" y="1"/>
                      <a:pt x="6346" y="343"/>
                    </a:cubicBezTo>
                    <a:cubicBezTo>
                      <a:pt x="9245" y="754"/>
                      <a:pt x="10341" y="1507"/>
                      <a:pt x="10341" y="1507"/>
                    </a:cubicBezTo>
                    <a:lnTo>
                      <a:pt x="9359" y="7647"/>
                    </a:lnTo>
                    <a:cubicBezTo>
                      <a:pt x="9359" y="7624"/>
                      <a:pt x="5547" y="6848"/>
                      <a:pt x="1" y="76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0">
                <a:extLst>
                  <a:ext uri="{FF2B5EF4-FFF2-40B4-BE49-F238E27FC236}">
                    <a16:creationId xmlns:a16="http://schemas.microsoft.com/office/drawing/2014/main" id="{E9AEF0DD-BAFA-E97F-C780-29E56035332C}"/>
                  </a:ext>
                </a:extLst>
              </p:cNvPr>
              <p:cNvSpPr/>
              <p:nvPr/>
            </p:nvSpPr>
            <p:spPr>
              <a:xfrm>
                <a:off x="-2210475" y="1706525"/>
                <a:ext cx="1209775" cy="334975"/>
              </a:xfrm>
              <a:custGeom>
                <a:avLst/>
                <a:gdLst/>
                <a:ahLst/>
                <a:cxnLst/>
                <a:rect l="l" t="t" r="r" b="b"/>
                <a:pathLst>
                  <a:path w="48391" h="13399" extrusionOk="0">
                    <a:moveTo>
                      <a:pt x="1" y="7396"/>
                    </a:moveTo>
                    <a:cubicBezTo>
                      <a:pt x="1" y="7396"/>
                      <a:pt x="24720" y="13399"/>
                      <a:pt x="48390" y="7396"/>
                    </a:cubicBezTo>
                    <a:cubicBezTo>
                      <a:pt x="48345" y="7396"/>
                      <a:pt x="26136" y="1"/>
                      <a:pt x="1" y="73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0">
                <a:extLst>
                  <a:ext uri="{FF2B5EF4-FFF2-40B4-BE49-F238E27FC236}">
                    <a16:creationId xmlns:a16="http://schemas.microsoft.com/office/drawing/2014/main" id="{C37E631B-3186-9889-B517-0456F3E404D2}"/>
                  </a:ext>
                </a:extLst>
              </p:cNvPr>
              <p:cNvSpPr/>
              <p:nvPr/>
            </p:nvSpPr>
            <p:spPr>
              <a:xfrm>
                <a:off x="-2177375" y="1725925"/>
                <a:ext cx="1142425" cy="299600"/>
              </a:xfrm>
              <a:custGeom>
                <a:avLst/>
                <a:gdLst/>
                <a:ahLst/>
                <a:cxnLst/>
                <a:rect l="l" t="t" r="r" b="b"/>
                <a:pathLst>
                  <a:path w="45697" h="11984" extrusionOk="0">
                    <a:moveTo>
                      <a:pt x="0" y="6574"/>
                    </a:moveTo>
                    <a:cubicBezTo>
                      <a:pt x="0" y="6574"/>
                      <a:pt x="23374" y="11984"/>
                      <a:pt x="45651" y="6574"/>
                    </a:cubicBezTo>
                    <a:cubicBezTo>
                      <a:pt x="45697" y="6574"/>
                      <a:pt x="24697" y="1"/>
                      <a:pt x="0" y="65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0">
                <a:extLst>
                  <a:ext uri="{FF2B5EF4-FFF2-40B4-BE49-F238E27FC236}">
                    <a16:creationId xmlns:a16="http://schemas.microsoft.com/office/drawing/2014/main" id="{6CA4F573-1632-88FA-D597-81821FDE7BC6}"/>
                  </a:ext>
                </a:extLst>
              </p:cNvPr>
              <p:cNvSpPr/>
              <p:nvPr/>
            </p:nvSpPr>
            <p:spPr>
              <a:xfrm>
                <a:off x="-2873550" y="1644325"/>
                <a:ext cx="269925" cy="296750"/>
              </a:xfrm>
              <a:custGeom>
                <a:avLst/>
                <a:gdLst/>
                <a:ahLst/>
                <a:cxnLst/>
                <a:rect l="l" t="t" r="r" b="b"/>
                <a:pathLst>
                  <a:path w="10797" h="11870" extrusionOk="0">
                    <a:moveTo>
                      <a:pt x="5410" y="1"/>
                    </a:moveTo>
                    <a:cubicBezTo>
                      <a:pt x="2443" y="1"/>
                      <a:pt x="1" y="2648"/>
                      <a:pt x="1" y="5935"/>
                    </a:cubicBezTo>
                    <a:cubicBezTo>
                      <a:pt x="1" y="9222"/>
                      <a:pt x="2397" y="11870"/>
                      <a:pt x="5410" y="11870"/>
                    </a:cubicBezTo>
                    <a:cubicBezTo>
                      <a:pt x="8377" y="11870"/>
                      <a:pt x="10797" y="9222"/>
                      <a:pt x="10797" y="5935"/>
                    </a:cubicBezTo>
                    <a:cubicBezTo>
                      <a:pt x="10797" y="2648"/>
                      <a:pt x="8377" y="1"/>
                      <a:pt x="5410" y="1"/>
                    </a:cubicBezTo>
                    <a:close/>
                    <a:moveTo>
                      <a:pt x="5410" y="11139"/>
                    </a:moveTo>
                    <a:cubicBezTo>
                      <a:pt x="2808" y="11139"/>
                      <a:pt x="685" y="8788"/>
                      <a:pt x="685" y="5935"/>
                    </a:cubicBezTo>
                    <a:cubicBezTo>
                      <a:pt x="685" y="3059"/>
                      <a:pt x="2808" y="754"/>
                      <a:pt x="5410" y="754"/>
                    </a:cubicBezTo>
                    <a:cubicBezTo>
                      <a:pt x="7989" y="754"/>
                      <a:pt x="10112" y="3082"/>
                      <a:pt x="10112" y="5935"/>
                    </a:cubicBezTo>
                    <a:cubicBezTo>
                      <a:pt x="10112" y="8811"/>
                      <a:pt x="7989" y="11139"/>
                      <a:pt x="5410" y="111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0">
                <a:extLst>
                  <a:ext uri="{FF2B5EF4-FFF2-40B4-BE49-F238E27FC236}">
                    <a16:creationId xmlns:a16="http://schemas.microsoft.com/office/drawing/2014/main" id="{66B1A3F0-0B64-7B2D-3542-C6257C4D01ED}"/>
                  </a:ext>
                </a:extLst>
              </p:cNvPr>
              <p:cNvSpPr/>
              <p:nvPr/>
            </p:nvSpPr>
            <p:spPr>
              <a:xfrm>
                <a:off x="-3916675" y="2991025"/>
                <a:ext cx="291625" cy="435975"/>
              </a:xfrm>
              <a:custGeom>
                <a:avLst/>
                <a:gdLst/>
                <a:ahLst/>
                <a:cxnLst/>
                <a:rect l="l" t="t" r="r" b="b"/>
                <a:pathLst>
                  <a:path w="11665" h="17439" extrusionOk="0">
                    <a:moveTo>
                      <a:pt x="1" y="17439"/>
                    </a:moveTo>
                    <a:lnTo>
                      <a:pt x="526" y="1826"/>
                    </a:lnTo>
                    <a:cubicBezTo>
                      <a:pt x="526" y="1826"/>
                      <a:pt x="4155" y="342"/>
                      <a:pt x="11665" y="0"/>
                    </a:cubicBezTo>
                    <a:lnTo>
                      <a:pt x="11436" y="16206"/>
                    </a:lnTo>
                    <a:cubicBezTo>
                      <a:pt x="11459" y="16229"/>
                      <a:pt x="3950" y="16571"/>
                      <a:pt x="1" y="174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0">
                <a:extLst>
                  <a:ext uri="{FF2B5EF4-FFF2-40B4-BE49-F238E27FC236}">
                    <a16:creationId xmlns:a16="http://schemas.microsoft.com/office/drawing/2014/main" id="{83B86CBA-AD10-784B-ECB5-9921AC7B6380}"/>
                  </a:ext>
                </a:extLst>
              </p:cNvPr>
              <p:cNvSpPr/>
              <p:nvPr/>
            </p:nvSpPr>
            <p:spPr>
              <a:xfrm>
                <a:off x="-3896700" y="3014400"/>
                <a:ext cx="271650" cy="409175"/>
              </a:xfrm>
              <a:custGeom>
                <a:avLst/>
                <a:gdLst/>
                <a:ahLst/>
                <a:cxnLst/>
                <a:rect l="l" t="t" r="r" b="b"/>
                <a:pathLst>
                  <a:path w="10866" h="16367" extrusionOk="0">
                    <a:moveTo>
                      <a:pt x="1" y="16367"/>
                    </a:moveTo>
                    <a:lnTo>
                      <a:pt x="343" y="1553"/>
                    </a:lnTo>
                    <a:cubicBezTo>
                      <a:pt x="343" y="1553"/>
                      <a:pt x="5890" y="92"/>
                      <a:pt x="10866" y="1"/>
                    </a:cubicBezTo>
                    <a:lnTo>
                      <a:pt x="10637" y="15294"/>
                    </a:lnTo>
                    <a:cubicBezTo>
                      <a:pt x="10660" y="15294"/>
                      <a:pt x="4954" y="15568"/>
                      <a:pt x="1" y="16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0">
                <a:extLst>
                  <a:ext uri="{FF2B5EF4-FFF2-40B4-BE49-F238E27FC236}">
                    <a16:creationId xmlns:a16="http://schemas.microsoft.com/office/drawing/2014/main" id="{F310E526-ACC4-65AC-35BC-A82D891A82E9}"/>
                  </a:ext>
                </a:extLst>
              </p:cNvPr>
              <p:cNvSpPr/>
              <p:nvPr/>
            </p:nvSpPr>
            <p:spPr>
              <a:xfrm>
                <a:off x="-3581125" y="2972175"/>
                <a:ext cx="284200" cy="424575"/>
              </a:xfrm>
              <a:custGeom>
                <a:avLst/>
                <a:gdLst/>
                <a:ahLst/>
                <a:cxnLst/>
                <a:rect l="l" t="t" r="r" b="b"/>
                <a:pathLst>
                  <a:path w="11368" h="16983" extrusionOk="0">
                    <a:moveTo>
                      <a:pt x="0" y="16983"/>
                    </a:moveTo>
                    <a:lnTo>
                      <a:pt x="160" y="777"/>
                    </a:lnTo>
                    <a:cubicBezTo>
                      <a:pt x="160" y="777"/>
                      <a:pt x="4976" y="1"/>
                      <a:pt x="11344" y="640"/>
                    </a:cubicBezTo>
                    <a:lnTo>
                      <a:pt x="11344" y="16983"/>
                    </a:lnTo>
                    <a:cubicBezTo>
                      <a:pt x="11367" y="16983"/>
                      <a:pt x="6551" y="16755"/>
                      <a:pt x="0" y="16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0">
                <a:extLst>
                  <a:ext uri="{FF2B5EF4-FFF2-40B4-BE49-F238E27FC236}">
                    <a16:creationId xmlns:a16="http://schemas.microsoft.com/office/drawing/2014/main" id="{E9808969-1C53-91B3-F124-FBAADB73137E}"/>
                  </a:ext>
                </a:extLst>
              </p:cNvPr>
              <p:cNvSpPr/>
              <p:nvPr/>
            </p:nvSpPr>
            <p:spPr>
              <a:xfrm>
                <a:off x="-3580000" y="2970475"/>
                <a:ext cx="283075" cy="425700"/>
              </a:xfrm>
              <a:custGeom>
                <a:avLst/>
                <a:gdLst/>
                <a:ahLst/>
                <a:cxnLst/>
                <a:rect l="l" t="t" r="r" b="b"/>
                <a:pathLst>
                  <a:path w="11323" h="17028" extrusionOk="0">
                    <a:moveTo>
                      <a:pt x="800" y="17028"/>
                    </a:moveTo>
                    <a:lnTo>
                      <a:pt x="800" y="1347"/>
                    </a:lnTo>
                    <a:cubicBezTo>
                      <a:pt x="800" y="1347"/>
                      <a:pt x="6004" y="434"/>
                      <a:pt x="11322" y="1119"/>
                    </a:cubicBezTo>
                    <a:lnTo>
                      <a:pt x="11322" y="685"/>
                    </a:lnTo>
                    <a:cubicBezTo>
                      <a:pt x="11322" y="685"/>
                      <a:pt x="5547" y="0"/>
                      <a:pt x="138" y="822"/>
                    </a:cubicBezTo>
                    <a:lnTo>
                      <a:pt x="1" y="170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0">
                <a:extLst>
                  <a:ext uri="{FF2B5EF4-FFF2-40B4-BE49-F238E27FC236}">
                    <a16:creationId xmlns:a16="http://schemas.microsoft.com/office/drawing/2014/main" id="{EF7EE885-F8B1-8FBD-9A49-DA752208D0A1}"/>
                  </a:ext>
                </a:extLst>
              </p:cNvPr>
              <p:cNvSpPr/>
              <p:nvPr/>
            </p:nvSpPr>
            <p:spPr>
              <a:xfrm>
                <a:off x="-3560025" y="3089725"/>
                <a:ext cx="263100" cy="20000"/>
              </a:xfrm>
              <a:custGeom>
                <a:avLst/>
                <a:gdLst/>
                <a:ahLst/>
                <a:cxnLst/>
                <a:rect l="l" t="t" r="r" b="b"/>
                <a:pathLst>
                  <a:path w="10524" h="800" extrusionOk="0">
                    <a:moveTo>
                      <a:pt x="24" y="800"/>
                    </a:moveTo>
                    <a:lnTo>
                      <a:pt x="1" y="640"/>
                    </a:lnTo>
                    <a:cubicBezTo>
                      <a:pt x="46" y="640"/>
                      <a:pt x="4475" y="1"/>
                      <a:pt x="10523" y="343"/>
                    </a:cubicBezTo>
                    <a:lnTo>
                      <a:pt x="10523" y="480"/>
                    </a:lnTo>
                    <a:cubicBezTo>
                      <a:pt x="4475" y="138"/>
                      <a:pt x="46" y="800"/>
                      <a:pt x="24" y="800"/>
                    </a:cubicBez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0">
                <a:extLst>
                  <a:ext uri="{FF2B5EF4-FFF2-40B4-BE49-F238E27FC236}">
                    <a16:creationId xmlns:a16="http://schemas.microsoft.com/office/drawing/2014/main" id="{CEBE2F25-33AF-41FE-A1AA-8B7E990679D4}"/>
                  </a:ext>
                </a:extLst>
              </p:cNvPr>
              <p:cNvSpPr/>
              <p:nvPr/>
            </p:nvSpPr>
            <p:spPr>
              <a:xfrm>
                <a:off x="-3560025" y="3279175"/>
                <a:ext cx="263100" cy="17150"/>
              </a:xfrm>
              <a:custGeom>
                <a:avLst/>
                <a:gdLst/>
                <a:ahLst/>
                <a:cxnLst/>
                <a:rect l="l" t="t" r="r" b="b"/>
                <a:pathLst>
                  <a:path w="10524" h="686" extrusionOk="0">
                    <a:moveTo>
                      <a:pt x="1" y="686"/>
                    </a:moveTo>
                    <a:lnTo>
                      <a:pt x="1" y="549"/>
                    </a:lnTo>
                    <a:cubicBezTo>
                      <a:pt x="46" y="549"/>
                      <a:pt x="5593" y="1"/>
                      <a:pt x="10523" y="549"/>
                    </a:cubicBezTo>
                    <a:lnTo>
                      <a:pt x="10500" y="686"/>
                    </a:lnTo>
                    <a:cubicBezTo>
                      <a:pt x="5593" y="138"/>
                      <a:pt x="46" y="663"/>
                      <a:pt x="1" y="686"/>
                    </a:cubicBez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0">
                <a:extLst>
                  <a:ext uri="{FF2B5EF4-FFF2-40B4-BE49-F238E27FC236}">
                    <a16:creationId xmlns:a16="http://schemas.microsoft.com/office/drawing/2014/main" id="{A8121C6E-28DA-5836-105A-EA7A2F2819BB}"/>
                  </a:ext>
                </a:extLst>
              </p:cNvPr>
              <p:cNvSpPr/>
              <p:nvPr/>
            </p:nvSpPr>
            <p:spPr>
              <a:xfrm>
                <a:off x="-3493250" y="2995575"/>
                <a:ext cx="4025" cy="399475"/>
              </a:xfrm>
              <a:custGeom>
                <a:avLst/>
                <a:gdLst/>
                <a:ahLst/>
                <a:cxnLst/>
                <a:rect l="l" t="t" r="r" b="b"/>
                <a:pathLst>
                  <a:path w="161" h="15979" extrusionOk="0">
                    <a:moveTo>
                      <a:pt x="0" y="1"/>
                    </a:moveTo>
                    <a:lnTo>
                      <a:pt x="160" y="1"/>
                    </a:lnTo>
                    <a:lnTo>
                      <a:pt x="160" y="15978"/>
                    </a:lnTo>
                    <a:lnTo>
                      <a:pt x="0" y="15978"/>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0">
                <a:extLst>
                  <a:ext uri="{FF2B5EF4-FFF2-40B4-BE49-F238E27FC236}">
                    <a16:creationId xmlns:a16="http://schemas.microsoft.com/office/drawing/2014/main" id="{3549DA3F-265C-9DEB-DDA5-EE5EC645993C}"/>
                  </a:ext>
                </a:extLst>
              </p:cNvPr>
              <p:cNvSpPr/>
              <p:nvPr/>
            </p:nvSpPr>
            <p:spPr>
              <a:xfrm>
                <a:off x="-3391675" y="2991025"/>
                <a:ext cx="3450" cy="402875"/>
              </a:xfrm>
              <a:custGeom>
                <a:avLst/>
                <a:gdLst/>
                <a:ahLst/>
                <a:cxnLst/>
                <a:rect l="l" t="t" r="r" b="b"/>
                <a:pathLst>
                  <a:path w="138" h="16115" extrusionOk="0">
                    <a:moveTo>
                      <a:pt x="0" y="0"/>
                    </a:moveTo>
                    <a:lnTo>
                      <a:pt x="137" y="0"/>
                    </a:lnTo>
                    <a:lnTo>
                      <a:pt x="137" y="16115"/>
                    </a:lnTo>
                    <a:lnTo>
                      <a:pt x="0" y="16115"/>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0">
                <a:extLst>
                  <a:ext uri="{FF2B5EF4-FFF2-40B4-BE49-F238E27FC236}">
                    <a16:creationId xmlns:a16="http://schemas.microsoft.com/office/drawing/2014/main" id="{A332E5D7-3A98-FFAC-44CA-288B8BA3E7B9}"/>
                  </a:ext>
                </a:extLst>
              </p:cNvPr>
              <p:cNvSpPr/>
              <p:nvPr/>
            </p:nvSpPr>
            <p:spPr>
              <a:xfrm>
                <a:off x="-3389975" y="3097150"/>
                <a:ext cx="93050" cy="196900"/>
              </a:xfrm>
              <a:custGeom>
                <a:avLst/>
                <a:gdLst/>
                <a:ahLst/>
                <a:cxnLst/>
                <a:rect l="l" t="t" r="r" b="b"/>
                <a:pathLst>
                  <a:path w="3722" h="7876" extrusionOk="0">
                    <a:moveTo>
                      <a:pt x="1" y="7647"/>
                    </a:moveTo>
                    <a:lnTo>
                      <a:pt x="1" y="1"/>
                    </a:lnTo>
                    <a:lnTo>
                      <a:pt x="3721" y="92"/>
                    </a:lnTo>
                    <a:lnTo>
                      <a:pt x="3721" y="787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0">
                <a:extLst>
                  <a:ext uri="{FF2B5EF4-FFF2-40B4-BE49-F238E27FC236}">
                    <a16:creationId xmlns:a16="http://schemas.microsoft.com/office/drawing/2014/main" id="{78C11F5B-51F8-A22C-5C03-F4C908B43763}"/>
                  </a:ext>
                </a:extLst>
              </p:cNvPr>
              <p:cNvSpPr/>
              <p:nvPr/>
            </p:nvSpPr>
            <p:spPr>
              <a:xfrm>
                <a:off x="-4049625" y="4188775"/>
                <a:ext cx="574075" cy="59925"/>
              </a:xfrm>
              <a:custGeom>
                <a:avLst/>
                <a:gdLst/>
                <a:ahLst/>
                <a:cxnLst/>
                <a:rect l="l" t="t" r="r" b="b"/>
                <a:pathLst>
                  <a:path w="22963" h="2397" extrusionOk="0">
                    <a:moveTo>
                      <a:pt x="252" y="0"/>
                    </a:moveTo>
                    <a:lnTo>
                      <a:pt x="22347" y="0"/>
                    </a:lnTo>
                    <a:lnTo>
                      <a:pt x="22963" y="2397"/>
                    </a:lnTo>
                    <a:lnTo>
                      <a:pt x="1" y="239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0">
                <a:extLst>
                  <a:ext uri="{FF2B5EF4-FFF2-40B4-BE49-F238E27FC236}">
                    <a16:creationId xmlns:a16="http://schemas.microsoft.com/office/drawing/2014/main" id="{60448711-BBE9-FB05-44C1-1F6E67F8245D}"/>
                  </a:ext>
                </a:extLst>
              </p:cNvPr>
              <p:cNvSpPr/>
              <p:nvPr/>
            </p:nvSpPr>
            <p:spPr>
              <a:xfrm>
                <a:off x="-4019375" y="4202475"/>
                <a:ext cx="24000" cy="23975"/>
              </a:xfrm>
              <a:custGeom>
                <a:avLst/>
                <a:gdLst/>
                <a:ahLst/>
                <a:cxnLst/>
                <a:rect l="l" t="t" r="r" b="b"/>
                <a:pathLst>
                  <a:path w="960" h="959" extrusionOk="0">
                    <a:moveTo>
                      <a:pt x="959" y="479"/>
                    </a:moveTo>
                    <a:cubicBezTo>
                      <a:pt x="959" y="753"/>
                      <a:pt x="731" y="959"/>
                      <a:pt x="480" y="959"/>
                    </a:cubicBezTo>
                    <a:cubicBezTo>
                      <a:pt x="229" y="959"/>
                      <a:pt x="0" y="730"/>
                      <a:pt x="0" y="479"/>
                    </a:cubicBezTo>
                    <a:cubicBezTo>
                      <a:pt x="0" y="183"/>
                      <a:pt x="229" y="0"/>
                      <a:pt x="480" y="0"/>
                    </a:cubicBezTo>
                    <a:cubicBezTo>
                      <a:pt x="731" y="0"/>
                      <a:pt x="959" y="183"/>
                      <a:pt x="959"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0">
                <a:extLst>
                  <a:ext uri="{FF2B5EF4-FFF2-40B4-BE49-F238E27FC236}">
                    <a16:creationId xmlns:a16="http://schemas.microsoft.com/office/drawing/2014/main" id="{31B27C30-2EAC-BCDB-8C5F-862B86B6A389}"/>
                  </a:ext>
                </a:extLst>
              </p:cNvPr>
              <p:cNvSpPr/>
              <p:nvPr/>
            </p:nvSpPr>
            <p:spPr>
              <a:xfrm>
                <a:off x="-3912100" y="4202475"/>
                <a:ext cx="24575" cy="23975"/>
              </a:xfrm>
              <a:custGeom>
                <a:avLst/>
                <a:gdLst/>
                <a:ahLst/>
                <a:cxnLst/>
                <a:rect l="l" t="t" r="r" b="b"/>
                <a:pathLst>
                  <a:path w="983" h="959" extrusionOk="0">
                    <a:moveTo>
                      <a:pt x="982" y="479"/>
                    </a:moveTo>
                    <a:cubicBezTo>
                      <a:pt x="982" y="753"/>
                      <a:pt x="754" y="959"/>
                      <a:pt x="503" y="959"/>
                    </a:cubicBezTo>
                    <a:cubicBezTo>
                      <a:pt x="206" y="959"/>
                      <a:pt x="1" y="730"/>
                      <a:pt x="1" y="479"/>
                    </a:cubicBezTo>
                    <a:cubicBezTo>
                      <a:pt x="1" y="183"/>
                      <a:pt x="229" y="0"/>
                      <a:pt x="503" y="0"/>
                    </a:cubicBezTo>
                    <a:cubicBezTo>
                      <a:pt x="777" y="0"/>
                      <a:pt x="982" y="183"/>
                      <a:pt x="982"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0">
                <a:extLst>
                  <a:ext uri="{FF2B5EF4-FFF2-40B4-BE49-F238E27FC236}">
                    <a16:creationId xmlns:a16="http://schemas.microsoft.com/office/drawing/2014/main" id="{E8919066-017F-128C-6A22-4E92CEB7B1C0}"/>
                  </a:ext>
                </a:extLst>
              </p:cNvPr>
              <p:cNvSpPr/>
              <p:nvPr/>
            </p:nvSpPr>
            <p:spPr>
              <a:xfrm>
                <a:off x="-3804250" y="4202475"/>
                <a:ext cx="24575" cy="23975"/>
              </a:xfrm>
              <a:custGeom>
                <a:avLst/>
                <a:gdLst/>
                <a:ahLst/>
                <a:cxnLst/>
                <a:rect l="l" t="t" r="r" b="b"/>
                <a:pathLst>
                  <a:path w="983" h="959" extrusionOk="0">
                    <a:moveTo>
                      <a:pt x="982" y="479"/>
                    </a:moveTo>
                    <a:cubicBezTo>
                      <a:pt x="982" y="753"/>
                      <a:pt x="754" y="959"/>
                      <a:pt x="480" y="959"/>
                    </a:cubicBezTo>
                    <a:cubicBezTo>
                      <a:pt x="229" y="959"/>
                      <a:pt x="1" y="730"/>
                      <a:pt x="1" y="479"/>
                    </a:cubicBezTo>
                    <a:cubicBezTo>
                      <a:pt x="1" y="183"/>
                      <a:pt x="229" y="0"/>
                      <a:pt x="480" y="0"/>
                    </a:cubicBezTo>
                    <a:cubicBezTo>
                      <a:pt x="754" y="0"/>
                      <a:pt x="982" y="183"/>
                      <a:pt x="982"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0">
                <a:extLst>
                  <a:ext uri="{FF2B5EF4-FFF2-40B4-BE49-F238E27FC236}">
                    <a16:creationId xmlns:a16="http://schemas.microsoft.com/office/drawing/2014/main" id="{B7DC309C-47E7-928C-493F-89982BDC3F8A}"/>
                  </a:ext>
                </a:extLst>
              </p:cNvPr>
              <p:cNvSpPr/>
              <p:nvPr/>
            </p:nvSpPr>
            <p:spPr>
              <a:xfrm>
                <a:off x="-3696400" y="4202475"/>
                <a:ext cx="24000" cy="23975"/>
              </a:xfrm>
              <a:custGeom>
                <a:avLst/>
                <a:gdLst/>
                <a:ahLst/>
                <a:cxnLst/>
                <a:rect l="l" t="t" r="r" b="b"/>
                <a:pathLst>
                  <a:path w="960" h="959" extrusionOk="0">
                    <a:moveTo>
                      <a:pt x="959" y="479"/>
                    </a:moveTo>
                    <a:cubicBezTo>
                      <a:pt x="959" y="753"/>
                      <a:pt x="731" y="959"/>
                      <a:pt x="480" y="959"/>
                    </a:cubicBezTo>
                    <a:cubicBezTo>
                      <a:pt x="206" y="959"/>
                      <a:pt x="1" y="730"/>
                      <a:pt x="1" y="479"/>
                    </a:cubicBezTo>
                    <a:cubicBezTo>
                      <a:pt x="1" y="183"/>
                      <a:pt x="229" y="0"/>
                      <a:pt x="480" y="0"/>
                    </a:cubicBezTo>
                    <a:cubicBezTo>
                      <a:pt x="777" y="0"/>
                      <a:pt x="959" y="183"/>
                      <a:pt x="959"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0">
                <a:extLst>
                  <a:ext uri="{FF2B5EF4-FFF2-40B4-BE49-F238E27FC236}">
                    <a16:creationId xmlns:a16="http://schemas.microsoft.com/office/drawing/2014/main" id="{72E57D36-68BB-DFBD-7B5D-5CD6B32968E5}"/>
                  </a:ext>
                </a:extLst>
              </p:cNvPr>
              <p:cNvSpPr/>
              <p:nvPr/>
            </p:nvSpPr>
            <p:spPr>
              <a:xfrm>
                <a:off x="-3588550" y="4202475"/>
                <a:ext cx="24000" cy="23975"/>
              </a:xfrm>
              <a:custGeom>
                <a:avLst/>
                <a:gdLst/>
                <a:ahLst/>
                <a:cxnLst/>
                <a:rect l="l" t="t" r="r" b="b"/>
                <a:pathLst>
                  <a:path w="960" h="959" extrusionOk="0">
                    <a:moveTo>
                      <a:pt x="959" y="479"/>
                    </a:moveTo>
                    <a:cubicBezTo>
                      <a:pt x="959" y="753"/>
                      <a:pt x="731" y="959"/>
                      <a:pt x="480" y="959"/>
                    </a:cubicBezTo>
                    <a:cubicBezTo>
                      <a:pt x="183" y="959"/>
                      <a:pt x="1" y="730"/>
                      <a:pt x="1" y="479"/>
                    </a:cubicBezTo>
                    <a:cubicBezTo>
                      <a:pt x="1" y="183"/>
                      <a:pt x="229" y="0"/>
                      <a:pt x="480" y="0"/>
                    </a:cubicBezTo>
                    <a:cubicBezTo>
                      <a:pt x="731" y="0"/>
                      <a:pt x="959" y="183"/>
                      <a:pt x="959" y="4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0">
                <a:extLst>
                  <a:ext uri="{FF2B5EF4-FFF2-40B4-BE49-F238E27FC236}">
                    <a16:creationId xmlns:a16="http://schemas.microsoft.com/office/drawing/2014/main" id="{5D556F35-6E0E-34B0-2B81-7C8F473747B7}"/>
                  </a:ext>
                </a:extLst>
              </p:cNvPr>
              <p:cNvSpPr/>
              <p:nvPr/>
            </p:nvSpPr>
            <p:spPr>
              <a:xfrm>
                <a:off x="-2094625" y="1869725"/>
                <a:ext cx="147250" cy="253950"/>
              </a:xfrm>
              <a:custGeom>
                <a:avLst/>
                <a:gdLst/>
                <a:ahLst/>
                <a:cxnLst/>
                <a:rect l="l" t="t" r="r" b="b"/>
                <a:pathLst>
                  <a:path w="5890" h="10158" extrusionOk="0">
                    <a:moveTo>
                      <a:pt x="411" y="1598"/>
                    </a:moveTo>
                    <a:lnTo>
                      <a:pt x="0" y="10158"/>
                    </a:lnTo>
                    <a:cubicBezTo>
                      <a:pt x="0" y="10158"/>
                      <a:pt x="3470" y="9108"/>
                      <a:pt x="5889" y="10158"/>
                    </a:cubicBezTo>
                    <a:lnTo>
                      <a:pt x="5547" y="1370"/>
                    </a:lnTo>
                    <a:cubicBezTo>
                      <a:pt x="5524" y="1393"/>
                      <a:pt x="3355" y="1"/>
                      <a:pt x="411" y="1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0">
                <a:extLst>
                  <a:ext uri="{FF2B5EF4-FFF2-40B4-BE49-F238E27FC236}">
                    <a16:creationId xmlns:a16="http://schemas.microsoft.com/office/drawing/2014/main" id="{538A73EA-3646-601C-4FE0-4FD11B39FBCB}"/>
                  </a:ext>
                </a:extLst>
              </p:cNvPr>
              <p:cNvSpPr/>
              <p:nvPr/>
            </p:nvSpPr>
            <p:spPr>
              <a:xfrm>
                <a:off x="-2094625" y="2092275"/>
                <a:ext cx="147250" cy="54800"/>
              </a:xfrm>
              <a:custGeom>
                <a:avLst/>
                <a:gdLst/>
                <a:ahLst/>
                <a:cxnLst/>
                <a:rect l="l" t="t" r="r" b="b"/>
                <a:pathLst>
                  <a:path w="5890" h="2192" extrusionOk="0">
                    <a:moveTo>
                      <a:pt x="0" y="1279"/>
                    </a:moveTo>
                    <a:cubicBezTo>
                      <a:pt x="0" y="1279"/>
                      <a:pt x="3013" y="2192"/>
                      <a:pt x="5889" y="1279"/>
                    </a:cubicBezTo>
                    <a:cubicBezTo>
                      <a:pt x="5866" y="1279"/>
                      <a:pt x="3515" y="0"/>
                      <a:pt x="0" y="1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0">
                <a:extLst>
                  <a:ext uri="{FF2B5EF4-FFF2-40B4-BE49-F238E27FC236}">
                    <a16:creationId xmlns:a16="http://schemas.microsoft.com/office/drawing/2014/main" id="{D4C03BAA-785A-5D70-401B-19CBFEF5A836}"/>
                  </a:ext>
                </a:extLst>
              </p:cNvPr>
              <p:cNvSpPr/>
              <p:nvPr/>
            </p:nvSpPr>
            <p:spPr>
              <a:xfrm>
                <a:off x="-1679225" y="1798400"/>
                <a:ext cx="147250" cy="253950"/>
              </a:xfrm>
              <a:custGeom>
                <a:avLst/>
                <a:gdLst/>
                <a:ahLst/>
                <a:cxnLst/>
                <a:rect l="l" t="t" r="r" b="b"/>
                <a:pathLst>
                  <a:path w="5890" h="10158" extrusionOk="0">
                    <a:moveTo>
                      <a:pt x="412" y="1598"/>
                    </a:moveTo>
                    <a:lnTo>
                      <a:pt x="1" y="10158"/>
                    </a:lnTo>
                    <a:cubicBezTo>
                      <a:pt x="1" y="10158"/>
                      <a:pt x="3448" y="9108"/>
                      <a:pt x="5890" y="10158"/>
                    </a:cubicBezTo>
                    <a:lnTo>
                      <a:pt x="5548" y="1370"/>
                    </a:lnTo>
                    <a:cubicBezTo>
                      <a:pt x="5502" y="1393"/>
                      <a:pt x="3333" y="0"/>
                      <a:pt x="412" y="1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0">
                <a:extLst>
                  <a:ext uri="{FF2B5EF4-FFF2-40B4-BE49-F238E27FC236}">
                    <a16:creationId xmlns:a16="http://schemas.microsoft.com/office/drawing/2014/main" id="{A8EAA730-66CE-0FC9-5843-367EF6685952}"/>
                  </a:ext>
                </a:extLst>
              </p:cNvPr>
              <p:cNvSpPr/>
              <p:nvPr/>
            </p:nvSpPr>
            <p:spPr>
              <a:xfrm>
                <a:off x="-1679225" y="2020950"/>
                <a:ext cx="146700" cy="54800"/>
              </a:xfrm>
              <a:custGeom>
                <a:avLst/>
                <a:gdLst/>
                <a:ahLst/>
                <a:cxnLst/>
                <a:rect l="l" t="t" r="r" b="b"/>
                <a:pathLst>
                  <a:path w="5868" h="2192" extrusionOk="0">
                    <a:moveTo>
                      <a:pt x="1" y="1278"/>
                    </a:moveTo>
                    <a:cubicBezTo>
                      <a:pt x="1" y="1278"/>
                      <a:pt x="2991" y="2191"/>
                      <a:pt x="5867" y="1278"/>
                    </a:cubicBezTo>
                    <a:cubicBezTo>
                      <a:pt x="5844" y="1278"/>
                      <a:pt x="3516" y="0"/>
                      <a:pt x="1" y="12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0">
                <a:extLst>
                  <a:ext uri="{FF2B5EF4-FFF2-40B4-BE49-F238E27FC236}">
                    <a16:creationId xmlns:a16="http://schemas.microsoft.com/office/drawing/2014/main" id="{4180F615-3162-BAD8-2FAC-D25EFC5F053B}"/>
                  </a:ext>
                </a:extLst>
              </p:cNvPr>
              <p:cNvSpPr/>
              <p:nvPr/>
            </p:nvSpPr>
            <p:spPr>
              <a:xfrm>
                <a:off x="-1843550" y="1903975"/>
                <a:ext cx="116425" cy="201450"/>
              </a:xfrm>
              <a:custGeom>
                <a:avLst/>
                <a:gdLst/>
                <a:ahLst/>
                <a:cxnLst/>
                <a:rect l="l" t="t" r="r" b="b"/>
                <a:pathLst>
                  <a:path w="4657" h="8058" extrusionOk="0">
                    <a:moveTo>
                      <a:pt x="320" y="1255"/>
                    </a:moveTo>
                    <a:lnTo>
                      <a:pt x="0" y="8057"/>
                    </a:lnTo>
                    <a:cubicBezTo>
                      <a:pt x="0" y="8057"/>
                      <a:pt x="2739" y="7190"/>
                      <a:pt x="4657" y="8057"/>
                    </a:cubicBezTo>
                    <a:lnTo>
                      <a:pt x="4406" y="1096"/>
                    </a:lnTo>
                    <a:cubicBezTo>
                      <a:pt x="4406" y="1096"/>
                      <a:pt x="2671" y="0"/>
                      <a:pt x="320" y="12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0">
                <a:extLst>
                  <a:ext uri="{FF2B5EF4-FFF2-40B4-BE49-F238E27FC236}">
                    <a16:creationId xmlns:a16="http://schemas.microsoft.com/office/drawing/2014/main" id="{28177656-171D-3D2E-79CD-43F613E3C0F9}"/>
                  </a:ext>
                </a:extLst>
              </p:cNvPr>
              <p:cNvSpPr/>
              <p:nvPr/>
            </p:nvSpPr>
            <p:spPr>
              <a:xfrm>
                <a:off x="-1843550" y="2080300"/>
                <a:ext cx="116425" cy="42800"/>
              </a:xfrm>
              <a:custGeom>
                <a:avLst/>
                <a:gdLst/>
                <a:ahLst/>
                <a:cxnLst/>
                <a:rect l="l" t="t" r="r" b="b"/>
                <a:pathLst>
                  <a:path w="4657" h="1712" extrusionOk="0">
                    <a:moveTo>
                      <a:pt x="0" y="1004"/>
                    </a:moveTo>
                    <a:cubicBezTo>
                      <a:pt x="0" y="1004"/>
                      <a:pt x="2374" y="1712"/>
                      <a:pt x="4657" y="1004"/>
                    </a:cubicBezTo>
                    <a:cubicBezTo>
                      <a:pt x="4657" y="1004"/>
                      <a:pt x="2808" y="0"/>
                      <a:pt x="0" y="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0">
                <a:extLst>
                  <a:ext uri="{FF2B5EF4-FFF2-40B4-BE49-F238E27FC236}">
                    <a16:creationId xmlns:a16="http://schemas.microsoft.com/office/drawing/2014/main" id="{CF88D223-50C6-8F89-E01A-FADCA9686FE2}"/>
                  </a:ext>
                </a:extLst>
              </p:cNvPr>
              <p:cNvSpPr/>
              <p:nvPr/>
            </p:nvSpPr>
            <p:spPr>
              <a:xfrm>
                <a:off x="-1458375" y="1903975"/>
                <a:ext cx="116425" cy="201450"/>
              </a:xfrm>
              <a:custGeom>
                <a:avLst/>
                <a:gdLst/>
                <a:ahLst/>
                <a:cxnLst/>
                <a:rect l="l" t="t" r="r" b="b"/>
                <a:pathLst>
                  <a:path w="4657" h="8058" extrusionOk="0">
                    <a:moveTo>
                      <a:pt x="320" y="1255"/>
                    </a:moveTo>
                    <a:lnTo>
                      <a:pt x="0" y="8057"/>
                    </a:lnTo>
                    <a:cubicBezTo>
                      <a:pt x="0" y="8057"/>
                      <a:pt x="2739" y="7190"/>
                      <a:pt x="4657" y="8057"/>
                    </a:cubicBezTo>
                    <a:lnTo>
                      <a:pt x="4406" y="1096"/>
                    </a:lnTo>
                    <a:cubicBezTo>
                      <a:pt x="4406" y="1096"/>
                      <a:pt x="2671" y="0"/>
                      <a:pt x="320" y="12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0">
                <a:extLst>
                  <a:ext uri="{FF2B5EF4-FFF2-40B4-BE49-F238E27FC236}">
                    <a16:creationId xmlns:a16="http://schemas.microsoft.com/office/drawing/2014/main" id="{1E6E6CB7-06A7-B881-BF4E-2D61C68AB135}"/>
                  </a:ext>
                </a:extLst>
              </p:cNvPr>
              <p:cNvSpPr/>
              <p:nvPr/>
            </p:nvSpPr>
            <p:spPr>
              <a:xfrm>
                <a:off x="-1458375" y="2080300"/>
                <a:ext cx="116425" cy="42800"/>
              </a:xfrm>
              <a:custGeom>
                <a:avLst/>
                <a:gdLst/>
                <a:ahLst/>
                <a:cxnLst/>
                <a:rect l="l" t="t" r="r" b="b"/>
                <a:pathLst>
                  <a:path w="4657" h="1712" extrusionOk="0">
                    <a:moveTo>
                      <a:pt x="0" y="1004"/>
                    </a:moveTo>
                    <a:cubicBezTo>
                      <a:pt x="0" y="1004"/>
                      <a:pt x="2374" y="1712"/>
                      <a:pt x="4657" y="1004"/>
                    </a:cubicBezTo>
                    <a:cubicBezTo>
                      <a:pt x="4657" y="1004"/>
                      <a:pt x="2808" y="0"/>
                      <a:pt x="0" y="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0">
                <a:extLst>
                  <a:ext uri="{FF2B5EF4-FFF2-40B4-BE49-F238E27FC236}">
                    <a16:creationId xmlns:a16="http://schemas.microsoft.com/office/drawing/2014/main" id="{D3A33533-C809-C243-A01F-AF04C1A3FC05}"/>
                  </a:ext>
                </a:extLst>
              </p:cNvPr>
              <p:cNvSpPr/>
              <p:nvPr/>
            </p:nvSpPr>
            <p:spPr>
              <a:xfrm>
                <a:off x="-1267225" y="1852025"/>
                <a:ext cx="147250" cy="253400"/>
              </a:xfrm>
              <a:custGeom>
                <a:avLst/>
                <a:gdLst/>
                <a:ahLst/>
                <a:cxnLst/>
                <a:rect l="l" t="t" r="r" b="b"/>
                <a:pathLst>
                  <a:path w="5890" h="10136" extrusionOk="0">
                    <a:moveTo>
                      <a:pt x="412" y="1576"/>
                    </a:moveTo>
                    <a:lnTo>
                      <a:pt x="1" y="10135"/>
                    </a:lnTo>
                    <a:cubicBezTo>
                      <a:pt x="1" y="10135"/>
                      <a:pt x="3470" y="9063"/>
                      <a:pt x="5890" y="10135"/>
                    </a:cubicBezTo>
                    <a:lnTo>
                      <a:pt x="5547" y="1348"/>
                    </a:lnTo>
                    <a:cubicBezTo>
                      <a:pt x="5547" y="1370"/>
                      <a:pt x="3356" y="1"/>
                      <a:pt x="412" y="15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0">
                <a:extLst>
                  <a:ext uri="{FF2B5EF4-FFF2-40B4-BE49-F238E27FC236}">
                    <a16:creationId xmlns:a16="http://schemas.microsoft.com/office/drawing/2014/main" id="{B5EEA9FD-5FDA-42A8-01A3-321AFC0B2381}"/>
                  </a:ext>
                </a:extLst>
              </p:cNvPr>
              <p:cNvSpPr/>
              <p:nvPr/>
            </p:nvSpPr>
            <p:spPr>
              <a:xfrm>
                <a:off x="-1267225" y="2074000"/>
                <a:ext cx="147250" cy="54825"/>
              </a:xfrm>
              <a:custGeom>
                <a:avLst/>
                <a:gdLst/>
                <a:ahLst/>
                <a:cxnLst/>
                <a:rect l="l" t="t" r="r" b="b"/>
                <a:pathLst>
                  <a:path w="5890" h="2193" extrusionOk="0">
                    <a:moveTo>
                      <a:pt x="1" y="1279"/>
                    </a:moveTo>
                    <a:cubicBezTo>
                      <a:pt x="1" y="1279"/>
                      <a:pt x="3014" y="2192"/>
                      <a:pt x="5890" y="1279"/>
                    </a:cubicBezTo>
                    <a:cubicBezTo>
                      <a:pt x="5890" y="1279"/>
                      <a:pt x="3516" y="1"/>
                      <a:pt x="1" y="1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0">
                <a:extLst>
                  <a:ext uri="{FF2B5EF4-FFF2-40B4-BE49-F238E27FC236}">
                    <a16:creationId xmlns:a16="http://schemas.microsoft.com/office/drawing/2014/main" id="{9EC86F09-8DAE-2593-B598-76510706B0F3}"/>
                  </a:ext>
                </a:extLst>
              </p:cNvPr>
              <p:cNvSpPr/>
              <p:nvPr/>
            </p:nvSpPr>
            <p:spPr>
              <a:xfrm>
                <a:off x="-2492925" y="2450625"/>
                <a:ext cx="261375" cy="364100"/>
              </a:xfrm>
              <a:custGeom>
                <a:avLst/>
                <a:gdLst/>
                <a:ahLst/>
                <a:cxnLst/>
                <a:rect l="l" t="t" r="r" b="b"/>
                <a:pathLst>
                  <a:path w="10455" h="14564" extrusionOk="0">
                    <a:moveTo>
                      <a:pt x="183" y="6209"/>
                    </a:moveTo>
                    <a:cubicBezTo>
                      <a:pt x="183" y="6209"/>
                      <a:pt x="0" y="1"/>
                      <a:pt x="5866" y="2877"/>
                    </a:cubicBezTo>
                    <a:lnTo>
                      <a:pt x="10454" y="11893"/>
                    </a:lnTo>
                    <a:lnTo>
                      <a:pt x="5889" y="1456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0">
                <a:extLst>
                  <a:ext uri="{FF2B5EF4-FFF2-40B4-BE49-F238E27FC236}">
                    <a16:creationId xmlns:a16="http://schemas.microsoft.com/office/drawing/2014/main" id="{74F0D7D9-2E24-A803-62B2-835787682F7C}"/>
                  </a:ext>
                </a:extLst>
              </p:cNvPr>
              <p:cNvSpPr/>
              <p:nvPr/>
            </p:nvSpPr>
            <p:spPr>
              <a:xfrm>
                <a:off x="-2346275" y="2747350"/>
                <a:ext cx="114150" cy="66800"/>
              </a:xfrm>
              <a:custGeom>
                <a:avLst/>
                <a:gdLst/>
                <a:ahLst/>
                <a:cxnLst/>
                <a:rect l="l" t="t" r="r" b="b"/>
                <a:pathLst>
                  <a:path w="4566" h="2672" extrusionOk="0">
                    <a:moveTo>
                      <a:pt x="0" y="2671"/>
                    </a:moveTo>
                    <a:cubicBezTo>
                      <a:pt x="0" y="2671"/>
                      <a:pt x="1918" y="480"/>
                      <a:pt x="4565" y="1"/>
                    </a:cubicBezTo>
                    <a:cubicBezTo>
                      <a:pt x="4565" y="1"/>
                      <a:pt x="2990" y="1758"/>
                      <a:pt x="0" y="26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0">
                <a:extLst>
                  <a:ext uri="{FF2B5EF4-FFF2-40B4-BE49-F238E27FC236}">
                    <a16:creationId xmlns:a16="http://schemas.microsoft.com/office/drawing/2014/main" id="{28FB1912-7A1E-91AC-FA98-DF52EA95C162}"/>
                  </a:ext>
                </a:extLst>
              </p:cNvPr>
              <p:cNvSpPr/>
              <p:nvPr/>
            </p:nvSpPr>
            <p:spPr>
              <a:xfrm>
                <a:off x="-2320025" y="2765050"/>
                <a:ext cx="78775" cy="69075"/>
              </a:xfrm>
              <a:custGeom>
                <a:avLst/>
                <a:gdLst/>
                <a:ahLst/>
                <a:cxnLst/>
                <a:rect l="l" t="t" r="r" b="b"/>
                <a:pathLst>
                  <a:path w="3151" h="2763" extrusionOk="0">
                    <a:moveTo>
                      <a:pt x="0" y="1507"/>
                    </a:moveTo>
                    <a:cubicBezTo>
                      <a:pt x="0" y="1507"/>
                      <a:pt x="959" y="251"/>
                      <a:pt x="2579" y="0"/>
                    </a:cubicBezTo>
                    <a:lnTo>
                      <a:pt x="3150" y="1530"/>
                    </a:lnTo>
                    <a:lnTo>
                      <a:pt x="1073" y="276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0">
                <a:extLst>
                  <a:ext uri="{FF2B5EF4-FFF2-40B4-BE49-F238E27FC236}">
                    <a16:creationId xmlns:a16="http://schemas.microsoft.com/office/drawing/2014/main" id="{83A46655-2D59-AEA1-452E-79E1ECA81C33}"/>
                  </a:ext>
                </a:extLst>
              </p:cNvPr>
              <p:cNvSpPr/>
              <p:nvPr/>
            </p:nvSpPr>
            <p:spPr>
              <a:xfrm>
                <a:off x="-2292650" y="2803275"/>
                <a:ext cx="51950" cy="30850"/>
              </a:xfrm>
              <a:custGeom>
                <a:avLst/>
                <a:gdLst/>
                <a:ahLst/>
                <a:cxnLst/>
                <a:rect l="l" t="t" r="r" b="b"/>
                <a:pathLst>
                  <a:path w="2078" h="1234" extrusionOk="0">
                    <a:moveTo>
                      <a:pt x="1" y="1233"/>
                    </a:moveTo>
                    <a:cubicBezTo>
                      <a:pt x="1" y="1233"/>
                      <a:pt x="891" y="229"/>
                      <a:pt x="2078" y="1"/>
                    </a:cubicBezTo>
                    <a:cubicBezTo>
                      <a:pt x="2078" y="1"/>
                      <a:pt x="1347" y="799"/>
                      <a:pt x="1" y="12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0">
                <a:extLst>
                  <a:ext uri="{FF2B5EF4-FFF2-40B4-BE49-F238E27FC236}">
                    <a16:creationId xmlns:a16="http://schemas.microsoft.com/office/drawing/2014/main" id="{8A6C8607-9D19-B07C-4B96-6C05114E2D0D}"/>
                  </a:ext>
                </a:extLst>
              </p:cNvPr>
              <p:cNvSpPr/>
              <p:nvPr/>
            </p:nvSpPr>
            <p:spPr>
              <a:xfrm>
                <a:off x="-2273250" y="2812975"/>
                <a:ext cx="86775" cy="138125"/>
              </a:xfrm>
              <a:custGeom>
                <a:avLst/>
                <a:gdLst/>
                <a:ahLst/>
                <a:cxnLst/>
                <a:rect l="l" t="t" r="r" b="b"/>
                <a:pathLst>
                  <a:path w="3471" h="5525" extrusionOk="0">
                    <a:moveTo>
                      <a:pt x="1" y="366"/>
                    </a:moveTo>
                    <a:lnTo>
                      <a:pt x="3470" y="5524"/>
                    </a:lnTo>
                    <a:lnTo>
                      <a:pt x="640" y="1"/>
                    </a:lnTo>
                    <a:cubicBezTo>
                      <a:pt x="640" y="1"/>
                      <a:pt x="366" y="1"/>
                      <a:pt x="1" y="3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0">
                <a:extLst>
                  <a:ext uri="{FF2B5EF4-FFF2-40B4-BE49-F238E27FC236}">
                    <a16:creationId xmlns:a16="http://schemas.microsoft.com/office/drawing/2014/main" id="{99A024AD-A08F-E0AD-CB77-2BA2B178B533}"/>
                  </a:ext>
                </a:extLst>
              </p:cNvPr>
              <p:cNvSpPr/>
              <p:nvPr/>
            </p:nvSpPr>
            <p:spPr>
              <a:xfrm>
                <a:off x="-2488375" y="2521950"/>
                <a:ext cx="142125" cy="83925"/>
              </a:xfrm>
              <a:custGeom>
                <a:avLst/>
                <a:gdLst/>
                <a:ahLst/>
                <a:cxnLst/>
                <a:rect l="l" t="t" r="r" b="b"/>
                <a:pathLst>
                  <a:path w="5685" h="3357" extrusionOk="0">
                    <a:moveTo>
                      <a:pt x="1" y="3356"/>
                    </a:moveTo>
                    <a:cubicBezTo>
                      <a:pt x="1" y="3356"/>
                      <a:pt x="1827" y="161"/>
                      <a:pt x="5684" y="24"/>
                    </a:cubicBezTo>
                    <a:cubicBezTo>
                      <a:pt x="5684" y="1"/>
                      <a:pt x="2260" y="343"/>
                      <a:pt x="1" y="33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0">
                <a:extLst>
                  <a:ext uri="{FF2B5EF4-FFF2-40B4-BE49-F238E27FC236}">
                    <a16:creationId xmlns:a16="http://schemas.microsoft.com/office/drawing/2014/main" id="{68ABCFD1-CB8F-6F03-F735-69FFBA150A74}"/>
                  </a:ext>
                </a:extLst>
              </p:cNvPr>
              <p:cNvSpPr/>
              <p:nvPr/>
            </p:nvSpPr>
            <p:spPr>
              <a:xfrm>
                <a:off x="-2457550" y="2606400"/>
                <a:ext cx="126125" cy="181500"/>
              </a:xfrm>
              <a:custGeom>
                <a:avLst/>
                <a:gdLst/>
                <a:ahLst/>
                <a:cxnLst/>
                <a:rect l="l" t="t" r="r" b="b"/>
                <a:pathLst>
                  <a:path w="5045" h="7260" extrusionOk="0">
                    <a:moveTo>
                      <a:pt x="457" y="298"/>
                    </a:moveTo>
                    <a:cubicBezTo>
                      <a:pt x="0" y="572"/>
                      <a:pt x="548" y="2283"/>
                      <a:pt x="1689" y="4155"/>
                    </a:cubicBezTo>
                    <a:cubicBezTo>
                      <a:pt x="2831" y="6004"/>
                      <a:pt x="4109" y="7259"/>
                      <a:pt x="4588" y="6963"/>
                    </a:cubicBezTo>
                    <a:cubicBezTo>
                      <a:pt x="5045" y="6689"/>
                      <a:pt x="4520" y="4977"/>
                      <a:pt x="3378" y="3128"/>
                    </a:cubicBezTo>
                    <a:cubicBezTo>
                      <a:pt x="2237" y="1256"/>
                      <a:pt x="913" y="1"/>
                      <a:pt x="457" y="298"/>
                    </a:cubicBezTo>
                    <a:close/>
                    <a:moveTo>
                      <a:pt x="4337" y="6552"/>
                    </a:moveTo>
                    <a:cubicBezTo>
                      <a:pt x="3949" y="6803"/>
                      <a:pt x="2808" y="5684"/>
                      <a:pt x="1803" y="4087"/>
                    </a:cubicBezTo>
                    <a:cubicBezTo>
                      <a:pt x="799" y="2489"/>
                      <a:pt x="320" y="982"/>
                      <a:pt x="708" y="731"/>
                    </a:cubicBezTo>
                    <a:cubicBezTo>
                      <a:pt x="1119" y="457"/>
                      <a:pt x="2260" y="1576"/>
                      <a:pt x="3264" y="3174"/>
                    </a:cubicBezTo>
                    <a:cubicBezTo>
                      <a:pt x="4246" y="4771"/>
                      <a:pt x="4748" y="6278"/>
                      <a:pt x="4337" y="65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0">
                <a:extLst>
                  <a:ext uri="{FF2B5EF4-FFF2-40B4-BE49-F238E27FC236}">
                    <a16:creationId xmlns:a16="http://schemas.microsoft.com/office/drawing/2014/main" id="{B606EAB3-DCE9-AEF8-C42C-10B2807F545E}"/>
                  </a:ext>
                </a:extLst>
              </p:cNvPr>
              <p:cNvSpPr/>
              <p:nvPr/>
            </p:nvSpPr>
            <p:spPr>
              <a:xfrm>
                <a:off x="-2297775" y="2449475"/>
                <a:ext cx="204300" cy="331000"/>
              </a:xfrm>
              <a:custGeom>
                <a:avLst/>
                <a:gdLst/>
                <a:ahLst/>
                <a:cxnLst/>
                <a:rect l="l" t="t" r="r" b="b"/>
                <a:pathLst>
                  <a:path w="8172" h="13240" extrusionOk="0">
                    <a:moveTo>
                      <a:pt x="0" y="5411"/>
                    </a:moveTo>
                    <a:cubicBezTo>
                      <a:pt x="0" y="5411"/>
                      <a:pt x="571" y="1"/>
                      <a:pt x="5273" y="3197"/>
                    </a:cubicBezTo>
                    <a:lnTo>
                      <a:pt x="8172" y="11482"/>
                    </a:lnTo>
                    <a:lnTo>
                      <a:pt x="3926" y="132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0">
                <a:extLst>
                  <a:ext uri="{FF2B5EF4-FFF2-40B4-BE49-F238E27FC236}">
                    <a16:creationId xmlns:a16="http://schemas.microsoft.com/office/drawing/2014/main" id="{86510447-5F01-2FC8-52AE-0A000D8179D3}"/>
                  </a:ext>
                </a:extLst>
              </p:cNvPr>
              <p:cNvSpPr/>
              <p:nvPr/>
            </p:nvSpPr>
            <p:spPr>
              <a:xfrm>
                <a:off x="-2200200" y="2736525"/>
                <a:ext cx="106725" cy="43950"/>
              </a:xfrm>
              <a:custGeom>
                <a:avLst/>
                <a:gdLst/>
                <a:ahLst/>
                <a:cxnLst/>
                <a:rect l="l" t="t" r="r" b="b"/>
                <a:pathLst>
                  <a:path w="4269" h="1758" extrusionOk="0">
                    <a:moveTo>
                      <a:pt x="0" y="1758"/>
                    </a:moveTo>
                    <a:cubicBezTo>
                      <a:pt x="0" y="1758"/>
                      <a:pt x="1918" y="114"/>
                      <a:pt x="4269" y="0"/>
                    </a:cubicBezTo>
                    <a:cubicBezTo>
                      <a:pt x="4269" y="0"/>
                      <a:pt x="2694" y="1301"/>
                      <a:pt x="0" y="17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0">
                <a:extLst>
                  <a:ext uri="{FF2B5EF4-FFF2-40B4-BE49-F238E27FC236}">
                    <a16:creationId xmlns:a16="http://schemas.microsoft.com/office/drawing/2014/main" id="{4D41E15A-9ED5-8473-E4F7-ED5CB18E34D2}"/>
                  </a:ext>
                </a:extLst>
              </p:cNvPr>
              <p:cNvSpPr/>
              <p:nvPr/>
            </p:nvSpPr>
            <p:spPr>
              <a:xfrm>
                <a:off x="-2176225" y="2748500"/>
                <a:ext cx="67350" cy="54800"/>
              </a:xfrm>
              <a:custGeom>
                <a:avLst/>
                <a:gdLst/>
                <a:ahLst/>
                <a:cxnLst/>
                <a:rect l="l" t="t" r="r" b="b"/>
                <a:pathLst>
                  <a:path w="2694" h="2192" extrusionOk="0">
                    <a:moveTo>
                      <a:pt x="0" y="1005"/>
                    </a:moveTo>
                    <a:cubicBezTo>
                      <a:pt x="0" y="1005"/>
                      <a:pt x="936" y="23"/>
                      <a:pt x="2397" y="0"/>
                    </a:cubicBezTo>
                    <a:lnTo>
                      <a:pt x="2694" y="1393"/>
                    </a:lnTo>
                    <a:lnTo>
                      <a:pt x="753" y="2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0">
                <a:extLst>
                  <a:ext uri="{FF2B5EF4-FFF2-40B4-BE49-F238E27FC236}">
                    <a16:creationId xmlns:a16="http://schemas.microsoft.com/office/drawing/2014/main" id="{622691A1-DEDC-6BFF-ECF0-F8717D2F434C}"/>
                  </a:ext>
                </a:extLst>
              </p:cNvPr>
              <p:cNvSpPr/>
              <p:nvPr/>
            </p:nvSpPr>
            <p:spPr>
              <a:xfrm>
                <a:off x="-2156250" y="2783300"/>
                <a:ext cx="48525" cy="20000"/>
              </a:xfrm>
              <a:custGeom>
                <a:avLst/>
                <a:gdLst/>
                <a:ahLst/>
                <a:cxnLst/>
                <a:rect l="l" t="t" r="r" b="b"/>
                <a:pathLst>
                  <a:path w="1941" h="800" extrusionOk="0">
                    <a:moveTo>
                      <a:pt x="0" y="800"/>
                    </a:moveTo>
                    <a:cubicBezTo>
                      <a:pt x="0" y="800"/>
                      <a:pt x="845" y="69"/>
                      <a:pt x="1940" y="1"/>
                    </a:cubicBezTo>
                    <a:cubicBezTo>
                      <a:pt x="1895" y="1"/>
                      <a:pt x="1210" y="617"/>
                      <a:pt x="0" y="8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0">
                <a:extLst>
                  <a:ext uri="{FF2B5EF4-FFF2-40B4-BE49-F238E27FC236}">
                    <a16:creationId xmlns:a16="http://schemas.microsoft.com/office/drawing/2014/main" id="{3A414E95-B53F-356B-5552-BBFB82CCC2BA}"/>
                  </a:ext>
                </a:extLst>
              </p:cNvPr>
              <p:cNvSpPr/>
              <p:nvPr/>
            </p:nvSpPr>
            <p:spPr>
              <a:xfrm>
                <a:off x="-2138575" y="2789000"/>
                <a:ext cx="59950" cy="127850"/>
              </a:xfrm>
              <a:custGeom>
                <a:avLst/>
                <a:gdLst/>
                <a:ahLst/>
                <a:cxnLst/>
                <a:rect l="l" t="t" r="r" b="b"/>
                <a:pathLst>
                  <a:path w="2398" h="5114" extrusionOk="0">
                    <a:moveTo>
                      <a:pt x="1" y="275"/>
                    </a:moveTo>
                    <a:lnTo>
                      <a:pt x="2397" y="5114"/>
                    </a:lnTo>
                    <a:lnTo>
                      <a:pt x="617" y="1"/>
                    </a:lnTo>
                    <a:cubicBezTo>
                      <a:pt x="617" y="1"/>
                      <a:pt x="366" y="1"/>
                      <a:pt x="1"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0">
                <a:extLst>
                  <a:ext uri="{FF2B5EF4-FFF2-40B4-BE49-F238E27FC236}">
                    <a16:creationId xmlns:a16="http://schemas.microsoft.com/office/drawing/2014/main" id="{0955DAD6-2588-CCE4-8917-61088DC6F3CB}"/>
                  </a:ext>
                </a:extLst>
              </p:cNvPr>
              <p:cNvSpPr/>
              <p:nvPr/>
            </p:nvSpPr>
            <p:spPr>
              <a:xfrm>
                <a:off x="-2297775" y="2520825"/>
                <a:ext cx="131825" cy="63925"/>
              </a:xfrm>
              <a:custGeom>
                <a:avLst/>
                <a:gdLst/>
                <a:ahLst/>
                <a:cxnLst/>
                <a:rect l="l" t="t" r="r" b="b"/>
                <a:pathLst>
                  <a:path w="5273" h="2557" extrusionOk="0">
                    <a:moveTo>
                      <a:pt x="0" y="2557"/>
                    </a:moveTo>
                    <a:cubicBezTo>
                      <a:pt x="0" y="2557"/>
                      <a:pt x="1940" y="0"/>
                      <a:pt x="5273" y="343"/>
                    </a:cubicBezTo>
                    <a:cubicBezTo>
                      <a:pt x="5273" y="320"/>
                      <a:pt x="2283" y="206"/>
                      <a:pt x="0" y="25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0">
                <a:extLst>
                  <a:ext uri="{FF2B5EF4-FFF2-40B4-BE49-F238E27FC236}">
                    <a16:creationId xmlns:a16="http://schemas.microsoft.com/office/drawing/2014/main" id="{81F5F4B7-7FB8-AB01-7346-D407772E2188}"/>
                  </a:ext>
                </a:extLst>
              </p:cNvPr>
              <p:cNvSpPr/>
              <p:nvPr/>
            </p:nvSpPr>
            <p:spPr>
              <a:xfrm>
                <a:off x="-2273250" y="2591000"/>
                <a:ext cx="90200" cy="164950"/>
              </a:xfrm>
              <a:custGeom>
                <a:avLst/>
                <a:gdLst/>
                <a:ahLst/>
                <a:cxnLst/>
                <a:rect l="l" t="t" r="r" b="b"/>
                <a:pathLst>
                  <a:path w="3608" h="6598" extrusionOk="0">
                    <a:moveTo>
                      <a:pt x="412" y="206"/>
                    </a:moveTo>
                    <a:cubicBezTo>
                      <a:pt x="1" y="389"/>
                      <a:pt x="252" y="1941"/>
                      <a:pt x="1028" y="3653"/>
                    </a:cubicBezTo>
                    <a:cubicBezTo>
                      <a:pt x="1781" y="5365"/>
                      <a:pt x="2763" y="6597"/>
                      <a:pt x="3196" y="6415"/>
                    </a:cubicBezTo>
                    <a:cubicBezTo>
                      <a:pt x="3607" y="6209"/>
                      <a:pt x="3356" y="4680"/>
                      <a:pt x="2580" y="2968"/>
                    </a:cubicBezTo>
                    <a:cubicBezTo>
                      <a:pt x="1827" y="1256"/>
                      <a:pt x="868" y="1"/>
                      <a:pt x="412" y="206"/>
                    </a:cubicBezTo>
                    <a:close/>
                    <a:moveTo>
                      <a:pt x="3014" y="6026"/>
                    </a:moveTo>
                    <a:cubicBezTo>
                      <a:pt x="2649" y="6186"/>
                      <a:pt x="1781" y="5113"/>
                      <a:pt x="1142" y="3584"/>
                    </a:cubicBezTo>
                    <a:cubicBezTo>
                      <a:pt x="480" y="2078"/>
                      <a:pt x="229" y="731"/>
                      <a:pt x="617" y="571"/>
                    </a:cubicBezTo>
                    <a:cubicBezTo>
                      <a:pt x="982" y="389"/>
                      <a:pt x="1850" y="1484"/>
                      <a:pt x="2512" y="2991"/>
                    </a:cubicBezTo>
                    <a:cubicBezTo>
                      <a:pt x="3151" y="4497"/>
                      <a:pt x="3425" y="5867"/>
                      <a:pt x="3014" y="60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0">
                <a:extLst>
                  <a:ext uri="{FF2B5EF4-FFF2-40B4-BE49-F238E27FC236}">
                    <a16:creationId xmlns:a16="http://schemas.microsoft.com/office/drawing/2014/main" id="{F0F90FDD-D4B8-8D6C-5152-34DC68BDCAC0}"/>
                  </a:ext>
                </a:extLst>
              </p:cNvPr>
              <p:cNvSpPr/>
              <p:nvPr/>
            </p:nvSpPr>
            <p:spPr>
              <a:xfrm>
                <a:off x="-1066350" y="2427800"/>
                <a:ext cx="203725" cy="331000"/>
              </a:xfrm>
              <a:custGeom>
                <a:avLst/>
                <a:gdLst/>
                <a:ahLst/>
                <a:cxnLst/>
                <a:rect l="l" t="t" r="r" b="b"/>
                <a:pathLst>
                  <a:path w="8149" h="13240" extrusionOk="0">
                    <a:moveTo>
                      <a:pt x="8149" y="5387"/>
                    </a:moveTo>
                    <a:cubicBezTo>
                      <a:pt x="8149" y="5387"/>
                      <a:pt x="7578" y="1"/>
                      <a:pt x="2876" y="3196"/>
                    </a:cubicBezTo>
                    <a:lnTo>
                      <a:pt x="0" y="11459"/>
                    </a:lnTo>
                    <a:lnTo>
                      <a:pt x="4246" y="132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0">
                <a:extLst>
                  <a:ext uri="{FF2B5EF4-FFF2-40B4-BE49-F238E27FC236}">
                    <a16:creationId xmlns:a16="http://schemas.microsoft.com/office/drawing/2014/main" id="{19DF3668-F5F9-26F3-EFAA-BD4B8EAB974B}"/>
                  </a:ext>
                </a:extLst>
              </p:cNvPr>
              <p:cNvSpPr/>
              <p:nvPr/>
            </p:nvSpPr>
            <p:spPr>
              <a:xfrm>
                <a:off x="-1066350" y="2714250"/>
                <a:ext cx="106150" cy="44550"/>
              </a:xfrm>
              <a:custGeom>
                <a:avLst/>
                <a:gdLst/>
                <a:ahLst/>
                <a:cxnLst/>
                <a:rect l="l" t="t" r="r" b="b"/>
                <a:pathLst>
                  <a:path w="4246" h="1782" extrusionOk="0">
                    <a:moveTo>
                      <a:pt x="4246" y="1781"/>
                    </a:moveTo>
                    <a:cubicBezTo>
                      <a:pt x="4246" y="1781"/>
                      <a:pt x="2329" y="115"/>
                      <a:pt x="0" y="1"/>
                    </a:cubicBezTo>
                    <a:cubicBezTo>
                      <a:pt x="0" y="1"/>
                      <a:pt x="1552" y="1348"/>
                      <a:pt x="4246" y="17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0">
                <a:extLst>
                  <a:ext uri="{FF2B5EF4-FFF2-40B4-BE49-F238E27FC236}">
                    <a16:creationId xmlns:a16="http://schemas.microsoft.com/office/drawing/2014/main" id="{5F431434-29A7-9B4E-EA91-F61B1D1040ED}"/>
                  </a:ext>
                </a:extLst>
              </p:cNvPr>
              <p:cNvSpPr/>
              <p:nvPr/>
            </p:nvSpPr>
            <p:spPr>
              <a:xfrm>
                <a:off x="-1052100" y="2727375"/>
                <a:ext cx="67375" cy="54825"/>
              </a:xfrm>
              <a:custGeom>
                <a:avLst/>
                <a:gdLst/>
                <a:ahLst/>
                <a:cxnLst/>
                <a:rect l="l" t="t" r="r" b="b"/>
                <a:pathLst>
                  <a:path w="2695" h="2193" extrusionOk="0">
                    <a:moveTo>
                      <a:pt x="2694" y="982"/>
                    </a:moveTo>
                    <a:cubicBezTo>
                      <a:pt x="2694" y="982"/>
                      <a:pt x="1759" y="24"/>
                      <a:pt x="298" y="1"/>
                    </a:cubicBezTo>
                    <a:lnTo>
                      <a:pt x="1" y="1393"/>
                    </a:lnTo>
                    <a:lnTo>
                      <a:pt x="1941" y="2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0">
                <a:extLst>
                  <a:ext uri="{FF2B5EF4-FFF2-40B4-BE49-F238E27FC236}">
                    <a16:creationId xmlns:a16="http://schemas.microsoft.com/office/drawing/2014/main" id="{DDF26E3A-9D66-E352-3907-24ED7E5434C6}"/>
                  </a:ext>
                </a:extLst>
              </p:cNvPr>
              <p:cNvSpPr/>
              <p:nvPr/>
            </p:nvSpPr>
            <p:spPr>
              <a:xfrm>
                <a:off x="-1052100" y="2761625"/>
                <a:ext cx="48550" cy="20000"/>
              </a:xfrm>
              <a:custGeom>
                <a:avLst/>
                <a:gdLst/>
                <a:ahLst/>
                <a:cxnLst/>
                <a:rect l="l" t="t" r="r" b="b"/>
                <a:pathLst>
                  <a:path w="1942" h="800" extrusionOk="0">
                    <a:moveTo>
                      <a:pt x="1941" y="799"/>
                    </a:moveTo>
                    <a:cubicBezTo>
                      <a:pt x="1941" y="799"/>
                      <a:pt x="1074" y="46"/>
                      <a:pt x="1" y="0"/>
                    </a:cubicBezTo>
                    <a:cubicBezTo>
                      <a:pt x="1" y="0"/>
                      <a:pt x="709" y="594"/>
                      <a:pt x="1941" y="7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0">
                <a:extLst>
                  <a:ext uri="{FF2B5EF4-FFF2-40B4-BE49-F238E27FC236}">
                    <a16:creationId xmlns:a16="http://schemas.microsoft.com/office/drawing/2014/main" id="{684AD7C4-7F3C-14DE-61A8-8470C49F3E13}"/>
                  </a:ext>
                </a:extLst>
              </p:cNvPr>
              <p:cNvSpPr/>
              <p:nvPr/>
            </p:nvSpPr>
            <p:spPr>
              <a:xfrm>
                <a:off x="-1081750" y="2767325"/>
                <a:ext cx="59925" cy="128425"/>
              </a:xfrm>
              <a:custGeom>
                <a:avLst/>
                <a:gdLst/>
                <a:ahLst/>
                <a:cxnLst/>
                <a:rect l="l" t="t" r="r" b="b"/>
                <a:pathLst>
                  <a:path w="2397" h="5137" extrusionOk="0">
                    <a:moveTo>
                      <a:pt x="2397" y="275"/>
                    </a:moveTo>
                    <a:lnTo>
                      <a:pt x="0" y="5136"/>
                    </a:lnTo>
                    <a:lnTo>
                      <a:pt x="1780" y="23"/>
                    </a:lnTo>
                    <a:cubicBezTo>
                      <a:pt x="1780" y="23"/>
                      <a:pt x="2032" y="1"/>
                      <a:pt x="2397"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0">
                <a:extLst>
                  <a:ext uri="{FF2B5EF4-FFF2-40B4-BE49-F238E27FC236}">
                    <a16:creationId xmlns:a16="http://schemas.microsoft.com/office/drawing/2014/main" id="{302BEBC7-40F1-C5B0-B09D-99E34BAB1AF3}"/>
                  </a:ext>
                </a:extLst>
              </p:cNvPr>
              <p:cNvSpPr/>
              <p:nvPr/>
            </p:nvSpPr>
            <p:spPr>
              <a:xfrm>
                <a:off x="-994450" y="2499125"/>
                <a:ext cx="131825" cy="63375"/>
              </a:xfrm>
              <a:custGeom>
                <a:avLst/>
                <a:gdLst/>
                <a:ahLst/>
                <a:cxnLst/>
                <a:rect l="l" t="t" r="r" b="b"/>
                <a:pathLst>
                  <a:path w="5273" h="2535" extrusionOk="0">
                    <a:moveTo>
                      <a:pt x="5273" y="2534"/>
                    </a:moveTo>
                    <a:cubicBezTo>
                      <a:pt x="5273" y="2534"/>
                      <a:pt x="3333" y="1"/>
                      <a:pt x="0" y="343"/>
                    </a:cubicBezTo>
                    <a:cubicBezTo>
                      <a:pt x="0" y="343"/>
                      <a:pt x="2990" y="229"/>
                      <a:pt x="5273" y="25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0">
                <a:extLst>
                  <a:ext uri="{FF2B5EF4-FFF2-40B4-BE49-F238E27FC236}">
                    <a16:creationId xmlns:a16="http://schemas.microsoft.com/office/drawing/2014/main" id="{EBF21BB4-4247-05CD-54DC-3319903229D2}"/>
                  </a:ext>
                </a:extLst>
              </p:cNvPr>
              <p:cNvSpPr/>
              <p:nvPr/>
            </p:nvSpPr>
            <p:spPr>
              <a:xfrm>
                <a:off x="-1001875" y="2559050"/>
                <a:ext cx="107875" cy="172350"/>
              </a:xfrm>
              <a:custGeom>
                <a:avLst/>
                <a:gdLst/>
                <a:ahLst/>
                <a:cxnLst/>
                <a:rect l="l" t="t" r="r" b="b"/>
                <a:pathLst>
                  <a:path w="4315" h="6894" extrusionOk="0">
                    <a:moveTo>
                      <a:pt x="3539" y="343"/>
                    </a:moveTo>
                    <a:cubicBezTo>
                      <a:pt x="4315" y="685"/>
                      <a:pt x="4315" y="2351"/>
                      <a:pt x="3539" y="4063"/>
                    </a:cubicBezTo>
                    <a:cubicBezTo>
                      <a:pt x="2785" y="5775"/>
                      <a:pt x="1553" y="6894"/>
                      <a:pt x="777" y="6551"/>
                    </a:cubicBezTo>
                    <a:cubicBezTo>
                      <a:pt x="1" y="6209"/>
                      <a:pt x="1" y="4520"/>
                      <a:pt x="777" y="2808"/>
                    </a:cubicBezTo>
                    <a:cubicBezTo>
                      <a:pt x="1530" y="1096"/>
                      <a:pt x="2785" y="0"/>
                      <a:pt x="3539" y="343"/>
                    </a:cubicBezTo>
                    <a:close/>
                    <a:moveTo>
                      <a:pt x="959" y="6163"/>
                    </a:moveTo>
                    <a:cubicBezTo>
                      <a:pt x="1644" y="6460"/>
                      <a:pt x="2717" y="5478"/>
                      <a:pt x="3379" y="3995"/>
                    </a:cubicBezTo>
                    <a:cubicBezTo>
                      <a:pt x="4041" y="2511"/>
                      <a:pt x="4041" y="1028"/>
                      <a:pt x="3379" y="731"/>
                    </a:cubicBezTo>
                    <a:cubicBezTo>
                      <a:pt x="2694" y="411"/>
                      <a:pt x="1598" y="1416"/>
                      <a:pt x="959" y="2899"/>
                    </a:cubicBezTo>
                    <a:cubicBezTo>
                      <a:pt x="275" y="4406"/>
                      <a:pt x="275" y="5866"/>
                      <a:pt x="959" y="61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0">
                <a:extLst>
                  <a:ext uri="{FF2B5EF4-FFF2-40B4-BE49-F238E27FC236}">
                    <a16:creationId xmlns:a16="http://schemas.microsoft.com/office/drawing/2014/main" id="{4D0CC026-858F-8A3E-19E4-E33F5A49BFD4}"/>
                  </a:ext>
                </a:extLst>
              </p:cNvPr>
              <p:cNvSpPr/>
              <p:nvPr/>
            </p:nvSpPr>
            <p:spPr>
              <a:xfrm>
                <a:off x="-1711750" y="2442075"/>
                <a:ext cx="312175" cy="330975"/>
              </a:xfrm>
              <a:custGeom>
                <a:avLst/>
                <a:gdLst/>
                <a:ahLst/>
                <a:cxnLst/>
                <a:rect l="l" t="t" r="r" b="b"/>
                <a:pathLst>
                  <a:path w="12487" h="13239" extrusionOk="0">
                    <a:moveTo>
                      <a:pt x="6529" y="1849"/>
                    </a:moveTo>
                    <a:cubicBezTo>
                      <a:pt x="6529" y="1849"/>
                      <a:pt x="12486" y="0"/>
                      <a:pt x="11254" y="6414"/>
                    </a:cubicBezTo>
                    <a:lnTo>
                      <a:pt x="3813" y="13239"/>
                    </a:lnTo>
                    <a:lnTo>
                      <a:pt x="1" y="9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0">
                <a:extLst>
                  <a:ext uri="{FF2B5EF4-FFF2-40B4-BE49-F238E27FC236}">
                    <a16:creationId xmlns:a16="http://schemas.microsoft.com/office/drawing/2014/main" id="{F8361F5F-84D6-A9B5-0879-5104D34D1B2A}"/>
                  </a:ext>
                </a:extLst>
              </p:cNvPr>
              <p:cNvSpPr/>
              <p:nvPr/>
            </p:nvSpPr>
            <p:spPr>
              <a:xfrm>
                <a:off x="-1711750" y="2680600"/>
                <a:ext cx="95325" cy="92450"/>
              </a:xfrm>
              <a:custGeom>
                <a:avLst/>
                <a:gdLst/>
                <a:ahLst/>
                <a:cxnLst/>
                <a:rect l="l" t="t" r="r" b="b"/>
                <a:pathLst>
                  <a:path w="3813" h="3698" extrusionOk="0">
                    <a:moveTo>
                      <a:pt x="1" y="0"/>
                    </a:moveTo>
                    <a:cubicBezTo>
                      <a:pt x="1" y="0"/>
                      <a:pt x="2603" y="1256"/>
                      <a:pt x="3813" y="3698"/>
                    </a:cubicBezTo>
                    <a:cubicBezTo>
                      <a:pt x="3813" y="3698"/>
                      <a:pt x="1713" y="26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0">
                <a:extLst>
                  <a:ext uri="{FF2B5EF4-FFF2-40B4-BE49-F238E27FC236}">
                    <a16:creationId xmlns:a16="http://schemas.microsoft.com/office/drawing/2014/main" id="{4F7A38B7-3B64-09CC-7D23-1BEB60BF3930}"/>
                  </a:ext>
                </a:extLst>
              </p:cNvPr>
              <p:cNvSpPr/>
              <p:nvPr/>
            </p:nvSpPr>
            <p:spPr>
              <a:xfrm>
                <a:off x="-1715725" y="2702850"/>
                <a:ext cx="76475" cy="76475"/>
              </a:xfrm>
              <a:custGeom>
                <a:avLst/>
                <a:gdLst/>
                <a:ahLst/>
                <a:cxnLst/>
                <a:rect l="l" t="t" r="r" b="b"/>
                <a:pathLst>
                  <a:path w="3059" h="3059" extrusionOk="0">
                    <a:moveTo>
                      <a:pt x="890" y="0"/>
                    </a:moveTo>
                    <a:cubicBezTo>
                      <a:pt x="890" y="0"/>
                      <a:pt x="2351" y="571"/>
                      <a:pt x="3059" y="2077"/>
                    </a:cubicBezTo>
                    <a:lnTo>
                      <a:pt x="1735" y="3059"/>
                    </a:lnTo>
                    <a:lnTo>
                      <a:pt x="0" y="13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0">
                <a:extLst>
                  <a:ext uri="{FF2B5EF4-FFF2-40B4-BE49-F238E27FC236}">
                    <a16:creationId xmlns:a16="http://schemas.microsoft.com/office/drawing/2014/main" id="{8F3B3C91-27D8-78B5-1A7A-1E1AD0B1056E}"/>
                  </a:ext>
                </a:extLst>
              </p:cNvPr>
              <p:cNvSpPr/>
              <p:nvPr/>
            </p:nvSpPr>
            <p:spPr>
              <a:xfrm>
                <a:off x="-1716300" y="2737075"/>
                <a:ext cx="43400" cy="42250"/>
              </a:xfrm>
              <a:custGeom>
                <a:avLst/>
                <a:gdLst/>
                <a:ahLst/>
                <a:cxnLst/>
                <a:rect l="l" t="t" r="r" b="b"/>
                <a:pathLst>
                  <a:path w="1736" h="1690" extrusionOk="0">
                    <a:moveTo>
                      <a:pt x="0" y="1"/>
                    </a:moveTo>
                    <a:cubicBezTo>
                      <a:pt x="0" y="1"/>
                      <a:pt x="1187" y="572"/>
                      <a:pt x="1735" y="1690"/>
                    </a:cubicBezTo>
                    <a:cubicBezTo>
                      <a:pt x="1735" y="1690"/>
                      <a:pt x="776" y="121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0">
                <a:extLst>
                  <a:ext uri="{FF2B5EF4-FFF2-40B4-BE49-F238E27FC236}">
                    <a16:creationId xmlns:a16="http://schemas.microsoft.com/office/drawing/2014/main" id="{E27C6926-0FF1-9DEC-F4A0-8D07A14F1D22}"/>
                  </a:ext>
                </a:extLst>
              </p:cNvPr>
              <p:cNvSpPr/>
              <p:nvPr/>
            </p:nvSpPr>
            <p:spPr>
              <a:xfrm>
                <a:off x="-1801325" y="2753050"/>
                <a:ext cx="115300" cy="118150"/>
              </a:xfrm>
              <a:custGeom>
                <a:avLst/>
                <a:gdLst/>
                <a:ahLst/>
                <a:cxnLst/>
                <a:rect l="l" t="t" r="r" b="b"/>
                <a:pathLst>
                  <a:path w="4612" h="4726" extrusionOk="0">
                    <a:moveTo>
                      <a:pt x="4063" y="1"/>
                    </a:moveTo>
                    <a:lnTo>
                      <a:pt x="0" y="4726"/>
                    </a:lnTo>
                    <a:lnTo>
                      <a:pt x="4611" y="526"/>
                    </a:lnTo>
                    <a:cubicBezTo>
                      <a:pt x="4588" y="526"/>
                      <a:pt x="4520" y="252"/>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0">
                <a:extLst>
                  <a:ext uri="{FF2B5EF4-FFF2-40B4-BE49-F238E27FC236}">
                    <a16:creationId xmlns:a16="http://schemas.microsoft.com/office/drawing/2014/main" id="{B7ED28AE-F0DD-380C-FD07-A9BED2633F8A}"/>
                  </a:ext>
                </a:extLst>
              </p:cNvPr>
              <p:cNvSpPr/>
              <p:nvPr/>
            </p:nvSpPr>
            <p:spPr>
              <a:xfrm>
                <a:off x="-1548550" y="2488300"/>
                <a:ext cx="118150" cy="114150"/>
              </a:xfrm>
              <a:custGeom>
                <a:avLst/>
                <a:gdLst/>
                <a:ahLst/>
                <a:cxnLst/>
                <a:rect l="l" t="t" r="r" b="b"/>
                <a:pathLst>
                  <a:path w="4726" h="4566" extrusionOk="0">
                    <a:moveTo>
                      <a:pt x="1" y="0"/>
                    </a:moveTo>
                    <a:cubicBezTo>
                      <a:pt x="1" y="0"/>
                      <a:pt x="3562" y="913"/>
                      <a:pt x="4726" y="4565"/>
                    </a:cubicBezTo>
                    <a:cubicBezTo>
                      <a:pt x="4726" y="4565"/>
                      <a:pt x="3493" y="137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0">
                <a:extLst>
                  <a:ext uri="{FF2B5EF4-FFF2-40B4-BE49-F238E27FC236}">
                    <a16:creationId xmlns:a16="http://schemas.microsoft.com/office/drawing/2014/main" id="{81B6E3D6-29AD-D5A3-4BFB-4024C0CBB3DC}"/>
                  </a:ext>
                </a:extLst>
              </p:cNvPr>
              <p:cNvSpPr/>
              <p:nvPr/>
            </p:nvSpPr>
            <p:spPr>
              <a:xfrm>
                <a:off x="-1675800" y="2532225"/>
                <a:ext cx="182650" cy="190050"/>
              </a:xfrm>
              <a:custGeom>
                <a:avLst/>
                <a:gdLst/>
                <a:ahLst/>
                <a:cxnLst/>
                <a:rect l="l" t="t" r="r" b="b"/>
                <a:pathLst>
                  <a:path w="7306" h="7602" extrusionOk="0">
                    <a:moveTo>
                      <a:pt x="6301" y="914"/>
                    </a:moveTo>
                    <a:cubicBezTo>
                      <a:pt x="5319" y="1"/>
                      <a:pt x="3311" y="548"/>
                      <a:pt x="1850" y="2146"/>
                    </a:cubicBezTo>
                    <a:cubicBezTo>
                      <a:pt x="366" y="3744"/>
                      <a:pt x="1" y="5775"/>
                      <a:pt x="1005" y="6688"/>
                    </a:cubicBezTo>
                    <a:cubicBezTo>
                      <a:pt x="2010" y="7601"/>
                      <a:pt x="3995" y="7054"/>
                      <a:pt x="5456" y="5456"/>
                    </a:cubicBezTo>
                    <a:cubicBezTo>
                      <a:pt x="6917" y="3881"/>
                      <a:pt x="7305" y="1872"/>
                      <a:pt x="6301" y="914"/>
                    </a:cubicBezTo>
                    <a:close/>
                    <a:moveTo>
                      <a:pt x="1325" y="6346"/>
                    </a:moveTo>
                    <a:cubicBezTo>
                      <a:pt x="457" y="5547"/>
                      <a:pt x="800" y="3767"/>
                      <a:pt x="2078" y="2374"/>
                    </a:cubicBezTo>
                    <a:cubicBezTo>
                      <a:pt x="3379" y="982"/>
                      <a:pt x="5114" y="503"/>
                      <a:pt x="6004" y="1324"/>
                    </a:cubicBezTo>
                    <a:cubicBezTo>
                      <a:pt x="6849" y="2123"/>
                      <a:pt x="6506" y="3881"/>
                      <a:pt x="5228" y="5296"/>
                    </a:cubicBezTo>
                    <a:cubicBezTo>
                      <a:pt x="3950" y="6666"/>
                      <a:pt x="2169" y="7145"/>
                      <a:pt x="1325" y="6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0">
                <a:extLst>
                  <a:ext uri="{FF2B5EF4-FFF2-40B4-BE49-F238E27FC236}">
                    <a16:creationId xmlns:a16="http://schemas.microsoft.com/office/drawing/2014/main" id="{C49ACA3F-DE5C-FD23-1656-56752780A41A}"/>
                  </a:ext>
                </a:extLst>
              </p:cNvPr>
              <p:cNvSpPr/>
              <p:nvPr/>
            </p:nvSpPr>
            <p:spPr>
              <a:xfrm>
                <a:off x="-646950" y="2167025"/>
                <a:ext cx="262525" cy="365225"/>
              </a:xfrm>
              <a:custGeom>
                <a:avLst/>
                <a:gdLst/>
                <a:ahLst/>
                <a:cxnLst/>
                <a:rect l="l" t="t" r="r" b="b"/>
                <a:pathLst>
                  <a:path w="10501" h="14609" extrusionOk="0">
                    <a:moveTo>
                      <a:pt x="4977" y="2922"/>
                    </a:moveTo>
                    <a:cubicBezTo>
                      <a:pt x="4977" y="2922"/>
                      <a:pt x="10501" y="0"/>
                      <a:pt x="10501" y="6529"/>
                    </a:cubicBezTo>
                    <a:lnTo>
                      <a:pt x="4406" y="14609"/>
                    </a:lnTo>
                    <a:lnTo>
                      <a:pt x="1" y="1171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0">
                <a:extLst>
                  <a:ext uri="{FF2B5EF4-FFF2-40B4-BE49-F238E27FC236}">
                    <a16:creationId xmlns:a16="http://schemas.microsoft.com/office/drawing/2014/main" id="{CB78DBD8-F98F-912A-042D-C29A0C7DEDBC}"/>
                  </a:ext>
                </a:extLst>
              </p:cNvPr>
              <p:cNvSpPr/>
              <p:nvPr/>
            </p:nvSpPr>
            <p:spPr>
              <a:xfrm>
                <a:off x="-646950" y="2459750"/>
                <a:ext cx="110175" cy="72500"/>
              </a:xfrm>
              <a:custGeom>
                <a:avLst/>
                <a:gdLst/>
                <a:ahLst/>
                <a:cxnLst/>
                <a:rect l="l" t="t" r="r" b="b"/>
                <a:pathLst>
                  <a:path w="4407" h="2900" extrusionOk="0">
                    <a:moveTo>
                      <a:pt x="1" y="1"/>
                    </a:moveTo>
                    <a:cubicBezTo>
                      <a:pt x="1" y="1"/>
                      <a:pt x="2831" y="777"/>
                      <a:pt x="4406" y="2900"/>
                    </a:cubicBezTo>
                    <a:cubicBezTo>
                      <a:pt x="4406" y="2900"/>
                      <a:pt x="2124" y="228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0">
                <a:extLst>
                  <a:ext uri="{FF2B5EF4-FFF2-40B4-BE49-F238E27FC236}">
                    <a16:creationId xmlns:a16="http://schemas.microsoft.com/office/drawing/2014/main" id="{FE5B5E64-A2E2-2D5B-7A92-3CE763D803AE}"/>
                  </a:ext>
                </a:extLst>
              </p:cNvPr>
              <p:cNvSpPr/>
              <p:nvPr/>
            </p:nvSpPr>
            <p:spPr>
              <a:xfrm>
                <a:off x="-641225" y="2478025"/>
                <a:ext cx="78200" cy="71350"/>
              </a:xfrm>
              <a:custGeom>
                <a:avLst/>
                <a:gdLst/>
                <a:ahLst/>
                <a:cxnLst/>
                <a:rect l="l" t="t" r="r" b="b"/>
                <a:pathLst>
                  <a:path w="3128" h="2854" extrusionOk="0">
                    <a:moveTo>
                      <a:pt x="616" y="0"/>
                    </a:moveTo>
                    <a:cubicBezTo>
                      <a:pt x="616" y="0"/>
                      <a:pt x="2169" y="297"/>
                      <a:pt x="3127" y="1666"/>
                    </a:cubicBezTo>
                    <a:lnTo>
                      <a:pt x="2009" y="2853"/>
                    </a:lnTo>
                    <a:lnTo>
                      <a:pt x="0" y="15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0">
                <a:extLst>
                  <a:ext uri="{FF2B5EF4-FFF2-40B4-BE49-F238E27FC236}">
                    <a16:creationId xmlns:a16="http://schemas.microsoft.com/office/drawing/2014/main" id="{8285C0FC-77CB-BA27-F981-5467B4A88098}"/>
                  </a:ext>
                </a:extLst>
              </p:cNvPr>
              <p:cNvSpPr/>
              <p:nvPr/>
            </p:nvSpPr>
            <p:spPr>
              <a:xfrm>
                <a:off x="-641225" y="2516250"/>
                <a:ext cx="50225" cy="33125"/>
              </a:xfrm>
              <a:custGeom>
                <a:avLst/>
                <a:gdLst/>
                <a:ahLst/>
                <a:cxnLst/>
                <a:rect l="l" t="t" r="r" b="b"/>
                <a:pathLst>
                  <a:path w="2009" h="1325" extrusionOk="0">
                    <a:moveTo>
                      <a:pt x="0" y="1"/>
                    </a:moveTo>
                    <a:cubicBezTo>
                      <a:pt x="0" y="1"/>
                      <a:pt x="1278" y="343"/>
                      <a:pt x="2009" y="1324"/>
                    </a:cubicBezTo>
                    <a:cubicBezTo>
                      <a:pt x="2009" y="1302"/>
                      <a:pt x="959" y="102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0">
                <a:extLst>
                  <a:ext uri="{FF2B5EF4-FFF2-40B4-BE49-F238E27FC236}">
                    <a16:creationId xmlns:a16="http://schemas.microsoft.com/office/drawing/2014/main" id="{3885C04F-BFEF-221E-6057-B9DA311F623C}"/>
                  </a:ext>
                </a:extLst>
              </p:cNvPr>
              <p:cNvSpPr/>
              <p:nvPr/>
            </p:nvSpPr>
            <p:spPr>
              <a:xfrm>
                <a:off x="-700000" y="2528225"/>
                <a:ext cx="93600" cy="134700"/>
              </a:xfrm>
              <a:custGeom>
                <a:avLst/>
                <a:gdLst/>
                <a:ahLst/>
                <a:cxnLst/>
                <a:rect l="l" t="t" r="r" b="b"/>
                <a:pathLst>
                  <a:path w="3744" h="5388" extrusionOk="0">
                    <a:moveTo>
                      <a:pt x="3104" y="1"/>
                    </a:moveTo>
                    <a:lnTo>
                      <a:pt x="0" y="5388"/>
                    </a:lnTo>
                    <a:lnTo>
                      <a:pt x="3744" y="435"/>
                    </a:lnTo>
                    <a:cubicBezTo>
                      <a:pt x="3744" y="435"/>
                      <a:pt x="3607" y="161"/>
                      <a:pt x="3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0">
                <a:extLst>
                  <a:ext uri="{FF2B5EF4-FFF2-40B4-BE49-F238E27FC236}">
                    <a16:creationId xmlns:a16="http://schemas.microsoft.com/office/drawing/2014/main" id="{3E9A1AB4-4D96-39E7-B9EE-31EB08D9388B}"/>
                  </a:ext>
                </a:extLst>
              </p:cNvPr>
              <p:cNvSpPr/>
              <p:nvPr/>
            </p:nvSpPr>
            <p:spPr>
              <a:xfrm>
                <a:off x="-522550" y="2240075"/>
                <a:ext cx="138125" cy="90750"/>
              </a:xfrm>
              <a:custGeom>
                <a:avLst/>
                <a:gdLst/>
                <a:ahLst/>
                <a:cxnLst/>
                <a:rect l="l" t="t" r="r" b="b"/>
                <a:pathLst>
                  <a:path w="5525" h="3630" extrusionOk="0">
                    <a:moveTo>
                      <a:pt x="1" y="0"/>
                    </a:moveTo>
                    <a:cubicBezTo>
                      <a:pt x="1" y="0"/>
                      <a:pt x="3699" y="228"/>
                      <a:pt x="5525" y="3607"/>
                    </a:cubicBezTo>
                    <a:cubicBezTo>
                      <a:pt x="5525" y="3629"/>
                      <a:pt x="3721" y="70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0">
                <a:extLst>
                  <a:ext uri="{FF2B5EF4-FFF2-40B4-BE49-F238E27FC236}">
                    <a16:creationId xmlns:a16="http://schemas.microsoft.com/office/drawing/2014/main" id="{7B5E5666-882B-874E-9EF5-3DBEE7EF6368}"/>
                  </a:ext>
                </a:extLst>
              </p:cNvPr>
              <p:cNvSpPr/>
              <p:nvPr/>
            </p:nvSpPr>
            <p:spPr>
              <a:xfrm>
                <a:off x="-552225" y="2322800"/>
                <a:ext cx="131850" cy="177500"/>
              </a:xfrm>
              <a:custGeom>
                <a:avLst/>
                <a:gdLst/>
                <a:ahLst/>
                <a:cxnLst/>
                <a:rect l="l" t="t" r="r" b="b"/>
                <a:pathLst>
                  <a:path w="5274" h="7100" extrusionOk="0">
                    <a:moveTo>
                      <a:pt x="4840" y="320"/>
                    </a:moveTo>
                    <a:cubicBezTo>
                      <a:pt x="4383" y="1"/>
                      <a:pt x="3060" y="1233"/>
                      <a:pt x="1827" y="2991"/>
                    </a:cubicBezTo>
                    <a:cubicBezTo>
                      <a:pt x="594" y="4771"/>
                      <a:pt x="1" y="6483"/>
                      <a:pt x="457" y="6780"/>
                    </a:cubicBezTo>
                    <a:cubicBezTo>
                      <a:pt x="914" y="7099"/>
                      <a:pt x="2261" y="5867"/>
                      <a:pt x="3470" y="4109"/>
                    </a:cubicBezTo>
                    <a:cubicBezTo>
                      <a:pt x="4680" y="2306"/>
                      <a:pt x="5274" y="617"/>
                      <a:pt x="4840" y="320"/>
                    </a:cubicBezTo>
                    <a:close/>
                    <a:moveTo>
                      <a:pt x="709" y="6415"/>
                    </a:moveTo>
                    <a:cubicBezTo>
                      <a:pt x="321" y="6164"/>
                      <a:pt x="845" y="4657"/>
                      <a:pt x="1918" y="3082"/>
                    </a:cubicBezTo>
                    <a:cubicBezTo>
                      <a:pt x="2968" y="1507"/>
                      <a:pt x="4178" y="457"/>
                      <a:pt x="4543" y="708"/>
                    </a:cubicBezTo>
                    <a:cubicBezTo>
                      <a:pt x="4931" y="959"/>
                      <a:pt x="4383" y="2489"/>
                      <a:pt x="3333" y="4041"/>
                    </a:cubicBezTo>
                    <a:cubicBezTo>
                      <a:pt x="2306" y="5616"/>
                      <a:pt x="1119" y="6666"/>
                      <a:pt x="709" y="64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0">
                <a:extLst>
                  <a:ext uri="{FF2B5EF4-FFF2-40B4-BE49-F238E27FC236}">
                    <a16:creationId xmlns:a16="http://schemas.microsoft.com/office/drawing/2014/main" id="{FDBA34FC-F783-7D3D-AA6E-16FDC2C943B1}"/>
                  </a:ext>
                </a:extLst>
              </p:cNvPr>
              <p:cNvSpPr/>
              <p:nvPr/>
            </p:nvSpPr>
            <p:spPr>
              <a:xfrm>
                <a:off x="-3475575" y="2188150"/>
                <a:ext cx="527300" cy="302450"/>
              </a:xfrm>
              <a:custGeom>
                <a:avLst/>
                <a:gdLst/>
                <a:ahLst/>
                <a:cxnLst/>
                <a:rect l="l" t="t" r="r" b="b"/>
                <a:pathLst>
                  <a:path w="21092" h="12098" extrusionOk="0">
                    <a:moveTo>
                      <a:pt x="1" y="2442"/>
                    </a:moveTo>
                    <a:cubicBezTo>
                      <a:pt x="1" y="2442"/>
                      <a:pt x="12190" y="0"/>
                      <a:pt x="21091" y="12097"/>
                    </a:cubicBezTo>
                    <a:cubicBezTo>
                      <a:pt x="21091" y="12097"/>
                      <a:pt x="13422" y="1324"/>
                      <a:pt x="1" y="24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0">
                <a:extLst>
                  <a:ext uri="{FF2B5EF4-FFF2-40B4-BE49-F238E27FC236}">
                    <a16:creationId xmlns:a16="http://schemas.microsoft.com/office/drawing/2014/main" id="{2688BBB6-D3C1-9E94-1FC6-2004C549D6DC}"/>
                  </a:ext>
                </a:extLst>
              </p:cNvPr>
              <p:cNvSpPr/>
              <p:nvPr/>
            </p:nvSpPr>
            <p:spPr>
              <a:xfrm>
                <a:off x="-3910950" y="3456650"/>
                <a:ext cx="1116750" cy="90175"/>
              </a:xfrm>
              <a:custGeom>
                <a:avLst/>
                <a:gdLst/>
                <a:ahLst/>
                <a:cxnLst/>
                <a:rect l="l" t="t" r="r" b="b"/>
                <a:pathLst>
                  <a:path w="44670" h="3607" extrusionOk="0">
                    <a:moveTo>
                      <a:pt x="1415" y="3607"/>
                    </a:moveTo>
                    <a:cubicBezTo>
                      <a:pt x="1415" y="3607"/>
                      <a:pt x="26729" y="1119"/>
                      <a:pt x="43482" y="3607"/>
                    </a:cubicBezTo>
                    <a:lnTo>
                      <a:pt x="44669" y="3059"/>
                    </a:lnTo>
                    <a:cubicBezTo>
                      <a:pt x="44669" y="3059"/>
                      <a:pt x="33051" y="0"/>
                      <a:pt x="0" y="30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0">
                <a:extLst>
                  <a:ext uri="{FF2B5EF4-FFF2-40B4-BE49-F238E27FC236}">
                    <a16:creationId xmlns:a16="http://schemas.microsoft.com/office/drawing/2014/main" id="{C809B6EE-70A9-FC76-C3CC-85466BB1A29C}"/>
                  </a:ext>
                </a:extLst>
              </p:cNvPr>
              <p:cNvSpPr/>
              <p:nvPr/>
            </p:nvSpPr>
            <p:spPr>
              <a:xfrm>
                <a:off x="-3916675" y="3519425"/>
                <a:ext cx="1133875" cy="71350"/>
              </a:xfrm>
              <a:custGeom>
                <a:avLst/>
                <a:gdLst/>
                <a:ahLst/>
                <a:cxnLst/>
                <a:rect l="l" t="t" r="r" b="b"/>
                <a:pathLst>
                  <a:path w="45355" h="2854" extrusionOk="0">
                    <a:moveTo>
                      <a:pt x="1644" y="2853"/>
                    </a:moveTo>
                    <a:cubicBezTo>
                      <a:pt x="1644" y="2853"/>
                      <a:pt x="25337" y="92"/>
                      <a:pt x="43711" y="2853"/>
                    </a:cubicBezTo>
                    <a:lnTo>
                      <a:pt x="45355" y="2055"/>
                    </a:lnTo>
                    <a:cubicBezTo>
                      <a:pt x="45355" y="2055"/>
                      <a:pt x="31523" y="0"/>
                      <a:pt x="1" y="20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0">
                <a:extLst>
                  <a:ext uri="{FF2B5EF4-FFF2-40B4-BE49-F238E27FC236}">
                    <a16:creationId xmlns:a16="http://schemas.microsoft.com/office/drawing/2014/main" id="{16E6A0ED-181E-9804-5D39-7A5CBA45EA2D}"/>
                  </a:ext>
                </a:extLst>
              </p:cNvPr>
              <p:cNvSpPr/>
              <p:nvPr/>
            </p:nvSpPr>
            <p:spPr>
              <a:xfrm>
                <a:off x="-3916100" y="3569075"/>
                <a:ext cx="1128175" cy="66775"/>
              </a:xfrm>
              <a:custGeom>
                <a:avLst/>
                <a:gdLst/>
                <a:ahLst/>
                <a:cxnLst/>
                <a:rect l="l" t="t" r="r" b="b"/>
                <a:pathLst>
                  <a:path w="45127" h="2671" extrusionOk="0">
                    <a:moveTo>
                      <a:pt x="1621" y="2671"/>
                    </a:moveTo>
                    <a:cubicBezTo>
                      <a:pt x="1621" y="2671"/>
                      <a:pt x="25588" y="708"/>
                      <a:pt x="43688" y="2671"/>
                    </a:cubicBezTo>
                    <a:lnTo>
                      <a:pt x="45126" y="2054"/>
                    </a:lnTo>
                    <a:cubicBezTo>
                      <a:pt x="45126" y="2054"/>
                      <a:pt x="32801" y="0"/>
                      <a:pt x="1" y="19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0">
                <a:extLst>
                  <a:ext uri="{FF2B5EF4-FFF2-40B4-BE49-F238E27FC236}">
                    <a16:creationId xmlns:a16="http://schemas.microsoft.com/office/drawing/2014/main" id="{6E0D68B6-2854-08CC-FE4A-8CEFCFFFFF9A}"/>
                  </a:ext>
                </a:extLst>
              </p:cNvPr>
              <p:cNvSpPr/>
              <p:nvPr/>
            </p:nvSpPr>
            <p:spPr>
              <a:xfrm>
                <a:off x="-3916675" y="3634675"/>
                <a:ext cx="1133875" cy="46825"/>
              </a:xfrm>
              <a:custGeom>
                <a:avLst/>
                <a:gdLst/>
                <a:ahLst/>
                <a:cxnLst/>
                <a:rect l="l" t="t" r="r" b="b"/>
                <a:pathLst>
                  <a:path w="45355" h="1873" extrusionOk="0">
                    <a:moveTo>
                      <a:pt x="1644" y="1873"/>
                    </a:moveTo>
                    <a:lnTo>
                      <a:pt x="43711" y="1873"/>
                    </a:lnTo>
                    <a:lnTo>
                      <a:pt x="45355" y="937"/>
                    </a:lnTo>
                    <a:cubicBezTo>
                      <a:pt x="45355" y="937"/>
                      <a:pt x="22781" y="1"/>
                      <a:pt x="1" y="9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0">
                <a:extLst>
                  <a:ext uri="{FF2B5EF4-FFF2-40B4-BE49-F238E27FC236}">
                    <a16:creationId xmlns:a16="http://schemas.microsoft.com/office/drawing/2014/main" id="{CF77A1D1-18A5-D3CF-22AC-7FEA88BAEA9C}"/>
                  </a:ext>
                </a:extLst>
              </p:cNvPr>
              <p:cNvSpPr/>
              <p:nvPr/>
            </p:nvSpPr>
            <p:spPr>
              <a:xfrm>
                <a:off x="-3576575" y="2483725"/>
                <a:ext cx="473650" cy="187200"/>
              </a:xfrm>
              <a:custGeom>
                <a:avLst/>
                <a:gdLst/>
                <a:ahLst/>
                <a:cxnLst/>
                <a:rect l="l" t="t" r="r" b="b"/>
                <a:pathLst>
                  <a:path w="18946" h="7488" extrusionOk="0">
                    <a:moveTo>
                      <a:pt x="5502" y="6437"/>
                    </a:moveTo>
                    <a:cubicBezTo>
                      <a:pt x="5502" y="6437"/>
                      <a:pt x="11094" y="5113"/>
                      <a:pt x="13810" y="7487"/>
                    </a:cubicBezTo>
                    <a:lnTo>
                      <a:pt x="14312" y="4725"/>
                    </a:lnTo>
                    <a:lnTo>
                      <a:pt x="18946" y="4497"/>
                    </a:lnTo>
                    <a:cubicBezTo>
                      <a:pt x="18946" y="4497"/>
                      <a:pt x="12349" y="0"/>
                      <a:pt x="1" y="2557"/>
                    </a:cubicBezTo>
                    <a:lnTo>
                      <a:pt x="6392" y="422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0">
                <a:extLst>
                  <a:ext uri="{FF2B5EF4-FFF2-40B4-BE49-F238E27FC236}">
                    <a16:creationId xmlns:a16="http://schemas.microsoft.com/office/drawing/2014/main" id="{3E0F290E-0EFE-CB09-F3DC-BD57D2FA46B0}"/>
                  </a:ext>
                </a:extLst>
              </p:cNvPr>
              <p:cNvSpPr/>
              <p:nvPr/>
            </p:nvSpPr>
            <p:spPr>
              <a:xfrm>
                <a:off x="-3729500" y="3169625"/>
                <a:ext cx="30275" cy="67350"/>
              </a:xfrm>
              <a:custGeom>
                <a:avLst/>
                <a:gdLst/>
                <a:ahLst/>
                <a:cxnLst/>
                <a:rect l="l" t="t" r="r" b="b"/>
                <a:pathLst>
                  <a:path w="1211" h="2694" extrusionOk="0">
                    <a:moveTo>
                      <a:pt x="1" y="2694"/>
                    </a:moveTo>
                    <a:lnTo>
                      <a:pt x="1" y="183"/>
                    </a:lnTo>
                    <a:lnTo>
                      <a:pt x="1210" y="0"/>
                    </a:lnTo>
                    <a:lnTo>
                      <a:pt x="1210" y="26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0">
                <a:extLst>
                  <a:ext uri="{FF2B5EF4-FFF2-40B4-BE49-F238E27FC236}">
                    <a16:creationId xmlns:a16="http://schemas.microsoft.com/office/drawing/2014/main" id="{84D55CC4-7599-CCC5-4366-CD2D6608EDB9}"/>
                  </a:ext>
                </a:extLst>
              </p:cNvPr>
              <p:cNvSpPr/>
              <p:nvPr/>
            </p:nvSpPr>
            <p:spPr>
              <a:xfrm>
                <a:off x="-3671300" y="3058925"/>
                <a:ext cx="20000" cy="65075"/>
              </a:xfrm>
              <a:custGeom>
                <a:avLst/>
                <a:gdLst/>
                <a:ahLst/>
                <a:cxnLst/>
                <a:rect l="l" t="t" r="r" b="b"/>
                <a:pathLst>
                  <a:path w="800" h="2603" extrusionOk="0">
                    <a:moveTo>
                      <a:pt x="1" y="0"/>
                    </a:moveTo>
                    <a:lnTo>
                      <a:pt x="800" y="0"/>
                    </a:lnTo>
                    <a:lnTo>
                      <a:pt x="800" y="2602"/>
                    </a:lnTo>
                    <a:lnTo>
                      <a:pt x="1" y="260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0">
                <a:extLst>
                  <a:ext uri="{FF2B5EF4-FFF2-40B4-BE49-F238E27FC236}">
                    <a16:creationId xmlns:a16="http://schemas.microsoft.com/office/drawing/2014/main" id="{FDBB5356-3D38-1A43-1F28-A12B814C6EE2}"/>
                  </a:ext>
                </a:extLst>
              </p:cNvPr>
              <p:cNvSpPr/>
              <p:nvPr/>
            </p:nvSpPr>
            <p:spPr>
              <a:xfrm>
                <a:off x="-3821375" y="3281475"/>
                <a:ext cx="69075" cy="75900"/>
              </a:xfrm>
              <a:custGeom>
                <a:avLst/>
                <a:gdLst/>
                <a:ahLst/>
                <a:cxnLst/>
                <a:rect l="l" t="t" r="r" b="b"/>
                <a:pathLst>
                  <a:path w="2763" h="3036" extrusionOk="0">
                    <a:moveTo>
                      <a:pt x="1" y="502"/>
                    </a:moveTo>
                    <a:lnTo>
                      <a:pt x="1" y="3036"/>
                    </a:lnTo>
                    <a:lnTo>
                      <a:pt x="2763" y="2648"/>
                    </a:lnTo>
                    <a:lnTo>
                      <a:pt x="2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0">
                <a:extLst>
                  <a:ext uri="{FF2B5EF4-FFF2-40B4-BE49-F238E27FC236}">
                    <a16:creationId xmlns:a16="http://schemas.microsoft.com/office/drawing/2014/main" id="{127C2B95-89BA-7005-B482-0317A0BBD604}"/>
                  </a:ext>
                </a:extLst>
              </p:cNvPr>
              <p:cNvSpPr/>
              <p:nvPr/>
            </p:nvSpPr>
            <p:spPr>
              <a:xfrm>
                <a:off x="-3855600" y="3224400"/>
                <a:ext cx="26275" cy="69650"/>
              </a:xfrm>
              <a:custGeom>
                <a:avLst/>
                <a:gdLst/>
                <a:ahLst/>
                <a:cxnLst/>
                <a:rect l="l" t="t" r="r" b="b"/>
                <a:pathLst>
                  <a:path w="1051" h="2786" extrusionOk="0">
                    <a:moveTo>
                      <a:pt x="1050" y="2557"/>
                    </a:moveTo>
                    <a:lnTo>
                      <a:pt x="1050" y="1"/>
                    </a:lnTo>
                    <a:lnTo>
                      <a:pt x="183" y="252"/>
                    </a:lnTo>
                    <a:lnTo>
                      <a:pt x="0" y="278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0">
                <a:extLst>
                  <a:ext uri="{FF2B5EF4-FFF2-40B4-BE49-F238E27FC236}">
                    <a16:creationId xmlns:a16="http://schemas.microsoft.com/office/drawing/2014/main" id="{02D6B03D-13EB-92A5-F002-0A4F31E6E764}"/>
                  </a:ext>
                </a:extLst>
              </p:cNvPr>
              <p:cNvSpPr/>
              <p:nvPr/>
            </p:nvSpPr>
            <p:spPr>
              <a:xfrm>
                <a:off x="-3037900" y="3946825"/>
                <a:ext cx="86200" cy="307600"/>
              </a:xfrm>
              <a:custGeom>
                <a:avLst/>
                <a:gdLst/>
                <a:ahLst/>
                <a:cxnLst/>
                <a:rect l="l" t="t" r="r" b="b"/>
                <a:pathLst>
                  <a:path w="3448" h="12304" extrusionOk="0">
                    <a:moveTo>
                      <a:pt x="1507" y="12303"/>
                    </a:moveTo>
                    <a:cubicBezTo>
                      <a:pt x="1507" y="12303"/>
                      <a:pt x="1" y="5661"/>
                      <a:pt x="1507" y="0"/>
                    </a:cubicBezTo>
                    <a:cubicBezTo>
                      <a:pt x="1507" y="0"/>
                      <a:pt x="3448" y="6757"/>
                      <a:pt x="1507" y="1230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0">
                <a:extLst>
                  <a:ext uri="{FF2B5EF4-FFF2-40B4-BE49-F238E27FC236}">
                    <a16:creationId xmlns:a16="http://schemas.microsoft.com/office/drawing/2014/main" id="{8B948142-F468-98BD-4713-E802CC3D7D51}"/>
                  </a:ext>
                </a:extLst>
              </p:cNvPr>
              <p:cNvSpPr/>
              <p:nvPr/>
            </p:nvSpPr>
            <p:spPr>
              <a:xfrm>
                <a:off x="-3165700" y="3692900"/>
                <a:ext cx="46225" cy="120425"/>
              </a:xfrm>
              <a:custGeom>
                <a:avLst/>
                <a:gdLst/>
                <a:ahLst/>
                <a:cxnLst/>
                <a:rect l="l" t="t" r="r" b="b"/>
                <a:pathLst>
                  <a:path w="1849" h="4817" extrusionOk="0">
                    <a:moveTo>
                      <a:pt x="0" y="0"/>
                    </a:moveTo>
                    <a:cubicBezTo>
                      <a:pt x="0" y="0"/>
                      <a:pt x="274" y="3218"/>
                      <a:pt x="708" y="4017"/>
                    </a:cubicBezTo>
                    <a:cubicBezTo>
                      <a:pt x="1141" y="4816"/>
                      <a:pt x="1849" y="0"/>
                      <a:pt x="1849"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0">
                <a:extLst>
                  <a:ext uri="{FF2B5EF4-FFF2-40B4-BE49-F238E27FC236}">
                    <a16:creationId xmlns:a16="http://schemas.microsoft.com/office/drawing/2014/main" id="{424CE3D2-7688-E341-A435-E76C86728094}"/>
                  </a:ext>
                </a:extLst>
              </p:cNvPr>
              <p:cNvSpPr/>
              <p:nvPr/>
            </p:nvSpPr>
            <p:spPr>
              <a:xfrm>
                <a:off x="-2989375" y="4280650"/>
                <a:ext cx="10275" cy="65625"/>
              </a:xfrm>
              <a:custGeom>
                <a:avLst/>
                <a:gdLst/>
                <a:ahLst/>
                <a:cxnLst/>
                <a:rect l="l" t="t" r="r" b="b"/>
                <a:pathLst>
                  <a:path w="411" h="2625" extrusionOk="0">
                    <a:moveTo>
                      <a:pt x="411" y="0"/>
                    </a:moveTo>
                    <a:cubicBezTo>
                      <a:pt x="411" y="0"/>
                      <a:pt x="0" y="685"/>
                      <a:pt x="411" y="26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0">
                <a:extLst>
                  <a:ext uri="{FF2B5EF4-FFF2-40B4-BE49-F238E27FC236}">
                    <a16:creationId xmlns:a16="http://schemas.microsoft.com/office/drawing/2014/main" id="{B5A1BD0B-F11B-FDE4-9461-BF93E9DF7D53}"/>
                  </a:ext>
                </a:extLst>
              </p:cNvPr>
              <p:cNvSpPr/>
              <p:nvPr/>
            </p:nvSpPr>
            <p:spPr>
              <a:xfrm>
                <a:off x="-2955150" y="3036675"/>
                <a:ext cx="37700" cy="240250"/>
              </a:xfrm>
              <a:custGeom>
                <a:avLst/>
                <a:gdLst/>
                <a:ahLst/>
                <a:cxnLst/>
                <a:rect l="l" t="t" r="r" b="b"/>
                <a:pathLst>
                  <a:path w="1508" h="9610" extrusionOk="0">
                    <a:moveTo>
                      <a:pt x="754" y="0"/>
                    </a:moveTo>
                    <a:cubicBezTo>
                      <a:pt x="754" y="0"/>
                      <a:pt x="1" y="4999"/>
                      <a:pt x="754" y="9610"/>
                    </a:cubicBezTo>
                    <a:cubicBezTo>
                      <a:pt x="754" y="9610"/>
                      <a:pt x="1507" y="4999"/>
                      <a:pt x="754"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0">
                <a:extLst>
                  <a:ext uri="{FF2B5EF4-FFF2-40B4-BE49-F238E27FC236}">
                    <a16:creationId xmlns:a16="http://schemas.microsoft.com/office/drawing/2014/main" id="{3D236E5D-CFD8-55A1-4801-8D0354A3A2A8}"/>
                  </a:ext>
                </a:extLst>
              </p:cNvPr>
              <p:cNvSpPr/>
              <p:nvPr/>
            </p:nvSpPr>
            <p:spPr>
              <a:xfrm>
                <a:off x="-3182250" y="2790150"/>
                <a:ext cx="184900" cy="104450"/>
              </a:xfrm>
              <a:custGeom>
                <a:avLst/>
                <a:gdLst/>
                <a:ahLst/>
                <a:cxnLst/>
                <a:rect l="l" t="t" r="r" b="b"/>
                <a:pathLst>
                  <a:path w="7396" h="4178" extrusionOk="0">
                    <a:moveTo>
                      <a:pt x="0" y="366"/>
                    </a:moveTo>
                    <a:cubicBezTo>
                      <a:pt x="0" y="366"/>
                      <a:pt x="3218" y="3949"/>
                      <a:pt x="7396" y="4155"/>
                    </a:cubicBezTo>
                    <a:cubicBezTo>
                      <a:pt x="7373" y="4178"/>
                      <a:pt x="7144" y="1"/>
                      <a:pt x="0" y="366"/>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0">
                <a:extLst>
                  <a:ext uri="{FF2B5EF4-FFF2-40B4-BE49-F238E27FC236}">
                    <a16:creationId xmlns:a16="http://schemas.microsoft.com/office/drawing/2014/main" id="{E96E342F-B980-0749-C2F8-6030A4260D6C}"/>
                  </a:ext>
                </a:extLst>
              </p:cNvPr>
              <p:cNvSpPr/>
              <p:nvPr/>
            </p:nvSpPr>
            <p:spPr>
              <a:xfrm>
                <a:off x="-2872400" y="2083725"/>
                <a:ext cx="157525" cy="238525"/>
              </a:xfrm>
              <a:custGeom>
                <a:avLst/>
                <a:gdLst/>
                <a:ahLst/>
                <a:cxnLst/>
                <a:rect l="l" t="t" r="r" b="b"/>
                <a:pathLst>
                  <a:path w="6301" h="9541" extrusionOk="0">
                    <a:moveTo>
                      <a:pt x="0" y="9541"/>
                    </a:moveTo>
                    <a:cubicBezTo>
                      <a:pt x="0" y="9541"/>
                      <a:pt x="2671" y="3515"/>
                      <a:pt x="5387" y="0"/>
                    </a:cubicBezTo>
                    <a:cubicBezTo>
                      <a:pt x="5364" y="0"/>
                      <a:pt x="6300" y="5843"/>
                      <a:pt x="0" y="954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0">
                <a:extLst>
                  <a:ext uri="{FF2B5EF4-FFF2-40B4-BE49-F238E27FC236}">
                    <a16:creationId xmlns:a16="http://schemas.microsoft.com/office/drawing/2014/main" id="{BBFE1BEC-FA63-7C74-E1BD-5527B64B78B1}"/>
                  </a:ext>
                </a:extLst>
              </p:cNvPr>
              <p:cNvSpPr/>
              <p:nvPr/>
            </p:nvSpPr>
            <p:spPr>
              <a:xfrm>
                <a:off x="-3103500" y="2452350"/>
                <a:ext cx="86750" cy="74200"/>
              </a:xfrm>
              <a:custGeom>
                <a:avLst/>
                <a:gdLst/>
                <a:ahLst/>
                <a:cxnLst/>
                <a:rect l="l" t="t" r="r" b="b"/>
                <a:pathLst>
                  <a:path w="3470" h="2968" extrusionOk="0">
                    <a:moveTo>
                      <a:pt x="0" y="2967"/>
                    </a:moveTo>
                    <a:cubicBezTo>
                      <a:pt x="0" y="2967"/>
                      <a:pt x="2328" y="434"/>
                      <a:pt x="3469"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0">
                <a:extLst>
                  <a:ext uri="{FF2B5EF4-FFF2-40B4-BE49-F238E27FC236}">
                    <a16:creationId xmlns:a16="http://schemas.microsoft.com/office/drawing/2014/main" id="{4D683A08-74E4-B3BD-8C6C-038A51A45FC0}"/>
                  </a:ext>
                </a:extLst>
              </p:cNvPr>
              <p:cNvSpPr/>
              <p:nvPr/>
            </p:nvSpPr>
            <p:spPr>
              <a:xfrm>
                <a:off x="-2944875" y="2244050"/>
                <a:ext cx="72500" cy="87350"/>
              </a:xfrm>
              <a:custGeom>
                <a:avLst/>
                <a:gdLst/>
                <a:ahLst/>
                <a:cxnLst/>
                <a:rect l="l" t="t" r="r" b="b"/>
                <a:pathLst>
                  <a:path w="2900" h="3494" extrusionOk="0">
                    <a:moveTo>
                      <a:pt x="0" y="3493"/>
                    </a:moveTo>
                    <a:cubicBezTo>
                      <a:pt x="0" y="3493"/>
                      <a:pt x="959" y="845"/>
                      <a:pt x="2899" y="1"/>
                    </a:cubicBezTo>
                    <a:cubicBezTo>
                      <a:pt x="2899" y="1"/>
                      <a:pt x="1712" y="1758"/>
                      <a:pt x="0" y="3493"/>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0">
                <a:extLst>
                  <a:ext uri="{FF2B5EF4-FFF2-40B4-BE49-F238E27FC236}">
                    <a16:creationId xmlns:a16="http://schemas.microsoft.com/office/drawing/2014/main" id="{5DDE2B1E-3413-2658-828C-4037EEBEC9BB}"/>
                  </a:ext>
                </a:extLst>
              </p:cNvPr>
              <p:cNvSpPr/>
              <p:nvPr/>
            </p:nvSpPr>
            <p:spPr>
              <a:xfrm>
                <a:off x="-2159125" y="1704825"/>
                <a:ext cx="64525" cy="132975"/>
              </a:xfrm>
              <a:custGeom>
                <a:avLst/>
                <a:gdLst/>
                <a:ahLst/>
                <a:cxnLst/>
                <a:rect l="l" t="t" r="r" b="b"/>
                <a:pathLst>
                  <a:path w="2581" h="5319" extrusionOk="0">
                    <a:moveTo>
                      <a:pt x="1" y="5318"/>
                    </a:moveTo>
                    <a:cubicBezTo>
                      <a:pt x="1" y="5318"/>
                      <a:pt x="1211" y="1529"/>
                      <a:pt x="2580" y="0"/>
                    </a:cubicBezTo>
                    <a:cubicBezTo>
                      <a:pt x="2580" y="0"/>
                      <a:pt x="1325" y="3355"/>
                      <a:pt x="1" y="5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0">
                <a:extLst>
                  <a:ext uri="{FF2B5EF4-FFF2-40B4-BE49-F238E27FC236}">
                    <a16:creationId xmlns:a16="http://schemas.microsoft.com/office/drawing/2014/main" id="{D11CF484-35CF-AE82-1E72-8B4D02A3AC3F}"/>
                  </a:ext>
                </a:extLst>
              </p:cNvPr>
              <p:cNvSpPr/>
              <p:nvPr/>
            </p:nvSpPr>
            <p:spPr>
              <a:xfrm>
                <a:off x="-2210475" y="1441750"/>
                <a:ext cx="1209775" cy="449675"/>
              </a:xfrm>
              <a:custGeom>
                <a:avLst/>
                <a:gdLst/>
                <a:ahLst/>
                <a:cxnLst/>
                <a:rect l="l" t="t" r="r" b="b"/>
                <a:pathLst>
                  <a:path w="48391" h="17987" extrusionOk="0">
                    <a:moveTo>
                      <a:pt x="3333" y="8126"/>
                    </a:moveTo>
                    <a:lnTo>
                      <a:pt x="1" y="17987"/>
                    </a:lnTo>
                    <a:cubicBezTo>
                      <a:pt x="1" y="17987"/>
                      <a:pt x="19311" y="11322"/>
                      <a:pt x="48390" y="17987"/>
                    </a:cubicBezTo>
                    <a:lnTo>
                      <a:pt x="45788" y="8880"/>
                    </a:lnTo>
                    <a:cubicBezTo>
                      <a:pt x="45788" y="8880"/>
                      <a:pt x="31317" y="1"/>
                      <a:pt x="3333" y="81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0">
                <a:extLst>
                  <a:ext uri="{FF2B5EF4-FFF2-40B4-BE49-F238E27FC236}">
                    <a16:creationId xmlns:a16="http://schemas.microsoft.com/office/drawing/2014/main" id="{A8740C96-8E96-0BCB-9467-04FBBB4727D2}"/>
                  </a:ext>
                </a:extLst>
              </p:cNvPr>
              <p:cNvSpPr/>
              <p:nvPr/>
            </p:nvSpPr>
            <p:spPr>
              <a:xfrm>
                <a:off x="-1960525" y="1277975"/>
                <a:ext cx="692775" cy="325300"/>
              </a:xfrm>
              <a:custGeom>
                <a:avLst/>
                <a:gdLst/>
                <a:ahLst/>
                <a:cxnLst/>
                <a:rect l="l" t="t" r="r" b="b"/>
                <a:pathLst>
                  <a:path w="27711" h="13012" extrusionOk="0">
                    <a:moveTo>
                      <a:pt x="0" y="13011"/>
                    </a:moveTo>
                    <a:cubicBezTo>
                      <a:pt x="0" y="13011"/>
                      <a:pt x="4839" y="1"/>
                      <a:pt x="14175" y="1"/>
                    </a:cubicBezTo>
                    <a:cubicBezTo>
                      <a:pt x="23487" y="1"/>
                      <a:pt x="27710" y="12555"/>
                      <a:pt x="27710" y="12555"/>
                    </a:cubicBezTo>
                    <a:cubicBezTo>
                      <a:pt x="27710" y="12555"/>
                      <a:pt x="16731" y="9633"/>
                      <a:pt x="0" y="13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0">
                <a:extLst>
                  <a:ext uri="{FF2B5EF4-FFF2-40B4-BE49-F238E27FC236}">
                    <a16:creationId xmlns:a16="http://schemas.microsoft.com/office/drawing/2014/main" id="{7B611656-A2F7-D695-8396-A984B949FD92}"/>
                  </a:ext>
                </a:extLst>
              </p:cNvPr>
              <p:cNvSpPr/>
              <p:nvPr/>
            </p:nvSpPr>
            <p:spPr>
              <a:xfrm>
                <a:off x="-1870375" y="1348750"/>
                <a:ext cx="522725" cy="91875"/>
              </a:xfrm>
              <a:custGeom>
                <a:avLst/>
                <a:gdLst/>
                <a:ahLst/>
                <a:cxnLst/>
                <a:rect l="l" t="t" r="r" b="b"/>
                <a:pathLst>
                  <a:path w="20909" h="3675" extrusionOk="0">
                    <a:moveTo>
                      <a:pt x="0" y="3675"/>
                    </a:moveTo>
                    <a:cubicBezTo>
                      <a:pt x="0" y="3675"/>
                      <a:pt x="10363" y="0"/>
                      <a:pt x="20908" y="3492"/>
                    </a:cubicBezTo>
                    <a:cubicBezTo>
                      <a:pt x="20886" y="3492"/>
                      <a:pt x="11733" y="731"/>
                      <a:pt x="0" y="36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0">
                <a:extLst>
                  <a:ext uri="{FF2B5EF4-FFF2-40B4-BE49-F238E27FC236}">
                    <a16:creationId xmlns:a16="http://schemas.microsoft.com/office/drawing/2014/main" id="{CF3BFACD-0930-7237-65A9-1BEC2C55E5AD}"/>
                  </a:ext>
                </a:extLst>
              </p:cNvPr>
              <p:cNvSpPr/>
              <p:nvPr/>
            </p:nvSpPr>
            <p:spPr>
              <a:xfrm>
                <a:off x="-1842425" y="1625500"/>
                <a:ext cx="465675" cy="99300"/>
              </a:xfrm>
              <a:custGeom>
                <a:avLst/>
                <a:gdLst/>
                <a:ahLst/>
                <a:cxnLst/>
                <a:rect l="l" t="t" r="r" b="b"/>
                <a:pathLst>
                  <a:path w="18627" h="3972" extrusionOk="0">
                    <a:moveTo>
                      <a:pt x="366" y="1781"/>
                    </a:moveTo>
                    <a:lnTo>
                      <a:pt x="1" y="3972"/>
                    </a:lnTo>
                    <a:cubicBezTo>
                      <a:pt x="1" y="3972"/>
                      <a:pt x="10866" y="2488"/>
                      <a:pt x="18626" y="3972"/>
                    </a:cubicBezTo>
                    <a:lnTo>
                      <a:pt x="18352" y="1781"/>
                    </a:lnTo>
                    <a:cubicBezTo>
                      <a:pt x="18307" y="1781"/>
                      <a:pt x="11071" y="0"/>
                      <a:pt x="366" y="17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0">
                <a:extLst>
                  <a:ext uri="{FF2B5EF4-FFF2-40B4-BE49-F238E27FC236}">
                    <a16:creationId xmlns:a16="http://schemas.microsoft.com/office/drawing/2014/main" id="{4B792809-6B75-D12D-3BE6-C1F58455B4FF}"/>
                  </a:ext>
                </a:extLst>
              </p:cNvPr>
              <p:cNvSpPr/>
              <p:nvPr/>
            </p:nvSpPr>
            <p:spPr>
              <a:xfrm>
                <a:off x="-1788200" y="1675700"/>
                <a:ext cx="23975" cy="24575"/>
              </a:xfrm>
              <a:custGeom>
                <a:avLst/>
                <a:gdLst/>
                <a:ahLst/>
                <a:cxnLst/>
                <a:rect l="l" t="t" r="r" b="b"/>
                <a:pathLst>
                  <a:path w="959" h="983" extrusionOk="0">
                    <a:moveTo>
                      <a:pt x="959" y="480"/>
                    </a:moveTo>
                    <a:cubicBezTo>
                      <a:pt x="959" y="754"/>
                      <a:pt x="754" y="982"/>
                      <a:pt x="480" y="982"/>
                    </a:cubicBezTo>
                    <a:cubicBezTo>
                      <a:pt x="206" y="982"/>
                      <a:pt x="0" y="754"/>
                      <a:pt x="0" y="480"/>
                    </a:cubicBezTo>
                    <a:cubicBezTo>
                      <a:pt x="0" y="229"/>
                      <a:pt x="206" y="1"/>
                      <a:pt x="480" y="1"/>
                    </a:cubicBezTo>
                    <a:cubicBezTo>
                      <a:pt x="754" y="1"/>
                      <a:pt x="959" y="229"/>
                      <a:pt x="959" y="4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0">
                <a:extLst>
                  <a:ext uri="{FF2B5EF4-FFF2-40B4-BE49-F238E27FC236}">
                    <a16:creationId xmlns:a16="http://schemas.microsoft.com/office/drawing/2014/main" id="{23B305D3-6A45-CAFC-063E-9CD07E354A66}"/>
                  </a:ext>
                </a:extLst>
              </p:cNvPr>
              <p:cNvSpPr/>
              <p:nvPr/>
            </p:nvSpPr>
            <p:spPr>
              <a:xfrm>
                <a:off x="-1684925" y="1667725"/>
                <a:ext cx="24575" cy="24550"/>
              </a:xfrm>
              <a:custGeom>
                <a:avLst/>
                <a:gdLst/>
                <a:ahLst/>
                <a:cxnLst/>
                <a:rect l="l" t="t" r="r" b="b"/>
                <a:pathLst>
                  <a:path w="983" h="982" extrusionOk="0">
                    <a:moveTo>
                      <a:pt x="982" y="480"/>
                    </a:moveTo>
                    <a:cubicBezTo>
                      <a:pt x="982" y="754"/>
                      <a:pt x="754" y="982"/>
                      <a:pt x="480" y="982"/>
                    </a:cubicBezTo>
                    <a:cubicBezTo>
                      <a:pt x="229" y="982"/>
                      <a:pt x="1" y="754"/>
                      <a:pt x="1" y="480"/>
                    </a:cubicBezTo>
                    <a:cubicBezTo>
                      <a:pt x="1" y="229"/>
                      <a:pt x="229" y="0"/>
                      <a:pt x="480" y="0"/>
                    </a:cubicBezTo>
                    <a:cubicBezTo>
                      <a:pt x="754" y="0"/>
                      <a:pt x="982" y="229"/>
                      <a:pt x="982" y="4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0">
                <a:extLst>
                  <a:ext uri="{FF2B5EF4-FFF2-40B4-BE49-F238E27FC236}">
                    <a16:creationId xmlns:a16="http://schemas.microsoft.com/office/drawing/2014/main" id="{21B7F6D5-3DCC-0165-9C83-CB211D9B7310}"/>
                  </a:ext>
                </a:extLst>
              </p:cNvPr>
              <p:cNvSpPr/>
              <p:nvPr/>
            </p:nvSpPr>
            <p:spPr>
              <a:xfrm>
                <a:off x="-1568500" y="1667725"/>
                <a:ext cx="23975" cy="24550"/>
              </a:xfrm>
              <a:custGeom>
                <a:avLst/>
                <a:gdLst/>
                <a:ahLst/>
                <a:cxnLst/>
                <a:rect l="l" t="t" r="r" b="b"/>
                <a:pathLst>
                  <a:path w="959" h="982" extrusionOk="0">
                    <a:moveTo>
                      <a:pt x="959" y="503"/>
                    </a:moveTo>
                    <a:cubicBezTo>
                      <a:pt x="959" y="776"/>
                      <a:pt x="730" y="982"/>
                      <a:pt x="479" y="982"/>
                    </a:cubicBezTo>
                    <a:cubicBezTo>
                      <a:pt x="183" y="982"/>
                      <a:pt x="0" y="754"/>
                      <a:pt x="0" y="503"/>
                    </a:cubicBezTo>
                    <a:cubicBezTo>
                      <a:pt x="0" y="229"/>
                      <a:pt x="228" y="0"/>
                      <a:pt x="479" y="0"/>
                    </a:cubicBezTo>
                    <a:cubicBezTo>
                      <a:pt x="730" y="0"/>
                      <a:pt x="959" y="229"/>
                      <a:pt x="959" y="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0">
                <a:extLst>
                  <a:ext uri="{FF2B5EF4-FFF2-40B4-BE49-F238E27FC236}">
                    <a16:creationId xmlns:a16="http://schemas.microsoft.com/office/drawing/2014/main" id="{04A738CF-5C12-5661-ACF1-16FF012587ED}"/>
                  </a:ext>
                </a:extLst>
              </p:cNvPr>
              <p:cNvSpPr/>
              <p:nvPr/>
            </p:nvSpPr>
            <p:spPr>
              <a:xfrm>
                <a:off x="-1447525" y="1680275"/>
                <a:ext cx="24550" cy="24000"/>
              </a:xfrm>
              <a:custGeom>
                <a:avLst/>
                <a:gdLst/>
                <a:ahLst/>
                <a:cxnLst/>
                <a:rect l="l" t="t" r="r" b="b"/>
                <a:pathLst>
                  <a:path w="982" h="960" extrusionOk="0">
                    <a:moveTo>
                      <a:pt x="982" y="480"/>
                    </a:moveTo>
                    <a:cubicBezTo>
                      <a:pt x="982" y="731"/>
                      <a:pt x="753" y="959"/>
                      <a:pt x="479" y="959"/>
                    </a:cubicBezTo>
                    <a:cubicBezTo>
                      <a:pt x="228" y="959"/>
                      <a:pt x="0" y="731"/>
                      <a:pt x="0" y="480"/>
                    </a:cubicBezTo>
                    <a:cubicBezTo>
                      <a:pt x="0" y="206"/>
                      <a:pt x="228" y="1"/>
                      <a:pt x="479" y="1"/>
                    </a:cubicBezTo>
                    <a:cubicBezTo>
                      <a:pt x="753" y="1"/>
                      <a:pt x="982" y="206"/>
                      <a:pt x="982" y="4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0">
                <a:extLst>
                  <a:ext uri="{FF2B5EF4-FFF2-40B4-BE49-F238E27FC236}">
                    <a16:creationId xmlns:a16="http://schemas.microsoft.com/office/drawing/2014/main" id="{35A73044-D58A-216E-D9BA-75CADB8C2EE5}"/>
                  </a:ext>
                </a:extLst>
              </p:cNvPr>
              <p:cNvSpPr/>
              <p:nvPr/>
            </p:nvSpPr>
            <p:spPr>
              <a:xfrm>
                <a:off x="-1437275" y="1434900"/>
                <a:ext cx="37125" cy="91900"/>
              </a:xfrm>
              <a:custGeom>
                <a:avLst/>
                <a:gdLst/>
                <a:ahLst/>
                <a:cxnLst/>
                <a:rect l="l" t="t" r="r" b="b"/>
                <a:pathLst>
                  <a:path w="1485" h="3676" extrusionOk="0">
                    <a:moveTo>
                      <a:pt x="69" y="1"/>
                    </a:moveTo>
                    <a:cubicBezTo>
                      <a:pt x="69" y="1"/>
                      <a:pt x="1" y="1987"/>
                      <a:pt x="1485" y="3676"/>
                    </a:cubicBezTo>
                    <a:cubicBezTo>
                      <a:pt x="1485" y="3676"/>
                      <a:pt x="1097" y="1667"/>
                      <a:pt x="69"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0">
                <a:extLst>
                  <a:ext uri="{FF2B5EF4-FFF2-40B4-BE49-F238E27FC236}">
                    <a16:creationId xmlns:a16="http://schemas.microsoft.com/office/drawing/2014/main" id="{BE7B4CC5-2BF0-1938-2A10-72C4A1CFFEF8}"/>
                  </a:ext>
                </a:extLst>
              </p:cNvPr>
              <p:cNvSpPr/>
              <p:nvPr/>
            </p:nvSpPr>
            <p:spPr>
              <a:xfrm>
                <a:off x="-1555950" y="1296825"/>
                <a:ext cx="108450" cy="82750"/>
              </a:xfrm>
              <a:custGeom>
                <a:avLst/>
                <a:gdLst/>
                <a:ahLst/>
                <a:cxnLst/>
                <a:rect l="l" t="t" r="r" b="b"/>
                <a:pathLst>
                  <a:path w="4338" h="3310" extrusionOk="0">
                    <a:moveTo>
                      <a:pt x="0" y="0"/>
                    </a:moveTo>
                    <a:cubicBezTo>
                      <a:pt x="0" y="0"/>
                      <a:pt x="1393" y="2579"/>
                      <a:pt x="4314" y="3310"/>
                    </a:cubicBezTo>
                    <a:cubicBezTo>
                      <a:pt x="4337" y="3310"/>
                      <a:pt x="4109" y="205"/>
                      <a:pt x="0"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8" name="Google Shape;2228;p40">
            <a:extLst>
              <a:ext uri="{FF2B5EF4-FFF2-40B4-BE49-F238E27FC236}">
                <a16:creationId xmlns:a16="http://schemas.microsoft.com/office/drawing/2014/main" id="{9383620A-AE2F-C93B-86A9-F92ECABCD300}"/>
              </a:ext>
            </a:extLst>
          </p:cNvPr>
          <p:cNvGrpSpPr/>
          <p:nvPr/>
        </p:nvGrpSpPr>
        <p:grpSpPr>
          <a:xfrm>
            <a:off x="299686" y="2900277"/>
            <a:ext cx="2953049" cy="1782385"/>
            <a:chOff x="1048400" y="4984800"/>
            <a:chExt cx="2873175" cy="1734175"/>
          </a:xfrm>
        </p:grpSpPr>
        <p:sp>
          <p:nvSpPr>
            <p:cNvPr id="2229" name="Google Shape;2229;p40">
              <a:extLst>
                <a:ext uri="{FF2B5EF4-FFF2-40B4-BE49-F238E27FC236}">
                  <a16:creationId xmlns:a16="http://schemas.microsoft.com/office/drawing/2014/main" id="{28220082-C2EE-12C7-1A32-4B7D0D0DD9A8}"/>
                </a:ext>
              </a:extLst>
            </p:cNvPr>
            <p:cNvSpPr/>
            <p:nvPr/>
          </p:nvSpPr>
          <p:spPr>
            <a:xfrm>
              <a:off x="1048400" y="4997350"/>
              <a:ext cx="2872600" cy="798350"/>
            </a:xfrm>
            <a:custGeom>
              <a:avLst/>
              <a:gdLst/>
              <a:ahLst/>
              <a:cxnLst/>
              <a:rect l="l" t="t" r="r" b="b"/>
              <a:pathLst>
                <a:path w="114904" h="31934" extrusionOk="0">
                  <a:moveTo>
                    <a:pt x="2169" y="31933"/>
                  </a:moveTo>
                  <a:lnTo>
                    <a:pt x="1" y="28760"/>
                  </a:lnTo>
                  <a:lnTo>
                    <a:pt x="1097" y="28121"/>
                  </a:lnTo>
                  <a:lnTo>
                    <a:pt x="1" y="22689"/>
                  </a:lnTo>
                  <a:lnTo>
                    <a:pt x="17188" y="21958"/>
                  </a:lnTo>
                  <a:lnTo>
                    <a:pt x="17371" y="21205"/>
                  </a:lnTo>
                  <a:lnTo>
                    <a:pt x="61606" y="19151"/>
                  </a:lnTo>
                  <a:lnTo>
                    <a:pt x="65464" y="16480"/>
                  </a:lnTo>
                  <a:lnTo>
                    <a:pt x="64802" y="14609"/>
                  </a:lnTo>
                  <a:cubicBezTo>
                    <a:pt x="64802" y="14609"/>
                    <a:pt x="74982" y="6209"/>
                    <a:pt x="81830" y="3721"/>
                  </a:cubicBezTo>
                  <a:cubicBezTo>
                    <a:pt x="88677" y="1233"/>
                    <a:pt x="102601" y="1"/>
                    <a:pt x="108375" y="2717"/>
                  </a:cubicBezTo>
                  <a:lnTo>
                    <a:pt x="108900" y="5433"/>
                  </a:lnTo>
                  <a:lnTo>
                    <a:pt x="111525" y="5501"/>
                  </a:lnTo>
                  <a:lnTo>
                    <a:pt x="113443" y="9268"/>
                  </a:lnTo>
                  <a:lnTo>
                    <a:pt x="114904" y="9496"/>
                  </a:lnTo>
                  <a:lnTo>
                    <a:pt x="114904" y="12554"/>
                  </a:lnTo>
                  <a:lnTo>
                    <a:pt x="61994" y="27391"/>
                  </a:lnTo>
                  <a:close/>
                </a:path>
              </a:pathLst>
            </a:custGeom>
            <a:solidFill>
              <a:srgbClr val="EF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0">
              <a:extLst>
                <a:ext uri="{FF2B5EF4-FFF2-40B4-BE49-F238E27FC236}">
                  <a16:creationId xmlns:a16="http://schemas.microsoft.com/office/drawing/2014/main" id="{A96F3CD9-C44D-5FC1-176B-1355198162FE}"/>
                </a:ext>
              </a:extLst>
            </p:cNvPr>
            <p:cNvSpPr/>
            <p:nvPr/>
          </p:nvSpPr>
          <p:spPr>
            <a:xfrm>
              <a:off x="2109800" y="5776250"/>
              <a:ext cx="327550" cy="307600"/>
            </a:xfrm>
            <a:custGeom>
              <a:avLst/>
              <a:gdLst/>
              <a:ahLst/>
              <a:cxnLst/>
              <a:rect l="l" t="t" r="r" b="b"/>
              <a:pathLst>
                <a:path w="13102" h="12304" extrusionOk="0">
                  <a:moveTo>
                    <a:pt x="0" y="161"/>
                  </a:moveTo>
                  <a:lnTo>
                    <a:pt x="1506" y="12304"/>
                  </a:lnTo>
                  <a:lnTo>
                    <a:pt x="12440" y="12304"/>
                  </a:lnTo>
                  <a:lnTo>
                    <a:pt x="1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0">
              <a:extLst>
                <a:ext uri="{FF2B5EF4-FFF2-40B4-BE49-F238E27FC236}">
                  <a16:creationId xmlns:a16="http://schemas.microsoft.com/office/drawing/2014/main" id="{19CF3778-BF05-C991-B43A-2CB155EB5714}"/>
                </a:ext>
              </a:extLst>
            </p:cNvPr>
            <p:cNvSpPr/>
            <p:nvPr/>
          </p:nvSpPr>
          <p:spPr>
            <a:xfrm>
              <a:off x="2420775" y="5776250"/>
              <a:ext cx="394350" cy="307600"/>
            </a:xfrm>
            <a:custGeom>
              <a:avLst/>
              <a:gdLst/>
              <a:ahLst/>
              <a:cxnLst/>
              <a:rect l="l" t="t" r="r" b="b"/>
              <a:pathLst>
                <a:path w="15774" h="12304" extrusionOk="0">
                  <a:moveTo>
                    <a:pt x="1" y="12304"/>
                  </a:moveTo>
                  <a:lnTo>
                    <a:pt x="13239" y="12304"/>
                  </a:lnTo>
                  <a:lnTo>
                    <a:pt x="15773" y="1"/>
                  </a:lnTo>
                  <a:lnTo>
                    <a:pt x="663"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0">
              <a:extLst>
                <a:ext uri="{FF2B5EF4-FFF2-40B4-BE49-F238E27FC236}">
                  <a16:creationId xmlns:a16="http://schemas.microsoft.com/office/drawing/2014/main" id="{81F4AE76-628E-9516-1DCE-51AC15B025A0}"/>
                </a:ext>
              </a:extLst>
            </p:cNvPr>
            <p:cNvSpPr/>
            <p:nvPr/>
          </p:nvSpPr>
          <p:spPr>
            <a:xfrm>
              <a:off x="2637050" y="5239300"/>
              <a:ext cx="1275400" cy="445675"/>
            </a:xfrm>
            <a:custGeom>
              <a:avLst/>
              <a:gdLst/>
              <a:ahLst/>
              <a:cxnLst/>
              <a:rect l="l" t="t" r="r" b="b"/>
              <a:pathLst>
                <a:path w="51016" h="17827" extrusionOk="0">
                  <a:moveTo>
                    <a:pt x="51015" y="0"/>
                  </a:moveTo>
                  <a:lnTo>
                    <a:pt x="23419" y="411"/>
                  </a:lnTo>
                  <a:lnTo>
                    <a:pt x="1" y="11071"/>
                  </a:lnTo>
                  <a:lnTo>
                    <a:pt x="28350" y="17827"/>
                  </a:lnTo>
                  <a:close/>
                </a:path>
              </a:pathLst>
            </a:custGeom>
            <a:solidFill>
              <a:srgbClr val="E1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0">
              <a:extLst>
                <a:ext uri="{FF2B5EF4-FFF2-40B4-BE49-F238E27FC236}">
                  <a16:creationId xmlns:a16="http://schemas.microsoft.com/office/drawing/2014/main" id="{577E8123-421D-08B5-A73C-C93A35FF1EED}"/>
                </a:ext>
              </a:extLst>
            </p:cNvPr>
            <p:cNvSpPr/>
            <p:nvPr/>
          </p:nvSpPr>
          <p:spPr>
            <a:xfrm>
              <a:off x="1746875" y="5564000"/>
              <a:ext cx="874225" cy="160350"/>
            </a:xfrm>
            <a:custGeom>
              <a:avLst/>
              <a:gdLst/>
              <a:ahLst/>
              <a:cxnLst/>
              <a:rect l="l" t="t" r="r" b="b"/>
              <a:pathLst>
                <a:path w="34969" h="6414" extrusionOk="0">
                  <a:moveTo>
                    <a:pt x="0" y="6414"/>
                  </a:moveTo>
                  <a:lnTo>
                    <a:pt x="320" y="2785"/>
                  </a:lnTo>
                  <a:lnTo>
                    <a:pt x="33097" y="0"/>
                  </a:lnTo>
                  <a:lnTo>
                    <a:pt x="34968" y="641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0">
              <a:extLst>
                <a:ext uri="{FF2B5EF4-FFF2-40B4-BE49-F238E27FC236}">
                  <a16:creationId xmlns:a16="http://schemas.microsoft.com/office/drawing/2014/main" id="{BB479CD3-8751-4C22-3DD1-6C3A4F24E289}"/>
                </a:ext>
              </a:extLst>
            </p:cNvPr>
            <p:cNvSpPr/>
            <p:nvPr/>
          </p:nvSpPr>
          <p:spPr>
            <a:xfrm>
              <a:off x="2621075" y="5489800"/>
              <a:ext cx="724725" cy="234550"/>
            </a:xfrm>
            <a:custGeom>
              <a:avLst/>
              <a:gdLst/>
              <a:ahLst/>
              <a:cxnLst/>
              <a:rect l="l" t="t" r="r" b="b"/>
              <a:pathLst>
                <a:path w="28989" h="9382" extrusionOk="0">
                  <a:moveTo>
                    <a:pt x="0" y="9382"/>
                  </a:moveTo>
                  <a:lnTo>
                    <a:pt x="0" y="2968"/>
                  </a:lnTo>
                  <a:lnTo>
                    <a:pt x="25314" y="1"/>
                  </a:lnTo>
                  <a:lnTo>
                    <a:pt x="28989" y="780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0">
              <a:extLst>
                <a:ext uri="{FF2B5EF4-FFF2-40B4-BE49-F238E27FC236}">
                  <a16:creationId xmlns:a16="http://schemas.microsoft.com/office/drawing/2014/main" id="{E69F4EEE-3AFD-3062-1C71-82572342A19A}"/>
                </a:ext>
              </a:extLst>
            </p:cNvPr>
            <p:cNvSpPr/>
            <p:nvPr/>
          </p:nvSpPr>
          <p:spPr>
            <a:xfrm>
              <a:off x="3313250" y="5145725"/>
              <a:ext cx="571800" cy="539250"/>
            </a:xfrm>
            <a:custGeom>
              <a:avLst/>
              <a:gdLst/>
              <a:ahLst/>
              <a:cxnLst/>
              <a:rect l="l" t="t" r="r" b="b"/>
              <a:pathLst>
                <a:path w="22872" h="21570" extrusionOk="0">
                  <a:moveTo>
                    <a:pt x="1302" y="21570"/>
                  </a:moveTo>
                  <a:lnTo>
                    <a:pt x="22872" y="4086"/>
                  </a:lnTo>
                  <a:lnTo>
                    <a:pt x="20635" y="0"/>
                  </a:lnTo>
                  <a:lnTo>
                    <a:pt x="1" y="1244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0">
              <a:extLst>
                <a:ext uri="{FF2B5EF4-FFF2-40B4-BE49-F238E27FC236}">
                  <a16:creationId xmlns:a16="http://schemas.microsoft.com/office/drawing/2014/main" id="{80A478A5-FA1C-AF7B-4BC8-0737B7011048}"/>
                </a:ext>
              </a:extLst>
            </p:cNvPr>
            <p:cNvSpPr/>
            <p:nvPr/>
          </p:nvSpPr>
          <p:spPr>
            <a:xfrm>
              <a:off x="1903225" y="5489800"/>
              <a:ext cx="1350700" cy="74200"/>
            </a:xfrm>
            <a:custGeom>
              <a:avLst/>
              <a:gdLst/>
              <a:ahLst/>
              <a:cxnLst/>
              <a:rect l="l" t="t" r="r" b="b"/>
              <a:pathLst>
                <a:path w="54028" h="2968" extrusionOk="0">
                  <a:moveTo>
                    <a:pt x="54028" y="1"/>
                  </a:moveTo>
                  <a:lnTo>
                    <a:pt x="28714" y="2968"/>
                  </a:lnTo>
                  <a:lnTo>
                    <a:pt x="0" y="1484"/>
                  </a:lnTo>
                  <a:lnTo>
                    <a:pt x="25154" y="1"/>
                  </a:lnTo>
                  <a:close/>
                </a:path>
              </a:pathLst>
            </a:custGeom>
            <a:solidFill>
              <a:srgbClr val="B3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0">
              <a:extLst>
                <a:ext uri="{FF2B5EF4-FFF2-40B4-BE49-F238E27FC236}">
                  <a16:creationId xmlns:a16="http://schemas.microsoft.com/office/drawing/2014/main" id="{5B1EE583-FC9C-E91C-E9DD-073513962987}"/>
                </a:ext>
              </a:extLst>
            </p:cNvPr>
            <p:cNvSpPr/>
            <p:nvPr/>
          </p:nvSpPr>
          <p:spPr>
            <a:xfrm>
              <a:off x="2562300" y="5444433"/>
              <a:ext cx="762375" cy="260225"/>
            </a:xfrm>
            <a:custGeom>
              <a:avLst/>
              <a:gdLst/>
              <a:ahLst/>
              <a:cxnLst/>
              <a:rect l="l" t="t" r="r" b="b"/>
              <a:pathLst>
                <a:path w="30495" h="10409" extrusionOk="0">
                  <a:moveTo>
                    <a:pt x="30495" y="10409"/>
                  </a:moveTo>
                  <a:lnTo>
                    <a:pt x="29194" y="1325"/>
                  </a:lnTo>
                  <a:cubicBezTo>
                    <a:pt x="29194" y="1325"/>
                    <a:pt x="15818" y="1"/>
                    <a:pt x="11367" y="320"/>
                  </a:cubicBezTo>
                  <a:cubicBezTo>
                    <a:pt x="8468" y="526"/>
                    <a:pt x="0" y="2603"/>
                    <a:pt x="0" y="2603"/>
                  </a:cubicBezTo>
                  <a:lnTo>
                    <a:pt x="26820" y="26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0">
              <a:extLst>
                <a:ext uri="{FF2B5EF4-FFF2-40B4-BE49-F238E27FC236}">
                  <a16:creationId xmlns:a16="http://schemas.microsoft.com/office/drawing/2014/main" id="{188A2C14-0B91-10CB-D953-837DB22D23B4}"/>
                </a:ext>
              </a:extLst>
            </p:cNvPr>
            <p:cNvSpPr/>
            <p:nvPr/>
          </p:nvSpPr>
          <p:spPr>
            <a:xfrm>
              <a:off x="1903225" y="5526900"/>
              <a:ext cx="717875" cy="197450"/>
            </a:xfrm>
            <a:custGeom>
              <a:avLst/>
              <a:gdLst/>
              <a:ahLst/>
              <a:cxnLst/>
              <a:rect l="l" t="t" r="r" b="b"/>
              <a:pathLst>
                <a:path w="28715" h="7898" extrusionOk="0">
                  <a:moveTo>
                    <a:pt x="28714" y="7898"/>
                  </a:moveTo>
                  <a:lnTo>
                    <a:pt x="28714" y="1484"/>
                  </a:lnTo>
                  <a:lnTo>
                    <a:pt x="0" y="0"/>
                  </a:lnTo>
                  <a:lnTo>
                    <a:pt x="26843" y="1484"/>
                  </a:lnTo>
                  <a:close/>
                </a:path>
              </a:pathLst>
            </a:custGeom>
            <a:solidFill>
              <a:srgbClr val="6B4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0">
              <a:extLst>
                <a:ext uri="{FF2B5EF4-FFF2-40B4-BE49-F238E27FC236}">
                  <a16:creationId xmlns:a16="http://schemas.microsoft.com/office/drawing/2014/main" id="{60550C22-F370-DB17-3C6E-F6E6D522BB4A}"/>
                </a:ext>
              </a:extLst>
            </p:cNvPr>
            <p:cNvSpPr/>
            <p:nvPr/>
          </p:nvSpPr>
          <p:spPr>
            <a:xfrm>
              <a:off x="1067250" y="5526900"/>
              <a:ext cx="1507050" cy="106725"/>
            </a:xfrm>
            <a:custGeom>
              <a:avLst/>
              <a:gdLst/>
              <a:ahLst/>
              <a:cxnLst/>
              <a:rect l="l" t="t" r="r" b="b"/>
              <a:pathLst>
                <a:path w="60282" h="4269" extrusionOk="0">
                  <a:moveTo>
                    <a:pt x="27505" y="4269"/>
                  </a:moveTo>
                  <a:lnTo>
                    <a:pt x="0" y="2146"/>
                  </a:lnTo>
                  <a:lnTo>
                    <a:pt x="33439" y="0"/>
                  </a:lnTo>
                  <a:lnTo>
                    <a:pt x="60282" y="14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0">
              <a:extLst>
                <a:ext uri="{FF2B5EF4-FFF2-40B4-BE49-F238E27FC236}">
                  <a16:creationId xmlns:a16="http://schemas.microsoft.com/office/drawing/2014/main" id="{7B565DD0-7DF9-2A8F-D7A4-57444180597E}"/>
                </a:ext>
              </a:extLst>
            </p:cNvPr>
            <p:cNvSpPr/>
            <p:nvPr/>
          </p:nvSpPr>
          <p:spPr>
            <a:xfrm>
              <a:off x="1067250" y="5580525"/>
              <a:ext cx="687625" cy="143825"/>
            </a:xfrm>
            <a:custGeom>
              <a:avLst/>
              <a:gdLst/>
              <a:ahLst/>
              <a:cxnLst/>
              <a:rect l="l" t="t" r="r" b="b"/>
              <a:pathLst>
                <a:path w="27505" h="5753" extrusionOk="0">
                  <a:moveTo>
                    <a:pt x="0" y="1"/>
                  </a:moveTo>
                  <a:lnTo>
                    <a:pt x="936" y="5753"/>
                  </a:lnTo>
                  <a:lnTo>
                    <a:pt x="27185" y="5753"/>
                  </a:lnTo>
                  <a:lnTo>
                    <a:pt x="27505" y="21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0">
              <a:extLst>
                <a:ext uri="{FF2B5EF4-FFF2-40B4-BE49-F238E27FC236}">
                  <a16:creationId xmlns:a16="http://schemas.microsoft.com/office/drawing/2014/main" id="{B7C49A86-8226-E29A-5F4E-45958CE63F67}"/>
                </a:ext>
              </a:extLst>
            </p:cNvPr>
            <p:cNvSpPr/>
            <p:nvPr/>
          </p:nvSpPr>
          <p:spPr>
            <a:xfrm>
              <a:off x="3342350" y="5239300"/>
              <a:ext cx="579225" cy="525575"/>
            </a:xfrm>
            <a:custGeom>
              <a:avLst/>
              <a:gdLst/>
              <a:ahLst/>
              <a:cxnLst/>
              <a:rect l="l" t="t" r="r" b="b"/>
              <a:pathLst>
                <a:path w="23169" h="21023" extrusionOk="0">
                  <a:moveTo>
                    <a:pt x="22803" y="0"/>
                  </a:moveTo>
                  <a:lnTo>
                    <a:pt x="23168" y="2831"/>
                  </a:lnTo>
                  <a:lnTo>
                    <a:pt x="138" y="21022"/>
                  </a:lnTo>
                  <a:lnTo>
                    <a:pt x="1" y="1743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0">
              <a:extLst>
                <a:ext uri="{FF2B5EF4-FFF2-40B4-BE49-F238E27FC236}">
                  <a16:creationId xmlns:a16="http://schemas.microsoft.com/office/drawing/2014/main" id="{BBE72393-49C0-A645-4CAE-3F11C57D69A8}"/>
                </a:ext>
              </a:extLst>
            </p:cNvPr>
            <p:cNvSpPr/>
            <p:nvPr/>
          </p:nvSpPr>
          <p:spPr>
            <a:xfrm>
              <a:off x="2602250" y="5675250"/>
              <a:ext cx="743550" cy="110725"/>
            </a:xfrm>
            <a:custGeom>
              <a:avLst/>
              <a:gdLst/>
              <a:ahLst/>
              <a:cxnLst/>
              <a:rect l="l" t="t" r="r" b="b"/>
              <a:pathLst>
                <a:path w="29742" h="4429" extrusionOk="0">
                  <a:moveTo>
                    <a:pt x="29605" y="1"/>
                  </a:moveTo>
                  <a:lnTo>
                    <a:pt x="29742" y="3584"/>
                  </a:lnTo>
                  <a:lnTo>
                    <a:pt x="0" y="4429"/>
                  </a:lnTo>
                  <a:lnTo>
                    <a:pt x="753" y="19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0">
              <a:extLst>
                <a:ext uri="{FF2B5EF4-FFF2-40B4-BE49-F238E27FC236}">
                  <a16:creationId xmlns:a16="http://schemas.microsoft.com/office/drawing/2014/main" id="{2B41FE62-E439-C891-7BDE-55BF274A6405}"/>
                </a:ext>
              </a:extLst>
            </p:cNvPr>
            <p:cNvSpPr/>
            <p:nvPr/>
          </p:nvSpPr>
          <p:spPr>
            <a:xfrm>
              <a:off x="1689800" y="5724325"/>
              <a:ext cx="931300" cy="78775"/>
            </a:xfrm>
            <a:custGeom>
              <a:avLst/>
              <a:gdLst/>
              <a:ahLst/>
              <a:cxnLst/>
              <a:rect l="l" t="t" r="r" b="b"/>
              <a:pathLst>
                <a:path w="37252" h="3151" extrusionOk="0">
                  <a:moveTo>
                    <a:pt x="36498" y="2466"/>
                  </a:moveTo>
                  <a:lnTo>
                    <a:pt x="2283" y="3151"/>
                  </a:lnTo>
                  <a:lnTo>
                    <a:pt x="1" y="1"/>
                  </a:lnTo>
                  <a:lnTo>
                    <a:pt x="37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0">
              <a:extLst>
                <a:ext uri="{FF2B5EF4-FFF2-40B4-BE49-F238E27FC236}">
                  <a16:creationId xmlns:a16="http://schemas.microsoft.com/office/drawing/2014/main" id="{F5B9B7F7-A1D2-10C5-0427-780277C246AB}"/>
                </a:ext>
              </a:extLst>
            </p:cNvPr>
            <p:cNvSpPr/>
            <p:nvPr/>
          </p:nvSpPr>
          <p:spPr>
            <a:xfrm>
              <a:off x="1067250" y="5724325"/>
              <a:ext cx="697900" cy="78775"/>
            </a:xfrm>
            <a:custGeom>
              <a:avLst/>
              <a:gdLst/>
              <a:ahLst/>
              <a:cxnLst/>
              <a:rect l="l" t="t" r="r" b="b"/>
              <a:pathLst>
                <a:path w="27916" h="3151" extrusionOk="0">
                  <a:moveTo>
                    <a:pt x="0" y="1"/>
                  </a:moveTo>
                  <a:lnTo>
                    <a:pt x="26181" y="1"/>
                  </a:lnTo>
                  <a:lnTo>
                    <a:pt x="27916" y="3151"/>
                  </a:lnTo>
                  <a:lnTo>
                    <a:pt x="1552" y="315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0">
              <a:extLst>
                <a:ext uri="{FF2B5EF4-FFF2-40B4-BE49-F238E27FC236}">
                  <a16:creationId xmlns:a16="http://schemas.microsoft.com/office/drawing/2014/main" id="{4CCE171C-9E26-930E-655F-C2E7AD7E8A4E}"/>
                </a:ext>
              </a:extLst>
            </p:cNvPr>
            <p:cNvSpPr/>
            <p:nvPr/>
          </p:nvSpPr>
          <p:spPr>
            <a:xfrm>
              <a:off x="1746875" y="5675250"/>
              <a:ext cx="1595500" cy="49100"/>
            </a:xfrm>
            <a:custGeom>
              <a:avLst/>
              <a:gdLst/>
              <a:ahLst/>
              <a:cxnLst/>
              <a:rect l="l" t="t" r="r" b="b"/>
              <a:pathLst>
                <a:path w="63820" h="1964" extrusionOk="0">
                  <a:moveTo>
                    <a:pt x="0" y="1964"/>
                  </a:moveTo>
                  <a:lnTo>
                    <a:pt x="34968" y="1964"/>
                  </a:lnTo>
                  <a:lnTo>
                    <a:pt x="63820" y="1"/>
                  </a:lnTo>
                  <a:cubicBezTo>
                    <a:pt x="63820" y="1"/>
                    <a:pt x="39511" y="1599"/>
                    <a:pt x="34832" y="157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0">
              <a:extLst>
                <a:ext uri="{FF2B5EF4-FFF2-40B4-BE49-F238E27FC236}">
                  <a16:creationId xmlns:a16="http://schemas.microsoft.com/office/drawing/2014/main" id="{8E204FDE-53EC-4166-0189-E398CA45427F}"/>
                </a:ext>
              </a:extLst>
            </p:cNvPr>
            <p:cNvSpPr/>
            <p:nvPr/>
          </p:nvSpPr>
          <p:spPr>
            <a:xfrm>
              <a:off x="3245350" y="5339150"/>
              <a:ext cx="526725" cy="341850"/>
            </a:xfrm>
            <a:custGeom>
              <a:avLst/>
              <a:gdLst/>
              <a:ahLst/>
              <a:cxnLst/>
              <a:rect l="l" t="t" r="r" b="b"/>
              <a:pathLst>
                <a:path w="21069" h="13674" extrusionOk="0">
                  <a:moveTo>
                    <a:pt x="3538" y="12966"/>
                  </a:moveTo>
                  <a:lnTo>
                    <a:pt x="0" y="13673"/>
                  </a:lnTo>
                  <a:lnTo>
                    <a:pt x="3881" y="13422"/>
                  </a:lnTo>
                  <a:lnTo>
                    <a:pt x="21022" y="1"/>
                  </a:lnTo>
                  <a:cubicBezTo>
                    <a:pt x="21068" y="24"/>
                    <a:pt x="5661" y="12212"/>
                    <a:pt x="3538" y="12966"/>
                  </a:cubicBezTo>
                  <a:close/>
                </a:path>
              </a:pathLst>
            </a:custGeom>
            <a:solidFill>
              <a:srgbClr val="B2A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0">
              <a:extLst>
                <a:ext uri="{FF2B5EF4-FFF2-40B4-BE49-F238E27FC236}">
                  <a16:creationId xmlns:a16="http://schemas.microsoft.com/office/drawing/2014/main" id="{56C5ED75-1962-6A3E-CFC3-602A9E569757}"/>
                </a:ext>
              </a:extLst>
            </p:cNvPr>
            <p:cNvSpPr/>
            <p:nvPr/>
          </p:nvSpPr>
          <p:spPr>
            <a:xfrm>
              <a:off x="2583425" y="5145725"/>
              <a:ext cx="1246275" cy="344100"/>
            </a:xfrm>
            <a:custGeom>
              <a:avLst/>
              <a:gdLst/>
              <a:ahLst/>
              <a:cxnLst/>
              <a:rect l="l" t="t" r="r" b="b"/>
              <a:pathLst>
                <a:path w="49851" h="13764" extrusionOk="0">
                  <a:moveTo>
                    <a:pt x="29194" y="12440"/>
                  </a:moveTo>
                  <a:cubicBezTo>
                    <a:pt x="29194" y="12440"/>
                    <a:pt x="13581" y="12440"/>
                    <a:pt x="0" y="13764"/>
                  </a:cubicBezTo>
                  <a:cubicBezTo>
                    <a:pt x="0" y="13764"/>
                    <a:pt x="12554" y="3743"/>
                    <a:pt x="26820" y="0"/>
                  </a:cubicBezTo>
                  <a:lnTo>
                    <a:pt x="4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0">
              <a:extLst>
                <a:ext uri="{FF2B5EF4-FFF2-40B4-BE49-F238E27FC236}">
                  <a16:creationId xmlns:a16="http://schemas.microsoft.com/office/drawing/2014/main" id="{3B0D644D-7C6D-4282-A63C-36FC0D61502A}"/>
                </a:ext>
              </a:extLst>
            </p:cNvPr>
            <p:cNvSpPr/>
            <p:nvPr/>
          </p:nvSpPr>
          <p:spPr>
            <a:xfrm>
              <a:off x="2165700" y="6083825"/>
              <a:ext cx="591775" cy="187775"/>
            </a:xfrm>
            <a:custGeom>
              <a:avLst/>
              <a:gdLst/>
              <a:ahLst/>
              <a:cxnLst/>
              <a:rect l="l" t="t" r="r" b="b"/>
              <a:pathLst>
                <a:path w="23671" h="7511" extrusionOk="0">
                  <a:moveTo>
                    <a:pt x="1758" y="1"/>
                  </a:moveTo>
                  <a:lnTo>
                    <a:pt x="1" y="1576"/>
                  </a:lnTo>
                  <a:lnTo>
                    <a:pt x="1758" y="2306"/>
                  </a:lnTo>
                  <a:lnTo>
                    <a:pt x="1" y="3790"/>
                  </a:lnTo>
                  <a:lnTo>
                    <a:pt x="1758" y="4977"/>
                  </a:lnTo>
                  <a:lnTo>
                    <a:pt x="298" y="6278"/>
                  </a:lnTo>
                  <a:lnTo>
                    <a:pt x="2238" y="7510"/>
                  </a:lnTo>
                  <a:lnTo>
                    <a:pt x="22073" y="7510"/>
                  </a:lnTo>
                  <a:lnTo>
                    <a:pt x="23671" y="5776"/>
                  </a:lnTo>
                  <a:lnTo>
                    <a:pt x="22301" y="4794"/>
                  </a:lnTo>
                  <a:lnTo>
                    <a:pt x="23671" y="3379"/>
                  </a:lnTo>
                  <a:lnTo>
                    <a:pt x="22301" y="2260"/>
                  </a:lnTo>
                  <a:lnTo>
                    <a:pt x="23671" y="1005"/>
                  </a:lnTo>
                  <a:lnTo>
                    <a:pt x="22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0">
              <a:extLst>
                <a:ext uri="{FF2B5EF4-FFF2-40B4-BE49-F238E27FC236}">
                  <a16:creationId xmlns:a16="http://schemas.microsoft.com/office/drawing/2014/main" id="{66EE5935-BB89-EF64-7F39-EC5E446338C4}"/>
                </a:ext>
              </a:extLst>
            </p:cNvPr>
            <p:cNvSpPr/>
            <p:nvPr/>
          </p:nvSpPr>
          <p:spPr>
            <a:xfrm>
              <a:off x="2165700" y="6109500"/>
              <a:ext cx="591775" cy="32000"/>
            </a:xfrm>
            <a:custGeom>
              <a:avLst/>
              <a:gdLst/>
              <a:ahLst/>
              <a:cxnLst/>
              <a:rect l="l" t="t" r="r" b="b"/>
              <a:pathLst>
                <a:path w="23671" h="1280" extrusionOk="0">
                  <a:moveTo>
                    <a:pt x="1758" y="1279"/>
                  </a:moveTo>
                  <a:lnTo>
                    <a:pt x="22324" y="1233"/>
                  </a:lnTo>
                  <a:lnTo>
                    <a:pt x="23671" y="1"/>
                  </a:lnTo>
                  <a:cubicBezTo>
                    <a:pt x="23671" y="1"/>
                    <a:pt x="10660" y="1233"/>
                    <a:pt x="1" y="5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0">
              <a:extLst>
                <a:ext uri="{FF2B5EF4-FFF2-40B4-BE49-F238E27FC236}">
                  <a16:creationId xmlns:a16="http://schemas.microsoft.com/office/drawing/2014/main" id="{7FA3B26D-E11E-CEE7-2B45-9D4DB2A3F943}"/>
                </a:ext>
              </a:extLst>
            </p:cNvPr>
            <p:cNvSpPr/>
            <p:nvPr/>
          </p:nvSpPr>
          <p:spPr>
            <a:xfrm>
              <a:off x="2165700" y="6168275"/>
              <a:ext cx="591775" cy="39975"/>
            </a:xfrm>
            <a:custGeom>
              <a:avLst/>
              <a:gdLst/>
              <a:ahLst/>
              <a:cxnLst/>
              <a:rect l="l" t="t" r="r" b="b"/>
              <a:pathLst>
                <a:path w="23671" h="1599" extrusionOk="0">
                  <a:moveTo>
                    <a:pt x="23671" y="1"/>
                  </a:moveTo>
                  <a:cubicBezTo>
                    <a:pt x="23671" y="1"/>
                    <a:pt x="10774" y="1370"/>
                    <a:pt x="1" y="412"/>
                  </a:cubicBezTo>
                  <a:lnTo>
                    <a:pt x="1758" y="1599"/>
                  </a:lnTo>
                  <a:lnTo>
                    <a:pt x="22301" y="14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0">
              <a:extLst>
                <a:ext uri="{FF2B5EF4-FFF2-40B4-BE49-F238E27FC236}">
                  <a16:creationId xmlns:a16="http://schemas.microsoft.com/office/drawing/2014/main" id="{0C634E85-30FC-3A8B-9ADC-66C69A64B519}"/>
                </a:ext>
              </a:extLst>
            </p:cNvPr>
            <p:cNvSpPr/>
            <p:nvPr/>
          </p:nvSpPr>
          <p:spPr>
            <a:xfrm>
              <a:off x="2173125" y="6228200"/>
              <a:ext cx="584350" cy="57100"/>
            </a:xfrm>
            <a:custGeom>
              <a:avLst/>
              <a:gdLst/>
              <a:ahLst/>
              <a:cxnLst/>
              <a:rect l="l" t="t" r="r" b="b"/>
              <a:pathLst>
                <a:path w="23374" h="2284" extrusionOk="0">
                  <a:moveTo>
                    <a:pt x="23374" y="1"/>
                  </a:moveTo>
                  <a:cubicBezTo>
                    <a:pt x="23374" y="1"/>
                    <a:pt x="10683" y="2283"/>
                    <a:pt x="1" y="480"/>
                  </a:cubicBezTo>
                  <a:lnTo>
                    <a:pt x="1964" y="1712"/>
                  </a:lnTo>
                  <a:lnTo>
                    <a:pt x="21776" y="17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0">
              <a:extLst>
                <a:ext uri="{FF2B5EF4-FFF2-40B4-BE49-F238E27FC236}">
                  <a16:creationId xmlns:a16="http://schemas.microsoft.com/office/drawing/2014/main" id="{636B447B-E83B-85CA-9D54-EC2F30FA96B6}"/>
                </a:ext>
              </a:extLst>
            </p:cNvPr>
            <p:cNvSpPr/>
            <p:nvPr/>
          </p:nvSpPr>
          <p:spPr>
            <a:xfrm>
              <a:off x="2437325" y="6271575"/>
              <a:ext cx="390925" cy="313300"/>
            </a:xfrm>
            <a:custGeom>
              <a:avLst/>
              <a:gdLst/>
              <a:ahLst/>
              <a:cxnLst/>
              <a:rect l="l" t="t" r="r" b="b"/>
              <a:pathLst>
                <a:path w="15637" h="12532" extrusionOk="0">
                  <a:moveTo>
                    <a:pt x="1" y="0"/>
                  </a:moveTo>
                  <a:lnTo>
                    <a:pt x="1" y="12531"/>
                  </a:lnTo>
                  <a:lnTo>
                    <a:pt x="15636" y="12531"/>
                  </a:lnTo>
                  <a:lnTo>
                    <a:pt x="12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53" name="Google Shape;2253;p40">
              <a:extLst>
                <a:ext uri="{FF2B5EF4-FFF2-40B4-BE49-F238E27FC236}">
                  <a16:creationId xmlns:a16="http://schemas.microsoft.com/office/drawing/2014/main" id="{D90B9B38-9672-F71F-0376-61A905572332}"/>
                </a:ext>
              </a:extLst>
            </p:cNvPr>
            <p:cNvSpPr/>
            <p:nvPr/>
          </p:nvSpPr>
          <p:spPr>
            <a:xfrm>
              <a:off x="2118925" y="6271575"/>
              <a:ext cx="318425" cy="313300"/>
            </a:xfrm>
            <a:custGeom>
              <a:avLst/>
              <a:gdLst/>
              <a:ahLst/>
              <a:cxnLst/>
              <a:rect l="l" t="t" r="r" b="b"/>
              <a:pathLst>
                <a:path w="12737" h="12532" extrusionOk="0">
                  <a:moveTo>
                    <a:pt x="12737" y="0"/>
                  </a:moveTo>
                  <a:lnTo>
                    <a:pt x="2169" y="0"/>
                  </a:lnTo>
                  <a:lnTo>
                    <a:pt x="0" y="12531"/>
                  </a:lnTo>
                  <a:lnTo>
                    <a:pt x="12737" y="12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0">
              <a:extLst>
                <a:ext uri="{FF2B5EF4-FFF2-40B4-BE49-F238E27FC236}">
                  <a16:creationId xmlns:a16="http://schemas.microsoft.com/office/drawing/2014/main" id="{6FEA188A-9B80-4102-0C72-6DB0BDBB30D7}"/>
                </a:ext>
              </a:extLst>
            </p:cNvPr>
            <p:cNvSpPr/>
            <p:nvPr/>
          </p:nvSpPr>
          <p:spPr>
            <a:xfrm>
              <a:off x="2118925" y="6557450"/>
              <a:ext cx="709325" cy="27425"/>
            </a:xfrm>
            <a:custGeom>
              <a:avLst/>
              <a:gdLst/>
              <a:ahLst/>
              <a:cxnLst/>
              <a:rect l="l" t="t" r="r" b="b"/>
              <a:pathLst>
                <a:path w="28373" h="1097" extrusionOk="0">
                  <a:moveTo>
                    <a:pt x="28121" y="1"/>
                  </a:moveTo>
                  <a:lnTo>
                    <a:pt x="92" y="549"/>
                  </a:lnTo>
                  <a:lnTo>
                    <a:pt x="0" y="1096"/>
                  </a:lnTo>
                  <a:lnTo>
                    <a:pt x="28372" y="109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0">
              <a:extLst>
                <a:ext uri="{FF2B5EF4-FFF2-40B4-BE49-F238E27FC236}">
                  <a16:creationId xmlns:a16="http://schemas.microsoft.com/office/drawing/2014/main" id="{91134530-660A-9FD1-CFAC-F95C054ACF83}"/>
                </a:ext>
              </a:extLst>
            </p:cNvPr>
            <p:cNvSpPr/>
            <p:nvPr/>
          </p:nvSpPr>
          <p:spPr>
            <a:xfrm>
              <a:off x="2118925" y="6564875"/>
              <a:ext cx="318425" cy="20000"/>
            </a:xfrm>
            <a:custGeom>
              <a:avLst/>
              <a:gdLst/>
              <a:ahLst/>
              <a:cxnLst/>
              <a:rect l="l" t="t" r="r" b="b"/>
              <a:pathLst>
                <a:path w="12737" h="800" extrusionOk="0">
                  <a:moveTo>
                    <a:pt x="12737" y="0"/>
                  </a:moveTo>
                  <a:lnTo>
                    <a:pt x="12737" y="799"/>
                  </a:lnTo>
                  <a:lnTo>
                    <a:pt x="0" y="799"/>
                  </a:lnTo>
                  <a:lnTo>
                    <a:pt x="92" y="25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0">
              <a:extLst>
                <a:ext uri="{FF2B5EF4-FFF2-40B4-BE49-F238E27FC236}">
                  <a16:creationId xmlns:a16="http://schemas.microsoft.com/office/drawing/2014/main" id="{B150C0CA-141C-2F9D-E372-E32AF1A4DEE9}"/>
                </a:ext>
              </a:extLst>
            </p:cNvPr>
            <p:cNvSpPr/>
            <p:nvPr/>
          </p:nvSpPr>
          <p:spPr>
            <a:xfrm>
              <a:off x="2357450" y="6584850"/>
              <a:ext cx="786925" cy="91900"/>
            </a:xfrm>
            <a:custGeom>
              <a:avLst/>
              <a:gdLst/>
              <a:ahLst/>
              <a:cxnLst/>
              <a:rect l="l" t="t" r="r" b="b"/>
              <a:pathLst>
                <a:path w="31477" h="3676" extrusionOk="0">
                  <a:moveTo>
                    <a:pt x="31476" y="3675"/>
                  </a:moveTo>
                  <a:lnTo>
                    <a:pt x="30632" y="0"/>
                  </a:lnTo>
                  <a:lnTo>
                    <a:pt x="0" y="0"/>
                  </a:lnTo>
                  <a:lnTo>
                    <a:pt x="0" y="36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0">
              <a:extLst>
                <a:ext uri="{FF2B5EF4-FFF2-40B4-BE49-F238E27FC236}">
                  <a16:creationId xmlns:a16="http://schemas.microsoft.com/office/drawing/2014/main" id="{8B2B3534-5A28-B2B0-F46C-864225D18E9F}"/>
                </a:ext>
              </a:extLst>
            </p:cNvPr>
            <p:cNvSpPr/>
            <p:nvPr/>
          </p:nvSpPr>
          <p:spPr>
            <a:xfrm>
              <a:off x="1750300" y="6584850"/>
              <a:ext cx="607175" cy="91900"/>
            </a:xfrm>
            <a:custGeom>
              <a:avLst/>
              <a:gdLst/>
              <a:ahLst/>
              <a:cxnLst/>
              <a:rect l="l" t="t" r="r" b="b"/>
              <a:pathLst>
                <a:path w="24287" h="3676" extrusionOk="0">
                  <a:moveTo>
                    <a:pt x="24286" y="0"/>
                  </a:moveTo>
                  <a:lnTo>
                    <a:pt x="753" y="0"/>
                  </a:lnTo>
                  <a:lnTo>
                    <a:pt x="0" y="3675"/>
                  </a:lnTo>
                  <a:lnTo>
                    <a:pt x="24286" y="367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0">
              <a:extLst>
                <a:ext uri="{FF2B5EF4-FFF2-40B4-BE49-F238E27FC236}">
                  <a16:creationId xmlns:a16="http://schemas.microsoft.com/office/drawing/2014/main" id="{A66E8848-F6CF-EE4D-4611-915B0EC6D84B}"/>
                </a:ext>
              </a:extLst>
            </p:cNvPr>
            <p:cNvSpPr/>
            <p:nvPr/>
          </p:nvSpPr>
          <p:spPr>
            <a:xfrm>
              <a:off x="2112075" y="5776250"/>
              <a:ext cx="704175" cy="307600"/>
            </a:xfrm>
            <a:custGeom>
              <a:avLst/>
              <a:gdLst/>
              <a:ahLst/>
              <a:cxnLst/>
              <a:rect l="l" t="t" r="r" b="b"/>
              <a:pathLst>
                <a:path w="28167" h="12304" extrusionOk="0">
                  <a:moveTo>
                    <a:pt x="183" y="2443"/>
                  </a:moveTo>
                  <a:cubicBezTo>
                    <a:pt x="183" y="2443"/>
                    <a:pt x="8651" y="1256"/>
                    <a:pt x="12828" y="3128"/>
                  </a:cubicBezTo>
                  <a:lnTo>
                    <a:pt x="12349" y="12304"/>
                  </a:lnTo>
                  <a:lnTo>
                    <a:pt x="25610" y="12304"/>
                  </a:lnTo>
                  <a:lnTo>
                    <a:pt x="28167" y="1"/>
                  </a:lnTo>
                  <a:lnTo>
                    <a:pt x="0" y="75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0">
              <a:extLst>
                <a:ext uri="{FF2B5EF4-FFF2-40B4-BE49-F238E27FC236}">
                  <a16:creationId xmlns:a16="http://schemas.microsoft.com/office/drawing/2014/main" id="{323252D3-500C-55DC-E8FA-9B225FC074A3}"/>
                </a:ext>
              </a:extLst>
            </p:cNvPr>
            <p:cNvSpPr/>
            <p:nvPr/>
          </p:nvSpPr>
          <p:spPr>
            <a:xfrm>
              <a:off x="1744000" y="6676725"/>
              <a:ext cx="613475" cy="42250"/>
            </a:xfrm>
            <a:custGeom>
              <a:avLst/>
              <a:gdLst/>
              <a:ahLst/>
              <a:cxnLst/>
              <a:rect l="l" t="t" r="r" b="b"/>
              <a:pathLst>
                <a:path w="24539" h="1690" extrusionOk="0">
                  <a:moveTo>
                    <a:pt x="252" y="0"/>
                  </a:moveTo>
                  <a:lnTo>
                    <a:pt x="1" y="1393"/>
                  </a:lnTo>
                  <a:lnTo>
                    <a:pt x="4018" y="1393"/>
                  </a:lnTo>
                  <a:lnTo>
                    <a:pt x="4771" y="274"/>
                  </a:lnTo>
                  <a:lnTo>
                    <a:pt x="20521" y="251"/>
                  </a:lnTo>
                  <a:lnTo>
                    <a:pt x="20818" y="1689"/>
                  </a:lnTo>
                  <a:lnTo>
                    <a:pt x="24538" y="1689"/>
                  </a:lnTo>
                  <a:lnTo>
                    <a:pt x="2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0">
              <a:extLst>
                <a:ext uri="{FF2B5EF4-FFF2-40B4-BE49-F238E27FC236}">
                  <a16:creationId xmlns:a16="http://schemas.microsoft.com/office/drawing/2014/main" id="{D68AC522-4A41-5D39-D278-820A6586E62F}"/>
                </a:ext>
              </a:extLst>
            </p:cNvPr>
            <p:cNvSpPr/>
            <p:nvPr/>
          </p:nvSpPr>
          <p:spPr>
            <a:xfrm>
              <a:off x="2357450" y="6676725"/>
              <a:ext cx="796625" cy="42250"/>
            </a:xfrm>
            <a:custGeom>
              <a:avLst/>
              <a:gdLst/>
              <a:ahLst/>
              <a:cxnLst/>
              <a:rect l="l" t="t" r="r" b="b"/>
              <a:pathLst>
                <a:path w="31865" h="1690" extrusionOk="0">
                  <a:moveTo>
                    <a:pt x="0" y="0"/>
                  </a:moveTo>
                  <a:lnTo>
                    <a:pt x="31476" y="0"/>
                  </a:lnTo>
                  <a:lnTo>
                    <a:pt x="31864" y="1689"/>
                  </a:lnTo>
                  <a:lnTo>
                    <a:pt x="27139" y="1689"/>
                  </a:lnTo>
                  <a:lnTo>
                    <a:pt x="26226" y="662"/>
                  </a:lnTo>
                  <a:lnTo>
                    <a:pt x="2853" y="388"/>
                  </a:lnTo>
                  <a:lnTo>
                    <a:pt x="2351" y="1689"/>
                  </a:lnTo>
                  <a:lnTo>
                    <a:pt x="0" y="1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0">
              <a:extLst>
                <a:ext uri="{FF2B5EF4-FFF2-40B4-BE49-F238E27FC236}">
                  <a16:creationId xmlns:a16="http://schemas.microsoft.com/office/drawing/2014/main" id="{2FF17558-CE40-D39F-55F9-D73C44723E16}"/>
                </a:ext>
              </a:extLst>
            </p:cNvPr>
            <p:cNvSpPr/>
            <p:nvPr/>
          </p:nvSpPr>
          <p:spPr>
            <a:xfrm>
              <a:off x="2449325" y="6687550"/>
              <a:ext cx="183175" cy="31425"/>
            </a:xfrm>
            <a:custGeom>
              <a:avLst/>
              <a:gdLst/>
              <a:ahLst/>
              <a:cxnLst/>
              <a:rect l="l" t="t" r="r" b="b"/>
              <a:pathLst>
                <a:path w="7327" h="1257" extrusionOk="0">
                  <a:moveTo>
                    <a:pt x="7327" y="47"/>
                  </a:moveTo>
                  <a:lnTo>
                    <a:pt x="6870" y="1256"/>
                  </a:lnTo>
                  <a:lnTo>
                    <a:pt x="639" y="12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0">
              <a:extLst>
                <a:ext uri="{FF2B5EF4-FFF2-40B4-BE49-F238E27FC236}">
                  <a16:creationId xmlns:a16="http://schemas.microsoft.com/office/drawing/2014/main" id="{3EF48640-4C4E-1011-5475-8237DF1B3205}"/>
                </a:ext>
              </a:extLst>
            </p:cNvPr>
            <p:cNvSpPr/>
            <p:nvPr/>
          </p:nvSpPr>
          <p:spPr>
            <a:xfrm>
              <a:off x="2989125" y="6558025"/>
              <a:ext cx="27425" cy="26850"/>
            </a:xfrm>
            <a:custGeom>
              <a:avLst/>
              <a:gdLst/>
              <a:ahLst/>
              <a:cxnLst/>
              <a:rect l="l" t="t" r="r" b="b"/>
              <a:pathLst>
                <a:path w="1097" h="1074" extrusionOk="0">
                  <a:moveTo>
                    <a:pt x="229" y="1073"/>
                  </a:moveTo>
                  <a:lnTo>
                    <a:pt x="1" y="1"/>
                  </a:lnTo>
                  <a:lnTo>
                    <a:pt x="1096" y="1"/>
                  </a:lnTo>
                  <a:lnTo>
                    <a:pt x="891" y="1073"/>
                  </a:lnTo>
                  <a:close/>
                </a:path>
              </a:pathLst>
            </a:custGeom>
            <a:solidFill>
              <a:srgbClr val="4D34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0">
              <a:extLst>
                <a:ext uri="{FF2B5EF4-FFF2-40B4-BE49-F238E27FC236}">
                  <a16:creationId xmlns:a16="http://schemas.microsoft.com/office/drawing/2014/main" id="{3F39E391-B08F-6583-5B03-FBE06D257E0C}"/>
                </a:ext>
              </a:extLst>
            </p:cNvPr>
            <p:cNvSpPr/>
            <p:nvPr/>
          </p:nvSpPr>
          <p:spPr>
            <a:xfrm>
              <a:off x="2938925" y="6534625"/>
              <a:ext cx="130125" cy="33700"/>
            </a:xfrm>
            <a:custGeom>
              <a:avLst/>
              <a:gdLst/>
              <a:ahLst/>
              <a:cxnLst/>
              <a:rect l="l" t="t" r="r" b="b"/>
              <a:pathLst>
                <a:path w="5205" h="1348" extrusionOk="0">
                  <a:moveTo>
                    <a:pt x="274" y="1347"/>
                  </a:moveTo>
                  <a:lnTo>
                    <a:pt x="4816" y="1347"/>
                  </a:lnTo>
                  <a:lnTo>
                    <a:pt x="5204"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0">
              <a:extLst>
                <a:ext uri="{FF2B5EF4-FFF2-40B4-BE49-F238E27FC236}">
                  <a16:creationId xmlns:a16="http://schemas.microsoft.com/office/drawing/2014/main" id="{3A7DB6CB-0E98-5F1D-946F-D3264990948A}"/>
                </a:ext>
              </a:extLst>
            </p:cNvPr>
            <p:cNvSpPr/>
            <p:nvPr/>
          </p:nvSpPr>
          <p:spPr>
            <a:xfrm>
              <a:off x="1787950" y="5788800"/>
              <a:ext cx="356675" cy="299625"/>
            </a:xfrm>
            <a:custGeom>
              <a:avLst/>
              <a:gdLst/>
              <a:ahLst/>
              <a:cxnLst/>
              <a:rect l="l" t="t" r="r" b="b"/>
              <a:pathLst>
                <a:path w="14267" h="11985" extrusionOk="0">
                  <a:moveTo>
                    <a:pt x="10633" y="1"/>
                  </a:moveTo>
                  <a:cubicBezTo>
                    <a:pt x="10531" y="1"/>
                    <a:pt x="10439" y="79"/>
                    <a:pt x="10386" y="184"/>
                  </a:cubicBezTo>
                  <a:cubicBezTo>
                    <a:pt x="6743" y="9734"/>
                    <a:pt x="4667" y="11384"/>
                    <a:pt x="3660" y="11384"/>
                  </a:cubicBezTo>
                  <a:cubicBezTo>
                    <a:pt x="3600" y="11384"/>
                    <a:pt x="3545" y="11378"/>
                    <a:pt x="3493" y="11368"/>
                  </a:cubicBezTo>
                  <a:cubicBezTo>
                    <a:pt x="1324" y="11003"/>
                    <a:pt x="662" y="3334"/>
                    <a:pt x="571" y="412"/>
                  </a:cubicBezTo>
                  <a:lnTo>
                    <a:pt x="1" y="458"/>
                  </a:lnTo>
                  <a:cubicBezTo>
                    <a:pt x="46" y="1553"/>
                    <a:pt x="389" y="11437"/>
                    <a:pt x="3379" y="11939"/>
                  </a:cubicBezTo>
                  <a:cubicBezTo>
                    <a:pt x="3470" y="11984"/>
                    <a:pt x="3538" y="11984"/>
                    <a:pt x="3630" y="11984"/>
                  </a:cubicBezTo>
                  <a:cubicBezTo>
                    <a:pt x="5342" y="11984"/>
                    <a:pt x="7419" y="8971"/>
                    <a:pt x="9930" y="2809"/>
                  </a:cubicBezTo>
                  <a:lnTo>
                    <a:pt x="9930" y="2809"/>
                  </a:lnTo>
                  <a:cubicBezTo>
                    <a:pt x="9815" y="4475"/>
                    <a:pt x="9907" y="6552"/>
                    <a:pt x="10865" y="8218"/>
                  </a:cubicBezTo>
                  <a:cubicBezTo>
                    <a:pt x="11596" y="9405"/>
                    <a:pt x="12691" y="10204"/>
                    <a:pt x="14129" y="10569"/>
                  </a:cubicBezTo>
                  <a:lnTo>
                    <a:pt x="14266" y="10044"/>
                  </a:lnTo>
                  <a:cubicBezTo>
                    <a:pt x="12988" y="9725"/>
                    <a:pt x="12007" y="9017"/>
                    <a:pt x="11390" y="7921"/>
                  </a:cubicBezTo>
                  <a:cubicBezTo>
                    <a:pt x="9701" y="5046"/>
                    <a:pt x="10934" y="412"/>
                    <a:pt x="10934" y="366"/>
                  </a:cubicBezTo>
                  <a:cubicBezTo>
                    <a:pt x="10957" y="229"/>
                    <a:pt x="10865" y="70"/>
                    <a:pt x="10728" y="24"/>
                  </a:cubicBezTo>
                  <a:cubicBezTo>
                    <a:pt x="10696" y="8"/>
                    <a:pt x="10664" y="1"/>
                    <a:pt x="106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0">
              <a:extLst>
                <a:ext uri="{FF2B5EF4-FFF2-40B4-BE49-F238E27FC236}">
                  <a16:creationId xmlns:a16="http://schemas.microsoft.com/office/drawing/2014/main" id="{851789D0-FA44-A962-983C-A0EE8CF39549}"/>
                </a:ext>
              </a:extLst>
            </p:cNvPr>
            <p:cNvSpPr/>
            <p:nvPr/>
          </p:nvSpPr>
          <p:spPr>
            <a:xfrm>
              <a:off x="1496350" y="5484100"/>
              <a:ext cx="1588675" cy="547825"/>
            </a:xfrm>
            <a:custGeom>
              <a:avLst/>
              <a:gdLst/>
              <a:ahLst/>
              <a:cxnLst/>
              <a:rect l="l" t="t" r="r" b="b"/>
              <a:pathLst>
                <a:path w="63547" h="21913" extrusionOk="0">
                  <a:moveTo>
                    <a:pt x="63546" y="229"/>
                  </a:moveTo>
                  <a:lnTo>
                    <a:pt x="57703" y="21388"/>
                  </a:lnTo>
                  <a:lnTo>
                    <a:pt x="48048" y="21388"/>
                  </a:lnTo>
                  <a:lnTo>
                    <a:pt x="48048" y="19858"/>
                  </a:lnTo>
                  <a:lnTo>
                    <a:pt x="47729" y="19858"/>
                  </a:lnTo>
                  <a:lnTo>
                    <a:pt x="47386" y="21913"/>
                  </a:lnTo>
                  <a:lnTo>
                    <a:pt x="40995" y="21913"/>
                  </a:lnTo>
                  <a:lnTo>
                    <a:pt x="40995" y="16982"/>
                  </a:lnTo>
                  <a:lnTo>
                    <a:pt x="34946" y="17485"/>
                  </a:lnTo>
                  <a:lnTo>
                    <a:pt x="33349" y="4018"/>
                  </a:lnTo>
                  <a:lnTo>
                    <a:pt x="1051" y="2671"/>
                  </a:lnTo>
                  <a:lnTo>
                    <a:pt x="1" y="2739"/>
                  </a:lnTo>
                  <a:lnTo>
                    <a:pt x="1" y="2146"/>
                  </a:lnTo>
                  <a:lnTo>
                    <a:pt x="17941" y="1598"/>
                  </a:lnTo>
                  <a:lnTo>
                    <a:pt x="4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0">
              <a:extLst>
                <a:ext uri="{FF2B5EF4-FFF2-40B4-BE49-F238E27FC236}">
                  <a16:creationId xmlns:a16="http://schemas.microsoft.com/office/drawing/2014/main" id="{90C8DDC8-B82F-944D-20FF-2A35520E43D1}"/>
                </a:ext>
              </a:extLst>
            </p:cNvPr>
            <p:cNvSpPr/>
            <p:nvPr/>
          </p:nvSpPr>
          <p:spPr>
            <a:xfrm>
              <a:off x="1496350" y="5489800"/>
              <a:ext cx="1588675" cy="542125"/>
            </a:xfrm>
            <a:custGeom>
              <a:avLst/>
              <a:gdLst/>
              <a:ahLst/>
              <a:cxnLst/>
              <a:rect l="l" t="t" r="r" b="b"/>
              <a:pathLst>
                <a:path w="63547" h="21685" extrusionOk="0">
                  <a:moveTo>
                    <a:pt x="63546" y="1"/>
                  </a:moveTo>
                  <a:lnTo>
                    <a:pt x="57703" y="21160"/>
                  </a:lnTo>
                  <a:lnTo>
                    <a:pt x="48048" y="21160"/>
                  </a:lnTo>
                  <a:lnTo>
                    <a:pt x="48048" y="19630"/>
                  </a:lnTo>
                  <a:lnTo>
                    <a:pt x="47729" y="19630"/>
                  </a:lnTo>
                  <a:lnTo>
                    <a:pt x="47386" y="21685"/>
                  </a:lnTo>
                  <a:lnTo>
                    <a:pt x="40995" y="21685"/>
                  </a:lnTo>
                  <a:lnTo>
                    <a:pt x="40995" y="16754"/>
                  </a:lnTo>
                  <a:lnTo>
                    <a:pt x="34946" y="17257"/>
                  </a:lnTo>
                  <a:lnTo>
                    <a:pt x="33349" y="3790"/>
                  </a:lnTo>
                  <a:lnTo>
                    <a:pt x="1051" y="2443"/>
                  </a:lnTo>
                  <a:lnTo>
                    <a:pt x="1" y="2511"/>
                  </a:lnTo>
                  <a:lnTo>
                    <a:pt x="1" y="1918"/>
                  </a:lnTo>
                  <a:lnTo>
                    <a:pt x="33759" y="3630"/>
                  </a:lnTo>
                  <a:lnTo>
                    <a:pt x="48117" y="232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0">
              <a:extLst>
                <a:ext uri="{FF2B5EF4-FFF2-40B4-BE49-F238E27FC236}">
                  <a16:creationId xmlns:a16="http://schemas.microsoft.com/office/drawing/2014/main" id="{B6DFE8DB-8915-6B4C-D67E-7D87369C769C}"/>
                </a:ext>
              </a:extLst>
            </p:cNvPr>
            <p:cNvSpPr/>
            <p:nvPr/>
          </p:nvSpPr>
          <p:spPr>
            <a:xfrm>
              <a:off x="2203950" y="5507500"/>
              <a:ext cx="553525" cy="473075"/>
            </a:xfrm>
            <a:custGeom>
              <a:avLst/>
              <a:gdLst/>
              <a:ahLst/>
              <a:cxnLst/>
              <a:rect l="l" t="t" r="r" b="b"/>
              <a:pathLst>
                <a:path w="22141" h="18923" extrusionOk="0">
                  <a:moveTo>
                    <a:pt x="19744" y="18922"/>
                  </a:moveTo>
                  <a:lnTo>
                    <a:pt x="22141" y="1256"/>
                  </a:lnTo>
                  <a:lnTo>
                    <a:pt x="0" y="0"/>
                  </a:lnTo>
                  <a:lnTo>
                    <a:pt x="20680" y="1575"/>
                  </a:lnTo>
                  <a:lnTo>
                    <a:pt x="19425" y="189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0">
              <a:extLst>
                <a:ext uri="{FF2B5EF4-FFF2-40B4-BE49-F238E27FC236}">
                  <a16:creationId xmlns:a16="http://schemas.microsoft.com/office/drawing/2014/main" id="{AD9C1C06-BB23-D273-A22B-C2EF52FA49C3}"/>
                </a:ext>
              </a:extLst>
            </p:cNvPr>
            <p:cNvSpPr/>
            <p:nvPr/>
          </p:nvSpPr>
          <p:spPr>
            <a:xfrm>
              <a:off x="1920900" y="5524625"/>
              <a:ext cx="600350" cy="384050"/>
            </a:xfrm>
            <a:custGeom>
              <a:avLst/>
              <a:gdLst/>
              <a:ahLst/>
              <a:cxnLst/>
              <a:rect l="l" t="t" r="r" b="b"/>
              <a:pathLst>
                <a:path w="24014" h="15362" extrusionOk="0">
                  <a:moveTo>
                    <a:pt x="24013" y="15361"/>
                  </a:moveTo>
                  <a:lnTo>
                    <a:pt x="23374" y="1575"/>
                  </a:lnTo>
                  <a:lnTo>
                    <a:pt x="1" y="0"/>
                  </a:lnTo>
                  <a:lnTo>
                    <a:pt x="22392" y="1872"/>
                  </a:lnTo>
                  <a:lnTo>
                    <a:pt x="23625" y="1536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0">
              <a:extLst>
                <a:ext uri="{FF2B5EF4-FFF2-40B4-BE49-F238E27FC236}">
                  <a16:creationId xmlns:a16="http://schemas.microsoft.com/office/drawing/2014/main" id="{E1896248-014F-A4A9-8626-C4BAD97246EB}"/>
                </a:ext>
              </a:extLst>
            </p:cNvPr>
            <p:cNvSpPr/>
            <p:nvPr/>
          </p:nvSpPr>
          <p:spPr>
            <a:xfrm>
              <a:off x="1496350" y="5537750"/>
              <a:ext cx="883950" cy="383475"/>
            </a:xfrm>
            <a:custGeom>
              <a:avLst/>
              <a:gdLst/>
              <a:ahLst/>
              <a:cxnLst/>
              <a:rect l="l" t="t" r="r" b="b"/>
              <a:pathLst>
                <a:path w="35358" h="15339" extrusionOk="0">
                  <a:moveTo>
                    <a:pt x="34946" y="15339"/>
                  </a:moveTo>
                  <a:lnTo>
                    <a:pt x="35357" y="15293"/>
                  </a:lnTo>
                  <a:lnTo>
                    <a:pt x="34011" y="1666"/>
                  </a:lnTo>
                  <a:lnTo>
                    <a:pt x="1" y="0"/>
                  </a:lnTo>
                  <a:lnTo>
                    <a:pt x="252" y="593"/>
                  </a:lnTo>
                  <a:lnTo>
                    <a:pt x="914" y="297"/>
                  </a:lnTo>
                  <a:lnTo>
                    <a:pt x="33326" y="21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0">
              <a:extLst>
                <a:ext uri="{FF2B5EF4-FFF2-40B4-BE49-F238E27FC236}">
                  <a16:creationId xmlns:a16="http://schemas.microsoft.com/office/drawing/2014/main" id="{8149C809-5187-E5A8-195E-88294CF7107D}"/>
                </a:ext>
              </a:extLst>
            </p:cNvPr>
            <p:cNvSpPr/>
            <p:nvPr/>
          </p:nvSpPr>
          <p:spPr>
            <a:xfrm>
              <a:off x="2290100" y="5583950"/>
              <a:ext cx="64525" cy="206600"/>
            </a:xfrm>
            <a:custGeom>
              <a:avLst/>
              <a:gdLst/>
              <a:ahLst/>
              <a:cxnLst/>
              <a:rect l="l" t="t" r="r" b="b"/>
              <a:pathLst>
                <a:path w="2581" h="8264" extrusionOk="0">
                  <a:moveTo>
                    <a:pt x="2580" y="8195"/>
                  </a:moveTo>
                  <a:lnTo>
                    <a:pt x="1" y="8264"/>
                  </a:lnTo>
                  <a:lnTo>
                    <a:pt x="1051" y="1"/>
                  </a:lnTo>
                  <a:lnTo>
                    <a:pt x="1599" y="2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0">
              <a:extLst>
                <a:ext uri="{FF2B5EF4-FFF2-40B4-BE49-F238E27FC236}">
                  <a16:creationId xmlns:a16="http://schemas.microsoft.com/office/drawing/2014/main" id="{508C3988-22F5-6B8E-2BF5-29665D1208F3}"/>
                </a:ext>
              </a:extLst>
            </p:cNvPr>
            <p:cNvSpPr/>
            <p:nvPr/>
          </p:nvSpPr>
          <p:spPr>
            <a:xfrm>
              <a:off x="2828225" y="5564000"/>
              <a:ext cx="166650" cy="454800"/>
            </a:xfrm>
            <a:custGeom>
              <a:avLst/>
              <a:gdLst/>
              <a:ahLst/>
              <a:cxnLst/>
              <a:rect l="l" t="t" r="r" b="b"/>
              <a:pathLst>
                <a:path w="6666" h="18192" extrusionOk="0">
                  <a:moveTo>
                    <a:pt x="0" y="18192"/>
                  </a:moveTo>
                  <a:lnTo>
                    <a:pt x="6665" y="0"/>
                  </a:lnTo>
                  <a:lnTo>
                    <a:pt x="2534" y="18192"/>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0">
              <a:extLst>
                <a:ext uri="{FF2B5EF4-FFF2-40B4-BE49-F238E27FC236}">
                  <a16:creationId xmlns:a16="http://schemas.microsoft.com/office/drawing/2014/main" id="{8B0F61F2-C7AD-DB69-864D-DB5F8A18F8C2}"/>
                </a:ext>
              </a:extLst>
            </p:cNvPr>
            <p:cNvSpPr/>
            <p:nvPr/>
          </p:nvSpPr>
          <p:spPr>
            <a:xfrm>
              <a:off x="2521225" y="5606775"/>
              <a:ext cx="23400" cy="425150"/>
            </a:xfrm>
            <a:custGeom>
              <a:avLst/>
              <a:gdLst/>
              <a:ahLst/>
              <a:cxnLst/>
              <a:rect l="l" t="t" r="r" b="b"/>
              <a:pathLst>
                <a:path w="936" h="17006" extrusionOk="0">
                  <a:moveTo>
                    <a:pt x="0" y="17006"/>
                  </a:moveTo>
                  <a:lnTo>
                    <a:pt x="525" y="1"/>
                  </a:lnTo>
                  <a:lnTo>
                    <a:pt x="936" y="17006"/>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0">
              <a:extLst>
                <a:ext uri="{FF2B5EF4-FFF2-40B4-BE49-F238E27FC236}">
                  <a16:creationId xmlns:a16="http://schemas.microsoft.com/office/drawing/2014/main" id="{FE235FBC-AF74-002A-45AD-FED2FEB583EE}"/>
                </a:ext>
              </a:extLst>
            </p:cNvPr>
            <p:cNvSpPr/>
            <p:nvPr/>
          </p:nvSpPr>
          <p:spPr>
            <a:xfrm>
              <a:off x="2672425" y="4984800"/>
              <a:ext cx="1075675" cy="420575"/>
            </a:xfrm>
            <a:custGeom>
              <a:avLst/>
              <a:gdLst/>
              <a:ahLst/>
              <a:cxnLst/>
              <a:rect l="l" t="t" r="r" b="b"/>
              <a:pathLst>
                <a:path w="43027" h="16823" extrusionOk="0">
                  <a:moveTo>
                    <a:pt x="1188" y="16823"/>
                  </a:moveTo>
                  <a:cubicBezTo>
                    <a:pt x="1188" y="16823"/>
                    <a:pt x="12053" y="14609"/>
                    <a:pt x="25634" y="16252"/>
                  </a:cubicBezTo>
                  <a:lnTo>
                    <a:pt x="43026" y="6437"/>
                  </a:lnTo>
                  <a:lnTo>
                    <a:pt x="43026" y="3196"/>
                  </a:lnTo>
                  <a:cubicBezTo>
                    <a:pt x="43026" y="3196"/>
                    <a:pt x="29537" y="0"/>
                    <a:pt x="16481" y="4725"/>
                  </a:cubicBezTo>
                  <a:cubicBezTo>
                    <a:pt x="16481" y="4725"/>
                    <a:pt x="6278" y="9792"/>
                    <a:pt x="1" y="151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0">
              <a:extLst>
                <a:ext uri="{FF2B5EF4-FFF2-40B4-BE49-F238E27FC236}">
                  <a16:creationId xmlns:a16="http://schemas.microsoft.com/office/drawing/2014/main" id="{072BE104-4007-F226-720B-7CF22C7B63D2}"/>
                </a:ext>
              </a:extLst>
            </p:cNvPr>
            <p:cNvSpPr/>
            <p:nvPr/>
          </p:nvSpPr>
          <p:spPr>
            <a:xfrm>
              <a:off x="2672425" y="5064675"/>
              <a:ext cx="1092225" cy="360100"/>
            </a:xfrm>
            <a:custGeom>
              <a:avLst/>
              <a:gdLst/>
              <a:ahLst/>
              <a:cxnLst/>
              <a:rect l="l" t="t" r="r" b="b"/>
              <a:pathLst>
                <a:path w="43689" h="14404" extrusionOk="0">
                  <a:moveTo>
                    <a:pt x="46" y="11916"/>
                  </a:moveTo>
                  <a:cubicBezTo>
                    <a:pt x="46" y="11916"/>
                    <a:pt x="12532" y="8834"/>
                    <a:pt x="25634" y="11003"/>
                  </a:cubicBezTo>
                  <a:lnTo>
                    <a:pt x="43026" y="1"/>
                  </a:lnTo>
                  <a:lnTo>
                    <a:pt x="43026" y="3242"/>
                  </a:lnTo>
                  <a:lnTo>
                    <a:pt x="43688" y="3242"/>
                  </a:lnTo>
                  <a:lnTo>
                    <a:pt x="25611" y="13422"/>
                  </a:lnTo>
                  <a:cubicBezTo>
                    <a:pt x="25611" y="13422"/>
                    <a:pt x="15796" y="12509"/>
                    <a:pt x="1" y="14404"/>
                  </a:cubicBezTo>
                  <a:lnTo>
                    <a:pt x="1142" y="1362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0">
              <a:extLst>
                <a:ext uri="{FF2B5EF4-FFF2-40B4-BE49-F238E27FC236}">
                  <a16:creationId xmlns:a16="http://schemas.microsoft.com/office/drawing/2014/main" id="{C270158C-3A41-2BF0-87BB-5599D600B89E}"/>
                </a:ext>
              </a:extLst>
            </p:cNvPr>
            <p:cNvSpPr/>
            <p:nvPr/>
          </p:nvSpPr>
          <p:spPr>
            <a:xfrm>
              <a:off x="3313250" y="5064675"/>
              <a:ext cx="434850" cy="326425"/>
            </a:xfrm>
            <a:custGeom>
              <a:avLst/>
              <a:gdLst/>
              <a:ahLst/>
              <a:cxnLst/>
              <a:rect l="l" t="t" r="r" b="b"/>
              <a:pathLst>
                <a:path w="17394" h="13057" extrusionOk="0">
                  <a:moveTo>
                    <a:pt x="1" y="11003"/>
                  </a:moveTo>
                  <a:lnTo>
                    <a:pt x="1" y="13057"/>
                  </a:lnTo>
                  <a:lnTo>
                    <a:pt x="17393" y="3242"/>
                  </a:lnTo>
                  <a:lnTo>
                    <a:pt x="17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0">
              <a:extLst>
                <a:ext uri="{FF2B5EF4-FFF2-40B4-BE49-F238E27FC236}">
                  <a16:creationId xmlns:a16="http://schemas.microsoft.com/office/drawing/2014/main" id="{8A551B0A-15A2-727D-8D4B-A1FE508827D0}"/>
                </a:ext>
              </a:extLst>
            </p:cNvPr>
            <p:cNvSpPr/>
            <p:nvPr/>
          </p:nvSpPr>
          <p:spPr>
            <a:xfrm>
              <a:off x="2685550" y="5332875"/>
              <a:ext cx="616875" cy="48525"/>
            </a:xfrm>
            <a:custGeom>
              <a:avLst/>
              <a:gdLst/>
              <a:ahLst/>
              <a:cxnLst/>
              <a:rect l="l" t="t" r="r" b="b"/>
              <a:pathLst>
                <a:path w="24675" h="1941" extrusionOk="0">
                  <a:moveTo>
                    <a:pt x="1" y="1941"/>
                  </a:moveTo>
                  <a:cubicBezTo>
                    <a:pt x="1" y="1941"/>
                    <a:pt x="11642" y="1"/>
                    <a:pt x="21023" y="891"/>
                  </a:cubicBezTo>
                  <a:lnTo>
                    <a:pt x="24515" y="412"/>
                  </a:lnTo>
                  <a:lnTo>
                    <a:pt x="21890" y="1165"/>
                  </a:lnTo>
                  <a:lnTo>
                    <a:pt x="24675" y="1804"/>
                  </a:lnTo>
                  <a:lnTo>
                    <a:pt x="20817" y="1165"/>
                  </a:lnTo>
                  <a:cubicBezTo>
                    <a:pt x="20817" y="1165"/>
                    <a:pt x="12372" y="412"/>
                    <a:pt x="1" y="19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41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42"/>
          <p:cNvSpPr txBox="1">
            <a:spLocks noGrp="1"/>
          </p:cNvSpPr>
          <p:nvPr>
            <p:ph type="title"/>
          </p:nvPr>
        </p:nvSpPr>
        <p:spPr>
          <a:xfrm flipH="1">
            <a:off x="720000" y="1171600"/>
            <a:ext cx="4571400" cy="16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a:t>
            </a:r>
            <a:endParaRPr dirty="0"/>
          </a:p>
        </p:txBody>
      </p:sp>
      <p:sp>
        <p:nvSpPr>
          <p:cNvPr id="2291" name="Google Shape;2291;p42"/>
          <p:cNvSpPr txBox="1">
            <a:spLocks noGrp="1"/>
          </p:cNvSpPr>
          <p:nvPr>
            <p:ph type="subTitle" idx="1"/>
          </p:nvPr>
        </p:nvSpPr>
        <p:spPr>
          <a:xfrm>
            <a:off x="1199173" y="2666912"/>
            <a:ext cx="5928509" cy="1085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endParaRPr lang="en-US" dirty="0"/>
          </a:p>
        </p:txBody>
      </p:sp>
      <p:grpSp>
        <p:nvGrpSpPr>
          <p:cNvPr id="2292" name="Google Shape;2292;p42"/>
          <p:cNvGrpSpPr/>
          <p:nvPr/>
        </p:nvGrpSpPr>
        <p:grpSpPr>
          <a:xfrm>
            <a:off x="5114482" y="3191425"/>
            <a:ext cx="2583850" cy="1372950"/>
            <a:chOff x="-2190500" y="4910625"/>
            <a:chExt cx="2583850" cy="1372950"/>
          </a:xfrm>
        </p:grpSpPr>
        <p:sp>
          <p:nvSpPr>
            <p:cNvPr id="2293" name="Google Shape;2293;p42"/>
            <p:cNvSpPr/>
            <p:nvPr/>
          </p:nvSpPr>
          <p:spPr>
            <a:xfrm>
              <a:off x="-432950" y="6174000"/>
              <a:ext cx="38250" cy="109575"/>
            </a:xfrm>
            <a:custGeom>
              <a:avLst/>
              <a:gdLst/>
              <a:ahLst/>
              <a:cxnLst/>
              <a:rect l="l" t="t" r="r" b="b"/>
              <a:pathLst>
                <a:path w="1530" h="4383" extrusionOk="0">
                  <a:moveTo>
                    <a:pt x="274" y="0"/>
                  </a:moveTo>
                  <a:lnTo>
                    <a:pt x="1530" y="0"/>
                  </a:lnTo>
                  <a:lnTo>
                    <a:pt x="1484" y="4383"/>
                  </a:lnTo>
                  <a:lnTo>
                    <a:pt x="0"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2"/>
            <p:cNvSpPr/>
            <p:nvPr/>
          </p:nvSpPr>
          <p:spPr>
            <a:xfrm>
              <a:off x="-472325" y="6174000"/>
              <a:ext cx="93050" cy="109575"/>
            </a:xfrm>
            <a:custGeom>
              <a:avLst/>
              <a:gdLst/>
              <a:ahLst/>
              <a:cxnLst/>
              <a:rect l="l" t="t" r="r" b="b"/>
              <a:pathLst>
                <a:path w="3722" h="4383" extrusionOk="0">
                  <a:moveTo>
                    <a:pt x="3721" y="2191"/>
                  </a:moveTo>
                  <a:cubicBezTo>
                    <a:pt x="3721" y="3401"/>
                    <a:pt x="2876" y="4383"/>
                    <a:pt x="1849" y="4383"/>
                  </a:cubicBezTo>
                  <a:cubicBezTo>
                    <a:pt x="822" y="4383"/>
                    <a:pt x="0" y="3401"/>
                    <a:pt x="0" y="2191"/>
                  </a:cubicBezTo>
                  <a:cubicBezTo>
                    <a:pt x="0" y="982"/>
                    <a:pt x="822" y="0"/>
                    <a:pt x="1849" y="0"/>
                  </a:cubicBezTo>
                  <a:cubicBezTo>
                    <a:pt x="2876" y="0"/>
                    <a:pt x="3721" y="982"/>
                    <a:pt x="3721"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2"/>
            <p:cNvSpPr/>
            <p:nvPr/>
          </p:nvSpPr>
          <p:spPr>
            <a:xfrm>
              <a:off x="-442650" y="6174000"/>
              <a:ext cx="93025" cy="109575"/>
            </a:xfrm>
            <a:custGeom>
              <a:avLst/>
              <a:gdLst/>
              <a:ahLst/>
              <a:cxnLst/>
              <a:rect l="l" t="t" r="r" b="b"/>
              <a:pathLst>
                <a:path w="3721" h="4383" extrusionOk="0">
                  <a:moveTo>
                    <a:pt x="3721" y="2191"/>
                  </a:moveTo>
                  <a:cubicBezTo>
                    <a:pt x="3721" y="3401"/>
                    <a:pt x="2899" y="4383"/>
                    <a:pt x="1872" y="4383"/>
                  </a:cubicBezTo>
                  <a:cubicBezTo>
                    <a:pt x="845" y="4383"/>
                    <a:pt x="0" y="3401"/>
                    <a:pt x="0" y="2191"/>
                  </a:cubicBezTo>
                  <a:cubicBezTo>
                    <a:pt x="0" y="982"/>
                    <a:pt x="845" y="0"/>
                    <a:pt x="1872" y="0"/>
                  </a:cubicBezTo>
                  <a:cubicBezTo>
                    <a:pt x="2899" y="0"/>
                    <a:pt x="3721" y="982"/>
                    <a:pt x="3721"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2"/>
            <p:cNvSpPr/>
            <p:nvPr/>
          </p:nvSpPr>
          <p:spPr>
            <a:xfrm>
              <a:off x="-434675" y="6181400"/>
              <a:ext cx="78775" cy="94200"/>
            </a:xfrm>
            <a:custGeom>
              <a:avLst/>
              <a:gdLst/>
              <a:ahLst/>
              <a:cxnLst/>
              <a:rect l="l" t="t" r="r" b="b"/>
              <a:pathLst>
                <a:path w="3151" h="3768" extrusionOk="0">
                  <a:moveTo>
                    <a:pt x="3151" y="1895"/>
                  </a:moveTo>
                  <a:cubicBezTo>
                    <a:pt x="3151" y="2923"/>
                    <a:pt x="2420" y="3767"/>
                    <a:pt x="1576" y="3767"/>
                  </a:cubicBezTo>
                  <a:cubicBezTo>
                    <a:pt x="686" y="3767"/>
                    <a:pt x="1" y="2945"/>
                    <a:pt x="1" y="1895"/>
                  </a:cubicBezTo>
                  <a:cubicBezTo>
                    <a:pt x="1" y="845"/>
                    <a:pt x="709" y="1"/>
                    <a:pt x="1576" y="1"/>
                  </a:cubicBezTo>
                  <a:cubicBezTo>
                    <a:pt x="2420" y="47"/>
                    <a:pt x="3151" y="868"/>
                    <a:pt x="3151" y="1895"/>
                  </a:cubicBez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2"/>
            <p:cNvSpPr/>
            <p:nvPr/>
          </p:nvSpPr>
          <p:spPr>
            <a:xfrm>
              <a:off x="-468325" y="6172850"/>
              <a:ext cx="118700" cy="51375"/>
            </a:xfrm>
            <a:custGeom>
              <a:avLst/>
              <a:gdLst/>
              <a:ahLst/>
              <a:cxnLst/>
              <a:rect l="l" t="t" r="r" b="b"/>
              <a:pathLst>
                <a:path w="4748" h="2055" extrusionOk="0">
                  <a:moveTo>
                    <a:pt x="4748" y="2055"/>
                  </a:moveTo>
                  <a:lnTo>
                    <a:pt x="0" y="1324"/>
                  </a:lnTo>
                  <a:cubicBezTo>
                    <a:pt x="0" y="1324"/>
                    <a:pt x="297" y="1"/>
                    <a:pt x="2283" y="1"/>
                  </a:cubicBezTo>
                  <a:cubicBezTo>
                    <a:pt x="4291" y="1"/>
                    <a:pt x="4657" y="1256"/>
                    <a:pt x="4748"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2"/>
            <p:cNvSpPr/>
            <p:nvPr/>
          </p:nvSpPr>
          <p:spPr>
            <a:xfrm>
              <a:off x="36100" y="6174000"/>
              <a:ext cx="38825" cy="109575"/>
            </a:xfrm>
            <a:custGeom>
              <a:avLst/>
              <a:gdLst/>
              <a:ahLst/>
              <a:cxnLst/>
              <a:rect l="l" t="t" r="r" b="b"/>
              <a:pathLst>
                <a:path w="1553" h="4383" extrusionOk="0">
                  <a:moveTo>
                    <a:pt x="298" y="0"/>
                  </a:moveTo>
                  <a:lnTo>
                    <a:pt x="1553" y="0"/>
                  </a:lnTo>
                  <a:lnTo>
                    <a:pt x="1484" y="4383"/>
                  </a:lnTo>
                  <a:lnTo>
                    <a:pt x="1"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2"/>
            <p:cNvSpPr/>
            <p:nvPr/>
          </p:nvSpPr>
          <p:spPr>
            <a:xfrm>
              <a:off x="-2700" y="6174000"/>
              <a:ext cx="92475" cy="109575"/>
            </a:xfrm>
            <a:custGeom>
              <a:avLst/>
              <a:gdLst/>
              <a:ahLst/>
              <a:cxnLst/>
              <a:rect l="l" t="t" r="r" b="b"/>
              <a:pathLst>
                <a:path w="3699" h="4383" extrusionOk="0">
                  <a:moveTo>
                    <a:pt x="3698" y="2191"/>
                  </a:moveTo>
                  <a:cubicBezTo>
                    <a:pt x="3698" y="3378"/>
                    <a:pt x="2877" y="4383"/>
                    <a:pt x="1850" y="4383"/>
                  </a:cubicBezTo>
                  <a:cubicBezTo>
                    <a:pt x="822" y="4383"/>
                    <a:pt x="1" y="3424"/>
                    <a:pt x="1" y="2191"/>
                  </a:cubicBezTo>
                  <a:cubicBezTo>
                    <a:pt x="1" y="982"/>
                    <a:pt x="822" y="0"/>
                    <a:pt x="1850" y="0"/>
                  </a:cubicBezTo>
                  <a:cubicBezTo>
                    <a:pt x="2877" y="0"/>
                    <a:pt x="3698" y="982"/>
                    <a:pt x="3698"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2"/>
            <p:cNvSpPr/>
            <p:nvPr/>
          </p:nvSpPr>
          <p:spPr>
            <a:xfrm>
              <a:off x="26975" y="6174000"/>
              <a:ext cx="92475" cy="109575"/>
            </a:xfrm>
            <a:custGeom>
              <a:avLst/>
              <a:gdLst/>
              <a:ahLst/>
              <a:cxnLst/>
              <a:rect l="l" t="t" r="r" b="b"/>
              <a:pathLst>
                <a:path w="3699" h="4383" extrusionOk="0">
                  <a:moveTo>
                    <a:pt x="3698" y="2191"/>
                  </a:moveTo>
                  <a:cubicBezTo>
                    <a:pt x="3698" y="3401"/>
                    <a:pt x="2877" y="4383"/>
                    <a:pt x="1849" y="4383"/>
                  </a:cubicBezTo>
                  <a:cubicBezTo>
                    <a:pt x="822" y="4383"/>
                    <a:pt x="1" y="3401"/>
                    <a:pt x="1" y="2191"/>
                  </a:cubicBezTo>
                  <a:cubicBezTo>
                    <a:pt x="1" y="982"/>
                    <a:pt x="822" y="0"/>
                    <a:pt x="1849" y="0"/>
                  </a:cubicBezTo>
                  <a:cubicBezTo>
                    <a:pt x="2877" y="0"/>
                    <a:pt x="3698" y="982"/>
                    <a:pt x="3698"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2"/>
            <p:cNvSpPr/>
            <p:nvPr/>
          </p:nvSpPr>
          <p:spPr>
            <a:xfrm>
              <a:off x="33825" y="6181400"/>
              <a:ext cx="78775" cy="94200"/>
            </a:xfrm>
            <a:custGeom>
              <a:avLst/>
              <a:gdLst/>
              <a:ahLst/>
              <a:cxnLst/>
              <a:rect l="l" t="t" r="r" b="b"/>
              <a:pathLst>
                <a:path w="3151" h="3768" extrusionOk="0">
                  <a:moveTo>
                    <a:pt x="3150" y="1895"/>
                  </a:moveTo>
                  <a:cubicBezTo>
                    <a:pt x="3150" y="2923"/>
                    <a:pt x="2443" y="3767"/>
                    <a:pt x="1575" y="3767"/>
                  </a:cubicBezTo>
                  <a:cubicBezTo>
                    <a:pt x="708" y="3767"/>
                    <a:pt x="1" y="2923"/>
                    <a:pt x="1" y="1895"/>
                  </a:cubicBezTo>
                  <a:cubicBezTo>
                    <a:pt x="1" y="845"/>
                    <a:pt x="708" y="1"/>
                    <a:pt x="1575" y="1"/>
                  </a:cubicBezTo>
                  <a:cubicBezTo>
                    <a:pt x="2443" y="1"/>
                    <a:pt x="3150" y="845"/>
                    <a:pt x="3150" y="1895"/>
                  </a:cubicBez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2"/>
            <p:cNvSpPr/>
            <p:nvPr/>
          </p:nvSpPr>
          <p:spPr>
            <a:xfrm>
              <a:off x="1300" y="6172850"/>
              <a:ext cx="118150" cy="51375"/>
            </a:xfrm>
            <a:custGeom>
              <a:avLst/>
              <a:gdLst/>
              <a:ahLst/>
              <a:cxnLst/>
              <a:rect l="l" t="t" r="r" b="b"/>
              <a:pathLst>
                <a:path w="4726" h="2055" extrusionOk="0">
                  <a:moveTo>
                    <a:pt x="4725" y="2055"/>
                  </a:moveTo>
                  <a:lnTo>
                    <a:pt x="0" y="1324"/>
                  </a:lnTo>
                  <a:cubicBezTo>
                    <a:pt x="0" y="1324"/>
                    <a:pt x="274" y="1"/>
                    <a:pt x="2283" y="1"/>
                  </a:cubicBezTo>
                  <a:cubicBezTo>
                    <a:pt x="4269" y="1"/>
                    <a:pt x="4680" y="1256"/>
                    <a:pt x="4725"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2"/>
            <p:cNvSpPr/>
            <p:nvPr/>
          </p:nvSpPr>
          <p:spPr>
            <a:xfrm>
              <a:off x="-2177950" y="4911175"/>
              <a:ext cx="1990975" cy="67950"/>
            </a:xfrm>
            <a:custGeom>
              <a:avLst/>
              <a:gdLst/>
              <a:ahLst/>
              <a:cxnLst/>
              <a:rect l="l" t="t" r="r" b="b"/>
              <a:pathLst>
                <a:path w="79639" h="2718" extrusionOk="0">
                  <a:moveTo>
                    <a:pt x="79638" y="1"/>
                  </a:moveTo>
                  <a:lnTo>
                    <a:pt x="79387" y="2717"/>
                  </a:lnTo>
                  <a:lnTo>
                    <a:pt x="777" y="2717"/>
                  </a:lnTo>
                  <a:lnTo>
                    <a:pt x="1" y="1"/>
                  </a:lnTo>
                  <a:close/>
                </a:path>
              </a:pathLst>
            </a:custGeom>
            <a:solidFill>
              <a:srgbClr val="ACB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2"/>
            <p:cNvSpPr/>
            <p:nvPr/>
          </p:nvSpPr>
          <p:spPr>
            <a:xfrm>
              <a:off x="-193275" y="4911175"/>
              <a:ext cx="511300" cy="67950"/>
            </a:xfrm>
            <a:custGeom>
              <a:avLst/>
              <a:gdLst/>
              <a:ahLst/>
              <a:cxnLst/>
              <a:rect l="l" t="t" r="r" b="b"/>
              <a:pathLst>
                <a:path w="20452" h="2718" extrusionOk="0">
                  <a:moveTo>
                    <a:pt x="19630" y="2717"/>
                  </a:moveTo>
                  <a:lnTo>
                    <a:pt x="0" y="2717"/>
                  </a:lnTo>
                  <a:lnTo>
                    <a:pt x="251" y="1"/>
                  </a:lnTo>
                  <a:lnTo>
                    <a:pt x="20452" y="1"/>
                  </a:lnTo>
                  <a:close/>
                </a:path>
              </a:pathLst>
            </a:custGeom>
            <a:solidFill>
              <a:srgbClr val="E4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2"/>
            <p:cNvSpPr/>
            <p:nvPr/>
          </p:nvSpPr>
          <p:spPr>
            <a:xfrm>
              <a:off x="-2058675" y="4979100"/>
              <a:ext cx="2254575" cy="76475"/>
            </a:xfrm>
            <a:custGeom>
              <a:avLst/>
              <a:gdLst/>
              <a:ahLst/>
              <a:cxnLst/>
              <a:rect l="l" t="t" r="r" b="b"/>
              <a:pathLst>
                <a:path w="90183" h="3059" extrusionOk="0">
                  <a:moveTo>
                    <a:pt x="90183" y="0"/>
                  </a:moveTo>
                  <a:lnTo>
                    <a:pt x="88791" y="2625"/>
                  </a:lnTo>
                  <a:lnTo>
                    <a:pt x="1986" y="3059"/>
                  </a:lnTo>
                  <a:lnTo>
                    <a:pt x="0" y="0"/>
                  </a:lnTo>
                  <a:close/>
                </a:path>
              </a:pathLst>
            </a:custGeom>
            <a:solidFill>
              <a:srgbClr val="98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2"/>
            <p:cNvSpPr/>
            <p:nvPr/>
          </p:nvSpPr>
          <p:spPr>
            <a:xfrm>
              <a:off x="-2058675" y="4979100"/>
              <a:ext cx="2254575" cy="76475"/>
            </a:xfrm>
            <a:custGeom>
              <a:avLst/>
              <a:gdLst/>
              <a:ahLst/>
              <a:cxnLst/>
              <a:rect l="l" t="t" r="r" b="b"/>
              <a:pathLst>
                <a:path w="90183" h="3059" extrusionOk="0">
                  <a:moveTo>
                    <a:pt x="89863" y="594"/>
                  </a:moveTo>
                  <a:lnTo>
                    <a:pt x="71557" y="1141"/>
                  </a:lnTo>
                  <a:lnTo>
                    <a:pt x="70599" y="2625"/>
                  </a:lnTo>
                  <a:lnTo>
                    <a:pt x="1986" y="3059"/>
                  </a:lnTo>
                  <a:lnTo>
                    <a:pt x="0" y="0"/>
                  </a:lnTo>
                  <a:lnTo>
                    <a:pt x="90183" y="0"/>
                  </a:lnTo>
                  <a:close/>
                </a:path>
              </a:pathLst>
            </a:custGeom>
            <a:solidFill>
              <a:srgbClr val="6351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2"/>
            <p:cNvSpPr/>
            <p:nvPr/>
          </p:nvSpPr>
          <p:spPr>
            <a:xfrm>
              <a:off x="-138500" y="5047000"/>
              <a:ext cx="99875" cy="1116175"/>
            </a:xfrm>
            <a:custGeom>
              <a:avLst/>
              <a:gdLst/>
              <a:ahLst/>
              <a:cxnLst/>
              <a:rect l="l" t="t" r="r" b="b"/>
              <a:pathLst>
                <a:path w="3995" h="44647" extrusionOk="0">
                  <a:moveTo>
                    <a:pt x="3995" y="0"/>
                  </a:moveTo>
                  <a:lnTo>
                    <a:pt x="1027" y="44646"/>
                  </a:lnTo>
                  <a:lnTo>
                    <a:pt x="0" y="44646"/>
                  </a:lnTo>
                  <a:lnTo>
                    <a:pt x="1689" y="0"/>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2"/>
            <p:cNvSpPr/>
            <p:nvPr/>
          </p:nvSpPr>
          <p:spPr>
            <a:xfrm>
              <a:off x="-138500" y="5044725"/>
              <a:ext cx="76475" cy="1118450"/>
            </a:xfrm>
            <a:custGeom>
              <a:avLst/>
              <a:gdLst/>
              <a:ahLst/>
              <a:cxnLst/>
              <a:rect l="l" t="t" r="r" b="b"/>
              <a:pathLst>
                <a:path w="3059" h="44738" extrusionOk="0">
                  <a:moveTo>
                    <a:pt x="434" y="44737"/>
                  </a:moveTo>
                  <a:lnTo>
                    <a:pt x="3059" y="0"/>
                  </a:lnTo>
                  <a:lnTo>
                    <a:pt x="1689" y="91"/>
                  </a:lnTo>
                  <a:lnTo>
                    <a:pt x="0" y="447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2"/>
            <p:cNvSpPr/>
            <p:nvPr/>
          </p:nvSpPr>
          <p:spPr>
            <a:xfrm>
              <a:off x="-411275" y="6152875"/>
              <a:ext cx="536425" cy="42825"/>
            </a:xfrm>
            <a:custGeom>
              <a:avLst/>
              <a:gdLst/>
              <a:ahLst/>
              <a:cxnLst/>
              <a:rect l="l" t="t" r="r" b="b"/>
              <a:pathLst>
                <a:path w="21457" h="1713" extrusionOk="0">
                  <a:moveTo>
                    <a:pt x="21457" y="457"/>
                  </a:moveTo>
                  <a:lnTo>
                    <a:pt x="1" y="1"/>
                  </a:lnTo>
                  <a:lnTo>
                    <a:pt x="1" y="1416"/>
                  </a:lnTo>
                  <a:lnTo>
                    <a:pt x="21457" y="17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2"/>
            <p:cNvSpPr/>
            <p:nvPr/>
          </p:nvSpPr>
          <p:spPr>
            <a:xfrm>
              <a:off x="-485450" y="6152875"/>
              <a:ext cx="74200" cy="35400"/>
            </a:xfrm>
            <a:custGeom>
              <a:avLst/>
              <a:gdLst/>
              <a:ahLst/>
              <a:cxnLst/>
              <a:rect l="l" t="t" r="r" b="b"/>
              <a:pathLst>
                <a:path w="2968" h="1416" extrusionOk="0">
                  <a:moveTo>
                    <a:pt x="2968" y="1"/>
                  </a:moveTo>
                  <a:lnTo>
                    <a:pt x="1" y="1"/>
                  </a:lnTo>
                  <a:lnTo>
                    <a:pt x="1" y="1302"/>
                  </a:lnTo>
                  <a:lnTo>
                    <a:pt x="2968" y="14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2"/>
            <p:cNvSpPr/>
            <p:nvPr/>
          </p:nvSpPr>
          <p:spPr>
            <a:xfrm>
              <a:off x="-2112900" y="6174000"/>
              <a:ext cx="38275" cy="109575"/>
            </a:xfrm>
            <a:custGeom>
              <a:avLst/>
              <a:gdLst/>
              <a:ahLst/>
              <a:cxnLst/>
              <a:rect l="l" t="t" r="r" b="b"/>
              <a:pathLst>
                <a:path w="1531" h="4383" extrusionOk="0">
                  <a:moveTo>
                    <a:pt x="275" y="0"/>
                  </a:moveTo>
                  <a:lnTo>
                    <a:pt x="1530" y="0"/>
                  </a:lnTo>
                  <a:lnTo>
                    <a:pt x="1484" y="4383"/>
                  </a:lnTo>
                  <a:lnTo>
                    <a:pt x="1"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2"/>
            <p:cNvSpPr/>
            <p:nvPr/>
          </p:nvSpPr>
          <p:spPr>
            <a:xfrm>
              <a:off x="-2152275" y="6174000"/>
              <a:ext cx="93050" cy="109575"/>
            </a:xfrm>
            <a:custGeom>
              <a:avLst/>
              <a:gdLst/>
              <a:ahLst/>
              <a:cxnLst/>
              <a:rect l="l" t="t" r="r" b="b"/>
              <a:pathLst>
                <a:path w="3722" h="4383" extrusionOk="0">
                  <a:moveTo>
                    <a:pt x="3721" y="2191"/>
                  </a:moveTo>
                  <a:cubicBezTo>
                    <a:pt x="3721" y="3378"/>
                    <a:pt x="2877" y="4383"/>
                    <a:pt x="1850" y="4383"/>
                  </a:cubicBezTo>
                  <a:cubicBezTo>
                    <a:pt x="823" y="4383"/>
                    <a:pt x="1" y="3424"/>
                    <a:pt x="1" y="2191"/>
                  </a:cubicBezTo>
                  <a:cubicBezTo>
                    <a:pt x="1" y="982"/>
                    <a:pt x="823" y="0"/>
                    <a:pt x="1850" y="0"/>
                  </a:cubicBezTo>
                  <a:cubicBezTo>
                    <a:pt x="2877" y="0"/>
                    <a:pt x="3721" y="982"/>
                    <a:pt x="3721"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2"/>
            <p:cNvSpPr/>
            <p:nvPr/>
          </p:nvSpPr>
          <p:spPr>
            <a:xfrm>
              <a:off x="-2122025" y="6174000"/>
              <a:ext cx="92475" cy="109575"/>
            </a:xfrm>
            <a:custGeom>
              <a:avLst/>
              <a:gdLst/>
              <a:ahLst/>
              <a:cxnLst/>
              <a:rect l="l" t="t" r="r" b="b"/>
              <a:pathLst>
                <a:path w="3699" h="4383" extrusionOk="0">
                  <a:moveTo>
                    <a:pt x="3698" y="2191"/>
                  </a:moveTo>
                  <a:cubicBezTo>
                    <a:pt x="3698" y="3401"/>
                    <a:pt x="2877" y="4383"/>
                    <a:pt x="1849" y="4383"/>
                  </a:cubicBezTo>
                  <a:cubicBezTo>
                    <a:pt x="822" y="4383"/>
                    <a:pt x="1" y="3401"/>
                    <a:pt x="1" y="2191"/>
                  </a:cubicBezTo>
                  <a:cubicBezTo>
                    <a:pt x="1" y="982"/>
                    <a:pt x="822" y="0"/>
                    <a:pt x="1849" y="0"/>
                  </a:cubicBezTo>
                  <a:cubicBezTo>
                    <a:pt x="2877" y="0"/>
                    <a:pt x="3698" y="982"/>
                    <a:pt x="3698"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2"/>
            <p:cNvSpPr/>
            <p:nvPr/>
          </p:nvSpPr>
          <p:spPr>
            <a:xfrm>
              <a:off x="-2115175" y="6181400"/>
              <a:ext cx="78775" cy="94200"/>
            </a:xfrm>
            <a:custGeom>
              <a:avLst/>
              <a:gdLst/>
              <a:ahLst/>
              <a:cxnLst/>
              <a:rect l="l" t="t" r="r" b="b"/>
              <a:pathLst>
                <a:path w="3151" h="3768" extrusionOk="0">
                  <a:moveTo>
                    <a:pt x="3150" y="1895"/>
                  </a:moveTo>
                  <a:cubicBezTo>
                    <a:pt x="3150" y="2923"/>
                    <a:pt x="2443" y="3767"/>
                    <a:pt x="1575" y="3767"/>
                  </a:cubicBezTo>
                  <a:cubicBezTo>
                    <a:pt x="708" y="3767"/>
                    <a:pt x="0" y="2923"/>
                    <a:pt x="0" y="1895"/>
                  </a:cubicBezTo>
                  <a:cubicBezTo>
                    <a:pt x="0" y="845"/>
                    <a:pt x="708" y="1"/>
                    <a:pt x="1575" y="1"/>
                  </a:cubicBezTo>
                  <a:cubicBezTo>
                    <a:pt x="2443" y="1"/>
                    <a:pt x="3150" y="845"/>
                    <a:pt x="3150" y="1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2"/>
            <p:cNvSpPr/>
            <p:nvPr/>
          </p:nvSpPr>
          <p:spPr>
            <a:xfrm>
              <a:off x="-2147700" y="6172850"/>
              <a:ext cx="118150" cy="51375"/>
            </a:xfrm>
            <a:custGeom>
              <a:avLst/>
              <a:gdLst/>
              <a:ahLst/>
              <a:cxnLst/>
              <a:rect l="l" t="t" r="r" b="b"/>
              <a:pathLst>
                <a:path w="4726" h="2055" extrusionOk="0">
                  <a:moveTo>
                    <a:pt x="4725" y="2055"/>
                  </a:moveTo>
                  <a:lnTo>
                    <a:pt x="0" y="1324"/>
                  </a:lnTo>
                  <a:cubicBezTo>
                    <a:pt x="0" y="1324"/>
                    <a:pt x="274" y="1"/>
                    <a:pt x="2283" y="1"/>
                  </a:cubicBezTo>
                  <a:cubicBezTo>
                    <a:pt x="4269" y="1"/>
                    <a:pt x="4680" y="1256"/>
                    <a:pt x="4725"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2"/>
            <p:cNvSpPr/>
            <p:nvPr/>
          </p:nvSpPr>
          <p:spPr>
            <a:xfrm>
              <a:off x="-1643825" y="6174000"/>
              <a:ext cx="38825" cy="109575"/>
            </a:xfrm>
            <a:custGeom>
              <a:avLst/>
              <a:gdLst/>
              <a:ahLst/>
              <a:cxnLst/>
              <a:rect l="l" t="t" r="r" b="b"/>
              <a:pathLst>
                <a:path w="1553" h="4383" extrusionOk="0">
                  <a:moveTo>
                    <a:pt x="297" y="0"/>
                  </a:moveTo>
                  <a:lnTo>
                    <a:pt x="1552" y="0"/>
                  </a:lnTo>
                  <a:lnTo>
                    <a:pt x="1484" y="4383"/>
                  </a:lnTo>
                  <a:lnTo>
                    <a:pt x="0" y="4383"/>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2"/>
            <p:cNvSpPr/>
            <p:nvPr/>
          </p:nvSpPr>
          <p:spPr>
            <a:xfrm>
              <a:off x="-1682625" y="6174000"/>
              <a:ext cx="92450" cy="109575"/>
            </a:xfrm>
            <a:custGeom>
              <a:avLst/>
              <a:gdLst/>
              <a:ahLst/>
              <a:cxnLst/>
              <a:rect l="l" t="t" r="r" b="b"/>
              <a:pathLst>
                <a:path w="3698" h="4383" extrusionOk="0">
                  <a:moveTo>
                    <a:pt x="3698" y="2191"/>
                  </a:moveTo>
                  <a:cubicBezTo>
                    <a:pt x="3698" y="3401"/>
                    <a:pt x="2876" y="4383"/>
                    <a:pt x="1849" y="4383"/>
                  </a:cubicBezTo>
                  <a:cubicBezTo>
                    <a:pt x="822" y="4383"/>
                    <a:pt x="0" y="3401"/>
                    <a:pt x="0" y="2191"/>
                  </a:cubicBezTo>
                  <a:cubicBezTo>
                    <a:pt x="0" y="982"/>
                    <a:pt x="822" y="0"/>
                    <a:pt x="1849" y="0"/>
                  </a:cubicBezTo>
                  <a:cubicBezTo>
                    <a:pt x="2876" y="0"/>
                    <a:pt x="3698" y="982"/>
                    <a:pt x="3698" y="21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2"/>
            <p:cNvSpPr/>
            <p:nvPr/>
          </p:nvSpPr>
          <p:spPr>
            <a:xfrm>
              <a:off x="-1652975" y="6174000"/>
              <a:ext cx="93050" cy="109575"/>
            </a:xfrm>
            <a:custGeom>
              <a:avLst/>
              <a:gdLst/>
              <a:ahLst/>
              <a:cxnLst/>
              <a:rect l="l" t="t" r="r" b="b"/>
              <a:pathLst>
                <a:path w="3722" h="4383" extrusionOk="0">
                  <a:moveTo>
                    <a:pt x="3721" y="2191"/>
                  </a:moveTo>
                  <a:cubicBezTo>
                    <a:pt x="3721" y="3378"/>
                    <a:pt x="2877" y="4383"/>
                    <a:pt x="1850" y="4383"/>
                  </a:cubicBezTo>
                  <a:cubicBezTo>
                    <a:pt x="823" y="4383"/>
                    <a:pt x="1" y="3424"/>
                    <a:pt x="1" y="2191"/>
                  </a:cubicBezTo>
                  <a:cubicBezTo>
                    <a:pt x="1" y="982"/>
                    <a:pt x="823" y="0"/>
                    <a:pt x="1850" y="0"/>
                  </a:cubicBezTo>
                  <a:cubicBezTo>
                    <a:pt x="2877" y="0"/>
                    <a:pt x="3721" y="982"/>
                    <a:pt x="3721" y="21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2"/>
            <p:cNvSpPr/>
            <p:nvPr/>
          </p:nvSpPr>
          <p:spPr>
            <a:xfrm>
              <a:off x="-1644975" y="6181400"/>
              <a:ext cx="78200" cy="94200"/>
            </a:xfrm>
            <a:custGeom>
              <a:avLst/>
              <a:gdLst/>
              <a:ahLst/>
              <a:cxnLst/>
              <a:rect l="l" t="t" r="r" b="b"/>
              <a:pathLst>
                <a:path w="3128" h="3768" extrusionOk="0">
                  <a:moveTo>
                    <a:pt x="3128" y="1895"/>
                  </a:moveTo>
                  <a:cubicBezTo>
                    <a:pt x="3128" y="2923"/>
                    <a:pt x="2420" y="3767"/>
                    <a:pt x="1575" y="3767"/>
                  </a:cubicBezTo>
                  <a:cubicBezTo>
                    <a:pt x="685" y="3767"/>
                    <a:pt x="0" y="2945"/>
                    <a:pt x="0" y="1895"/>
                  </a:cubicBezTo>
                  <a:cubicBezTo>
                    <a:pt x="0" y="845"/>
                    <a:pt x="708" y="1"/>
                    <a:pt x="1575" y="1"/>
                  </a:cubicBezTo>
                  <a:cubicBezTo>
                    <a:pt x="2420" y="47"/>
                    <a:pt x="3128" y="868"/>
                    <a:pt x="3128" y="1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2"/>
            <p:cNvSpPr/>
            <p:nvPr/>
          </p:nvSpPr>
          <p:spPr>
            <a:xfrm>
              <a:off x="-1678650" y="6172850"/>
              <a:ext cx="118725" cy="51375"/>
            </a:xfrm>
            <a:custGeom>
              <a:avLst/>
              <a:gdLst/>
              <a:ahLst/>
              <a:cxnLst/>
              <a:rect l="l" t="t" r="r" b="b"/>
              <a:pathLst>
                <a:path w="4749" h="2055" extrusionOk="0">
                  <a:moveTo>
                    <a:pt x="4748" y="2055"/>
                  </a:moveTo>
                  <a:lnTo>
                    <a:pt x="1" y="1324"/>
                  </a:lnTo>
                  <a:cubicBezTo>
                    <a:pt x="1" y="1324"/>
                    <a:pt x="298" y="1"/>
                    <a:pt x="2283" y="1"/>
                  </a:cubicBezTo>
                  <a:cubicBezTo>
                    <a:pt x="4292" y="1"/>
                    <a:pt x="4680" y="1256"/>
                    <a:pt x="4748" y="20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2"/>
            <p:cNvSpPr/>
            <p:nvPr/>
          </p:nvSpPr>
          <p:spPr>
            <a:xfrm>
              <a:off x="-1918875" y="5047000"/>
              <a:ext cx="126125" cy="1116175"/>
            </a:xfrm>
            <a:custGeom>
              <a:avLst/>
              <a:gdLst/>
              <a:ahLst/>
              <a:cxnLst/>
              <a:rect l="l" t="t" r="r" b="b"/>
              <a:pathLst>
                <a:path w="5045" h="44647" extrusionOk="0">
                  <a:moveTo>
                    <a:pt x="2306" y="0"/>
                  </a:moveTo>
                  <a:lnTo>
                    <a:pt x="5045" y="44646"/>
                  </a:lnTo>
                  <a:lnTo>
                    <a:pt x="4018" y="44646"/>
                  </a:lnTo>
                  <a:lnTo>
                    <a:pt x="0" y="0"/>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2"/>
            <p:cNvSpPr/>
            <p:nvPr/>
          </p:nvSpPr>
          <p:spPr>
            <a:xfrm>
              <a:off x="-1918875" y="5044725"/>
              <a:ext cx="111300" cy="1118450"/>
            </a:xfrm>
            <a:custGeom>
              <a:avLst/>
              <a:gdLst/>
              <a:ahLst/>
              <a:cxnLst/>
              <a:rect l="l" t="t" r="r" b="b"/>
              <a:pathLst>
                <a:path w="4452" h="44738" extrusionOk="0">
                  <a:moveTo>
                    <a:pt x="4451" y="44737"/>
                  </a:moveTo>
                  <a:lnTo>
                    <a:pt x="1370" y="0"/>
                  </a:lnTo>
                  <a:lnTo>
                    <a:pt x="0" y="91"/>
                  </a:lnTo>
                  <a:lnTo>
                    <a:pt x="4018" y="447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2"/>
            <p:cNvSpPr/>
            <p:nvPr/>
          </p:nvSpPr>
          <p:spPr>
            <a:xfrm>
              <a:off x="-2090650" y="6152875"/>
              <a:ext cx="536425" cy="42825"/>
            </a:xfrm>
            <a:custGeom>
              <a:avLst/>
              <a:gdLst/>
              <a:ahLst/>
              <a:cxnLst/>
              <a:rect l="l" t="t" r="r" b="b"/>
              <a:pathLst>
                <a:path w="21457" h="1713" extrusionOk="0">
                  <a:moveTo>
                    <a:pt x="21457" y="457"/>
                  </a:moveTo>
                  <a:lnTo>
                    <a:pt x="1" y="1"/>
                  </a:lnTo>
                  <a:lnTo>
                    <a:pt x="1" y="1416"/>
                  </a:lnTo>
                  <a:lnTo>
                    <a:pt x="21457" y="17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2"/>
            <p:cNvSpPr/>
            <p:nvPr/>
          </p:nvSpPr>
          <p:spPr>
            <a:xfrm>
              <a:off x="-2164825" y="6152875"/>
              <a:ext cx="74200" cy="35400"/>
            </a:xfrm>
            <a:custGeom>
              <a:avLst/>
              <a:gdLst/>
              <a:ahLst/>
              <a:cxnLst/>
              <a:rect l="l" t="t" r="r" b="b"/>
              <a:pathLst>
                <a:path w="2968" h="1416" extrusionOk="0">
                  <a:moveTo>
                    <a:pt x="2968" y="1"/>
                  </a:moveTo>
                  <a:lnTo>
                    <a:pt x="1" y="1"/>
                  </a:lnTo>
                  <a:lnTo>
                    <a:pt x="1" y="1302"/>
                  </a:lnTo>
                  <a:lnTo>
                    <a:pt x="2968" y="14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2"/>
            <p:cNvSpPr/>
            <p:nvPr/>
          </p:nvSpPr>
          <p:spPr>
            <a:xfrm>
              <a:off x="-1836125" y="5827625"/>
              <a:ext cx="1728450" cy="33125"/>
            </a:xfrm>
            <a:custGeom>
              <a:avLst/>
              <a:gdLst/>
              <a:ahLst/>
              <a:cxnLst/>
              <a:rect l="l" t="t" r="r" b="b"/>
              <a:pathLst>
                <a:path w="69138" h="1325" extrusionOk="0">
                  <a:moveTo>
                    <a:pt x="69138" y="1324"/>
                  </a:moveTo>
                  <a:lnTo>
                    <a:pt x="548" y="1324"/>
                  </a:lnTo>
                  <a:lnTo>
                    <a:pt x="0" y="0"/>
                  </a:lnTo>
                  <a:lnTo>
                    <a:pt x="69138" y="548"/>
                  </a:lnTo>
                  <a:close/>
                </a:path>
              </a:pathLst>
            </a:custGeom>
            <a:solidFill>
              <a:srgbClr val="D4D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2"/>
            <p:cNvSpPr/>
            <p:nvPr/>
          </p:nvSpPr>
          <p:spPr>
            <a:xfrm>
              <a:off x="-2190500" y="4911175"/>
              <a:ext cx="2583850" cy="1135025"/>
            </a:xfrm>
            <a:custGeom>
              <a:avLst/>
              <a:gdLst/>
              <a:ahLst/>
              <a:cxnLst/>
              <a:rect l="l" t="t" r="r" b="b"/>
              <a:pathLst>
                <a:path w="103354" h="45401" extrusionOk="0">
                  <a:moveTo>
                    <a:pt x="100341" y="1"/>
                  </a:moveTo>
                  <a:lnTo>
                    <a:pt x="103353" y="43825"/>
                  </a:lnTo>
                  <a:cubicBezTo>
                    <a:pt x="103353" y="43825"/>
                    <a:pt x="99017" y="41337"/>
                    <a:pt x="98172" y="38005"/>
                  </a:cubicBezTo>
                  <a:lnTo>
                    <a:pt x="90046" y="37343"/>
                  </a:lnTo>
                  <a:lnTo>
                    <a:pt x="86075" y="36978"/>
                  </a:lnTo>
                  <a:cubicBezTo>
                    <a:pt x="86075" y="36978"/>
                    <a:pt x="85436" y="41383"/>
                    <a:pt x="79364" y="45400"/>
                  </a:cubicBezTo>
                  <a:cubicBezTo>
                    <a:pt x="79364" y="45400"/>
                    <a:pt x="76351" y="42091"/>
                    <a:pt x="74708" y="38484"/>
                  </a:cubicBezTo>
                  <a:lnTo>
                    <a:pt x="69914" y="38256"/>
                  </a:lnTo>
                  <a:lnTo>
                    <a:pt x="7533" y="38256"/>
                  </a:lnTo>
                  <a:cubicBezTo>
                    <a:pt x="7533" y="38256"/>
                    <a:pt x="4269" y="42433"/>
                    <a:pt x="1" y="44487"/>
                  </a:cubicBezTo>
                  <a:lnTo>
                    <a:pt x="503" y="24"/>
                  </a:lnTo>
                  <a:lnTo>
                    <a:pt x="100341" y="2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2"/>
            <p:cNvSpPr/>
            <p:nvPr/>
          </p:nvSpPr>
          <p:spPr>
            <a:xfrm>
              <a:off x="-163625" y="4911175"/>
              <a:ext cx="481650" cy="949575"/>
            </a:xfrm>
            <a:custGeom>
              <a:avLst/>
              <a:gdLst/>
              <a:ahLst/>
              <a:cxnLst/>
              <a:rect l="l" t="t" r="r" b="b"/>
              <a:pathLst>
                <a:path w="19266" h="37983" extrusionOk="0">
                  <a:moveTo>
                    <a:pt x="5000" y="36955"/>
                  </a:moveTo>
                  <a:lnTo>
                    <a:pt x="1" y="480"/>
                  </a:lnTo>
                  <a:lnTo>
                    <a:pt x="19266" y="1"/>
                  </a:lnTo>
                  <a:lnTo>
                    <a:pt x="17097" y="37982"/>
                  </a:lnTo>
                  <a:lnTo>
                    <a:pt x="18238" y="1348"/>
                  </a:lnTo>
                  <a:lnTo>
                    <a:pt x="15636" y="37868"/>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2"/>
            <p:cNvSpPr/>
            <p:nvPr/>
          </p:nvSpPr>
          <p:spPr>
            <a:xfrm>
              <a:off x="-349650" y="4911175"/>
              <a:ext cx="162675" cy="960975"/>
            </a:xfrm>
            <a:custGeom>
              <a:avLst/>
              <a:gdLst/>
              <a:ahLst/>
              <a:cxnLst/>
              <a:rect l="l" t="t" r="r" b="b"/>
              <a:pathLst>
                <a:path w="6507" h="38439" extrusionOk="0">
                  <a:moveTo>
                    <a:pt x="1119" y="38439"/>
                  </a:moveTo>
                  <a:lnTo>
                    <a:pt x="6506" y="1"/>
                  </a:lnTo>
                  <a:lnTo>
                    <a:pt x="1" y="38256"/>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2"/>
            <p:cNvSpPr/>
            <p:nvPr/>
          </p:nvSpPr>
          <p:spPr>
            <a:xfrm>
              <a:off x="-2161975" y="4911175"/>
              <a:ext cx="191200" cy="955275"/>
            </a:xfrm>
            <a:custGeom>
              <a:avLst/>
              <a:gdLst/>
              <a:ahLst/>
              <a:cxnLst/>
              <a:rect l="l" t="t" r="r" b="b"/>
              <a:pathLst>
                <a:path w="7648" h="38211" extrusionOk="0">
                  <a:moveTo>
                    <a:pt x="6392" y="38210"/>
                  </a:moveTo>
                  <a:lnTo>
                    <a:pt x="1" y="1"/>
                  </a:lnTo>
                  <a:lnTo>
                    <a:pt x="7647" y="3821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2"/>
            <p:cNvSpPr/>
            <p:nvPr/>
          </p:nvSpPr>
          <p:spPr>
            <a:xfrm>
              <a:off x="-1886350" y="4910625"/>
              <a:ext cx="806325" cy="955825"/>
            </a:xfrm>
            <a:custGeom>
              <a:avLst/>
              <a:gdLst/>
              <a:ahLst/>
              <a:cxnLst/>
              <a:rect l="l" t="t" r="r" b="b"/>
              <a:pathLst>
                <a:path w="32253" h="38233" extrusionOk="0">
                  <a:moveTo>
                    <a:pt x="0" y="38232"/>
                  </a:moveTo>
                  <a:cubicBezTo>
                    <a:pt x="0" y="38232"/>
                    <a:pt x="20840" y="23989"/>
                    <a:pt x="32253" y="0"/>
                  </a:cubicBezTo>
                  <a:cubicBezTo>
                    <a:pt x="32253" y="0"/>
                    <a:pt x="25405" y="27893"/>
                    <a:pt x="8879" y="38232"/>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2"/>
            <p:cNvSpPr/>
            <p:nvPr/>
          </p:nvSpPr>
          <p:spPr>
            <a:xfrm>
              <a:off x="-1193025" y="4911175"/>
              <a:ext cx="252800" cy="955850"/>
            </a:xfrm>
            <a:custGeom>
              <a:avLst/>
              <a:gdLst/>
              <a:ahLst/>
              <a:cxnLst/>
              <a:rect l="l" t="t" r="r" b="b"/>
              <a:pathLst>
                <a:path w="10112" h="38234" extrusionOk="0">
                  <a:moveTo>
                    <a:pt x="8742" y="1"/>
                  </a:moveTo>
                  <a:cubicBezTo>
                    <a:pt x="8742" y="1"/>
                    <a:pt x="10112" y="28715"/>
                    <a:pt x="2009" y="38096"/>
                  </a:cubicBezTo>
                  <a:lnTo>
                    <a:pt x="0" y="38233"/>
                  </a:lnTo>
                  <a:cubicBezTo>
                    <a:pt x="0" y="38210"/>
                    <a:pt x="8445" y="21206"/>
                    <a:pt x="8742" y="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2"/>
            <p:cNvSpPr/>
            <p:nvPr/>
          </p:nvSpPr>
          <p:spPr>
            <a:xfrm>
              <a:off x="263800" y="4911175"/>
              <a:ext cx="54225" cy="949575"/>
            </a:xfrm>
            <a:custGeom>
              <a:avLst/>
              <a:gdLst/>
              <a:ahLst/>
              <a:cxnLst/>
              <a:rect l="l" t="t" r="r" b="b"/>
              <a:pathLst>
                <a:path w="2169" h="37983" extrusionOk="0">
                  <a:moveTo>
                    <a:pt x="0" y="37982"/>
                  </a:moveTo>
                  <a:lnTo>
                    <a:pt x="2169" y="1"/>
                  </a:lnTo>
                  <a:lnTo>
                    <a:pt x="1096" y="11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2"/>
            <p:cNvSpPr/>
            <p:nvPr/>
          </p:nvSpPr>
          <p:spPr>
            <a:xfrm>
              <a:off x="-482600" y="5692950"/>
              <a:ext cx="73650" cy="175775"/>
            </a:xfrm>
            <a:custGeom>
              <a:avLst/>
              <a:gdLst/>
              <a:ahLst/>
              <a:cxnLst/>
              <a:rect l="l" t="t" r="r" b="b"/>
              <a:pathLst>
                <a:path w="2946" h="7031" extrusionOk="0">
                  <a:moveTo>
                    <a:pt x="2945" y="7031"/>
                  </a:moveTo>
                  <a:lnTo>
                    <a:pt x="2032" y="1"/>
                  </a:lnTo>
                  <a:lnTo>
                    <a:pt x="1" y="6939"/>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2"/>
            <p:cNvSpPr/>
            <p:nvPr/>
          </p:nvSpPr>
          <p:spPr>
            <a:xfrm>
              <a:off x="-751375" y="5760850"/>
              <a:ext cx="129000" cy="107875"/>
            </a:xfrm>
            <a:custGeom>
              <a:avLst/>
              <a:gdLst/>
              <a:ahLst/>
              <a:cxnLst/>
              <a:rect l="l" t="t" r="r" b="b"/>
              <a:pathLst>
                <a:path w="5160" h="4315" extrusionOk="0">
                  <a:moveTo>
                    <a:pt x="5159" y="4315"/>
                  </a:moveTo>
                  <a:lnTo>
                    <a:pt x="3425" y="1"/>
                  </a:lnTo>
                  <a:lnTo>
                    <a:pt x="1" y="4223"/>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2"/>
            <p:cNvSpPr/>
            <p:nvPr/>
          </p:nvSpPr>
          <p:spPr>
            <a:xfrm>
              <a:off x="-1597625" y="4911175"/>
              <a:ext cx="47975" cy="106175"/>
            </a:xfrm>
            <a:custGeom>
              <a:avLst/>
              <a:gdLst/>
              <a:ahLst/>
              <a:cxnLst/>
              <a:rect l="l" t="t" r="r" b="b"/>
              <a:pathLst>
                <a:path w="1919" h="4247" extrusionOk="0">
                  <a:moveTo>
                    <a:pt x="1918" y="1"/>
                  </a:moveTo>
                  <a:lnTo>
                    <a:pt x="1" y="4246"/>
                  </a:lnTo>
                  <a:lnTo>
                    <a:pt x="9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2"/>
            <p:cNvSpPr/>
            <p:nvPr/>
          </p:nvSpPr>
          <p:spPr>
            <a:xfrm>
              <a:off x="-1881800" y="4911175"/>
              <a:ext cx="109025" cy="658550"/>
            </a:xfrm>
            <a:custGeom>
              <a:avLst/>
              <a:gdLst/>
              <a:ahLst/>
              <a:cxnLst/>
              <a:rect l="l" t="t" r="r" b="b"/>
              <a:pathLst>
                <a:path w="4361" h="26342" extrusionOk="0">
                  <a:moveTo>
                    <a:pt x="4361" y="1"/>
                  </a:moveTo>
                  <a:cubicBezTo>
                    <a:pt x="4361" y="1"/>
                    <a:pt x="2284" y="20430"/>
                    <a:pt x="1" y="26341"/>
                  </a:cubicBezTo>
                  <a:cubicBezTo>
                    <a:pt x="1" y="26341"/>
                    <a:pt x="2717" y="8469"/>
                    <a:pt x="2557" y="115"/>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2"/>
            <p:cNvSpPr/>
            <p:nvPr/>
          </p:nvSpPr>
          <p:spPr>
            <a:xfrm>
              <a:off x="-132225" y="5945750"/>
              <a:ext cx="37125" cy="81625"/>
            </a:xfrm>
            <a:custGeom>
              <a:avLst/>
              <a:gdLst/>
              <a:ahLst/>
              <a:cxnLst/>
              <a:rect l="l" t="t" r="r" b="b"/>
              <a:pathLst>
                <a:path w="1485" h="3265" extrusionOk="0">
                  <a:moveTo>
                    <a:pt x="1256" y="2648"/>
                  </a:moveTo>
                  <a:lnTo>
                    <a:pt x="0" y="3264"/>
                  </a:lnTo>
                  <a:lnTo>
                    <a:pt x="92" y="1529"/>
                  </a:lnTo>
                  <a:lnTo>
                    <a:pt x="1484" y="0"/>
                  </a:lnTo>
                  <a:close/>
                </a:path>
              </a:pathLst>
            </a:custGeom>
            <a:solidFill>
              <a:srgbClr val="5388E8">
                <a:alpha val="25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2"/>
            <p:cNvSpPr/>
            <p:nvPr/>
          </p:nvSpPr>
          <p:spPr>
            <a:xfrm>
              <a:off x="-1844700" y="5866425"/>
              <a:ext cx="38250" cy="79350"/>
            </a:xfrm>
            <a:custGeom>
              <a:avLst/>
              <a:gdLst/>
              <a:ahLst/>
              <a:cxnLst/>
              <a:rect l="l" t="t" r="r" b="b"/>
              <a:pathLst>
                <a:path w="1530" h="3174" extrusionOk="0">
                  <a:moveTo>
                    <a:pt x="1530" y="2648"/>
                  </a:moveTo>
                  <a:lnTo>
                    <a:pt x="252" y="3173"/>
                  </a:lnTo>
                  <a:lnTo>
                    <a:pt x="1" y="0"/>
                  </a:lnTo>
                  <a:lnTo>
                    <a:pt x="1347" y="0"/>
                  </a:lnTo>
                  <a:close/>
                </a:path>
              </a:pathLst>
            </a:custGeom>
            <a:solidFill>
              <a:srgbClr val="5388E8">
                <a:alpha val="25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2"/>
            <p:cNvSpPr/>
            <p:nvPr/>
          </p:nvSpPr>
          <p:spPr>
            <a:xfrm>
              <a:off x="-377025" y="4916900"/>
              <a:ext cx="190050" cy="668225"/>
            </a:xfrm>
            <a:custGeom>
              <a:avLst/>
              <a:gdLst/>
              <a:ahLst/>
              <a:cxnLst/>
              <a:rect l="l" t="t" r="r" b="b"/>
              <a:pathLst>
                <a:path w="7602" h="26729" extrusionOk="0">
                  <a:moveTo>
                    <a:pt x="7601" y="0"/>
                  </a:moveTo>
                  <a:cubicBezTo>
                    <a:pt x="7601" y="0"/>
                    <a:pt x="2557" y="19584"/>
                    <a:pt x="0" y="26729"/>
                  </a:cubicBezTo>
                  <a:lnTo>
                    <a:pt x="0" y="1107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2"/>
            <p:cNvSpPr/>
            <p:nvPr/>
          </p:nvSpPr>
          <p:spPr>
            <a:xfrm>
              <a:off x="-1918875" y="5171400"/>
              <a:ext cx="479350" cy="463950"/>
            </a:xfrm>
            <a:custGeom>
              <a:avLst/>
              <a:gdLst/>
              <a:ahLst/>
              <a:cxnLst/>
              <a:rect l="l" t="t" r="r" b="b"/>
              <a:pathLst>
                <a:path w="19174" h="18558" extrusionOk="0">
                  <a:moveTo>
                    <a:pt x="19174" y="0"/>
                  </a:moveTo>
                  <a:cubicBezTo>
                    <a:pt x="19174" y="0"/>
                    <a:pt x="13604" y="15795"/>
                    <a:pt x="7419" y="18557"/>
                  </a:cubicBezTo>
                  <a:lnTo>
                    <a:pt x="0" y="17758"/>
                  </a:lnTo>
                  <a:cubicBezTo>
                    <a:pt x="0" y="17758"/>
                    <a:pt x="11002" y="6574"/>
                    <a:pt x="19174" y="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2"/>
            <p:cNvSpPr/>
            <p:nvPr/>
          </p:nvSpPr>
          <p:spPr>
            <a:xfrm>
              <a:off x="-972200" y="4911175"/>
              <a:ext cx="349825" cy="813750"/>
            </a:xfrm>
            <a:custGeom>
              <a:avLst/>
              <a:gdLst/>
              <a:ahLst/>
              <a:cxnLst/>
              <a:rect l="l" t="t" r="r" b="b"/>
              <a:pathLst>
                <a:path w="13993" h="32550" extrusionOk="0">
                  <a:moveTo>
                    <a:pt x="13992" y="1"/>
                  </a:moveTo>
                  <a:lnTo>
                    <a:pt x="5205" y="1"/>
                  </a:lnTo>
                  <a:cubicBezTo>
                    <a:pt x="5205" y="1"/>
                    <a:pt x="3150" y="24219"/>
                    <a:pt x="1" y="32550"/>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2"/>
            <p:cNvSpPr/>
            <p:nvPr/>
          </p:nvSpPr>
          <p:spPr>
            <a:xfrm>
              <a:off x="-2177950" y="4911175"/>
              <a:ext cx="41675" cy="116450"/>
            </a:xfrm>
            <a:custGeom>
              <a:avLst/>
              <a:gdLst/>
              <a:ahLst/>
              <a:cxnLst/>
              <a:rect l="l" t="t" r="r" b="b"/>
              <a:pathLst>
                <a:path w="1667" h="4658" extrusionOk="0">
                  <a:moveTo>
                    <a:pt x="1210" y="229"/>
                  </a:moveTo>
                  <a:lnTo>
                    <a:pt x="1667" y="465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2"/>
            <p:cNvSpPr/>
            <p:nvPr/>
          </p:nvSpPr>
          <p:spPr>
            <a:xfrm>
              <a:off x="-132225" y="5085800"/>
              <a:ext cx="122125" cy="752125"/>
            </a:xfrm>
            <a:custGeom>
              <a:avLst/>
              <a:gdLst/>
              <a:ahLst/>
              <a:cxnLst/>
              <a:rect l="l" t="t" r="r" b="b"/>
              <a:pathLst>
                <a:path w="4885" h="30085" extrusionOk="0">
                  <a:moveTo>
                    <a:pt x="3744" y="29970"/>
                  </a:moveTo>
                  <a:lnTo>
                    <a:pt x="0" y="0"/>
                  </a:lnTo>
                  <a:lnTo>
                    <a:pt x="4885" y="3008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7"/>
        <p:cNvGrpSpPr/>
        <p:nvPr/>
      </p:nvGrpSpPr>
      <p:grpSpPr>
        <a:xfrm>
          <a:off x="0" y="0"/>
          <a:ext cx="0" cy="0"/>
          <a:chOff x="0" y="0"/>
          <a:chExt cx="0" cy="0"/>
        </a:xfrm>
      </p:grpSpPr>
      <p:grpSp>
        <p:nvGrpSpPr>
          <p:cNvPr id="2348" name="Google Shape;2348;p43"/>
          <p:cNvGrpSpPr/>
          <p:nvPr/>
        </p:nvGrpSpPr>
        <p:grpSpPr>
          <a:xfrm>
            <a:off x="313925" y="550483"/>
            <a:ext cx="2928775" cy="1896633"/>
            <a:chOff x="823275" y="1421450"/>
            <a:chExt cx="2928775" cy="1539475"/>
          </a:xfrm>
        </p:grpSpPr>
        <p:sp>
          <p:nvSpPr>
            <p:cNvPr id="2349" name="Google Shape;2349;p43"/>
            <p:cNvSpPr/>
            <p:nvPr/>
          </p:nvSpPr>
          <p:spPr>
            <a:xfrm>
              <a:off x="823275" y="1492350"/>
              <a:ext cx="2887075" cy="1468575"/>
            </a:xfrm>
            <a:custGeom>
              <a:avLst/>
              <a:gdLst/>
              <a:ahLst/>
              <a:cxnLst/>
              <a:rect l="l" t="t" r="r" b="b"/>
              <a:pathLst>
                <a:path w="115483" h="58743" extrusionOk="0">
                  <a:moveTo>
                    <a:pt x="115483" y="0"/>
                  </a:moveTo>
                  <a:lnTo>
                    <a:pt x="0" y="1735"/>
                  </a:lnTo>
                  <a:lnTo>
                    <a:pt x="4537" y="58742"/>
                  </a:lnTo>
                  <a:lnTo>
                    <a:pt x="112647" y="58242"/>
                  </a:lnTo>
                  <a:lnTo>
                    <a:pt x="11548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3"/>
            <p:cNvSpPr/>
            <p:nvPr/>
          </p:nvSpPr>
          <p:spPr>
            <a:xfrm>
              <a:off x="864125" y="1421450"/>
              <a:ext cx="2887925" cy="1468575"/>
            </a:xfrm>
            <a:custGeom>
              <a:avLst/>
              <a:gdLst/>
              <a:ahLst/>
              <a:cxnLst/>
              <a:rect l="l" t="t" r="r" b="b"/>
              <a:pathLst>
                <a:path w="115517" h="58743" extrusionOk="0">
                  <a:moveTo>
                    <a:pt x="115517" y="1"/>
                  </a:moveTo>
                  <a:lnTo>
                    <a:pt x="1" y="1735"/>
                  </a:lnTo>
                  <a:lnTo>
                    <a:pt x="4537" y="58743"/>
                  </a:lnTo>
                  <a:lnTo>
                    <a:pt x="112681" y="58276"/>
                  </a:lnTo>
                  <a:lnTo>
                    <a:pt x="11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3"/>
            <p:cNvSpPr/>
            <p:nvPr/>
          </p:nvSpPr>
          <p:spPr>
            <a:xfrm>
              <a:off x="935850" y="1489000"/>
              <a:ext cx="2735325" cy="1346000"/>
            </a:xfrm>
            <a:custGeom>
              <a:avLst/>
              <a:gdLst/>
              <a:ahLst/>
              <a:cxnLst/>
              <a:rect l="l" t="t" r="r" b="b"/>
              <a:pathLst>
                <a:path w="109413" h="53840" extrusionOk="0">
                  <a:moveTo>
                    <a:pt x="109412" y="1"/>
                  </a:moveTo>
                  <a:lnTo>
                    <a:pt x="0" y="1869"/>
                  </a:lnTo>
                  <a:lnTo>
                    <a:pt x="3970" y="53839"/>
                  </a:lnTo>
                  <a:lnTo>
                    <a:pt x="107577" y="53839"/>
                  </a:lnTo>
                  <a:lnTo>
                    <a:pt x="109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3"/>
            <p:cNvSpPr/>
            <p:nvPr/>
          </p:nvSpPr>
          <p:spPr>
            <a:xfrm>
              <a:off x="937525" y="1533200"/>
              <a:ext cx="2708625" cy="1301800"/>
            </a:xfrm>
            <a:custGeom>
              <a:avLst/>
              <a:gdLst/>
              <a:ahLst/>
              <a:cxnLst/>
              <a:rect l="l" t="t" r="r" b="b"/>
              <a:pathLst>
                <a:path w="108345" h="52072" extrusionOk="0">
                  <a:moveTo>
                    <a:pt x="108344" y="1"/>
                  </a:moveTo>
                  <a:lnTo>
                    <a:pt x="0" y="1001"/>
                  </a:lnTo>
                  <a:lnTo>
                    <a:pt x="3903" y="52071"/>
                  </a:lnTo>
                  <a:lnTo>
                    <a:pt x="106343" y="52071"/>
                  </a:lnTo>
                  <a:lnTo>
                    <a:pt x="108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3"/>
            <p:cNvSpPr/>
            <p:nvPr/>
          </p:nvSpPr>
          <p:spPr>
            <a:xfrm>
              <a:off x="844950" y="1464825"/>
              <a:ext cx="132625" cy="1425200"/>
            </a:xfrm>
            <a:custGeom>
              <a:avLst/>
              <a:gdLst/>
              <a:ahLst/>
              <a:cxnLst/>
              <a:rect l="l" t="t" r="r" b="b"/>
              <a:pathLst>
                <a:path w="5305" h="57008" extrusionOk="0">
                  <a:moveTo>
                    <a:pt x="768" y="0"/>
                  </a:moveTo>
                  <a:lnTo>
                    <a:pt x="0" y="1668"/>
                  </a:lnTo>
                  <a:lnTo>
                    <a:pt x="4470" y="57008"/>
                  </a:lnTo>
                  <a:lnTo>
                    <a:pt x="5304" y="57008"/>
                  </a:ln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3"/>
            <p:cNvSpPr/>
            <p:nvPr/>
          </p:nvSpPr>
          <p:spPr>
            <a:xfrm>
              <a:off x="937525" y="1533200"/>
              <a:ext cx="2708625" cy="1301800"/>
            </a:xfrm>
            <a:custGeom>
              <a:avLst/>
              <a:gdLst/>
              <a:ahLst/>
              <a:cxnLst/>
              <a:rect l="l" t="t" r="r" b="b"/>
              <a:pathLst>
                <a:path w="108345" h="52072" extrusionOk="0">
                  <a:moveTo>
                    <a:pt x="108344" y="1"/>
                  </a:moveTo>
                  <a:lnTo>
                    <a:pt x="0" y="1001"/>
                  </a:lnTo>
                  <a:lnTo>
                    <a:pt x="400" y="5772"/>
                  </a:lnTo>
                  <a:lnTo>
                    <a:pt x="106643" y="5038"/>
                  </a:lnTo>
                  <a:lnTo>
                    <a:pt x="105576" y="52071"/>
                  </a:lnTo>
                  <a:lnTo>
                    <a:pt x="106343" y="52071"/>
                  </a:lnTo>
                  <a:lnTo>
                    <a:pt x="108344"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3"/>
            <p:cNvSpPr/>
            <p:nvPr/>
          </p:nvSpPr>
          <p:spPr>
            <a:xfrm>
              <a:off x="1018400" y="2834975"/>
              <a:ext cx="2652775" cy="37550"/>
            </a:xfrm>
            <a:custGeom>
              <a:avLst/>
              <a:gdLst/>
              <a:ahLst/>
              <a:cxnLst/>
              <a:rect l="l" t="t" r="r" b="b"/>
              <a:pathLst>
                <a:path w="106111" h="1502" extrusionOk="0">
                  <a:moveTo>
                    <a:pt x="668" y="0"/>
                  </a:moveTo>
                  <a:lnTo>
                    <a:pt x="1" y="1501"/>
                  </a:lnTo>
                  <a:lnTo>
                    <a:pt x="1" y="1501"/>
                  </a:lnTo>
                  <a:lnTo>
                    <a:pt x="106110" y="1034"/>
                  </a:lnTo>
                  <a:lnTo>
                    <a:pt x="1042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3"/>
            <p:cNvSpPr/>
            <p:nvPr/>
          </p:nvSpPr>
          <p:spPr>
            <a:xfrm>
              <a:off x="1891525" y="2834975"/>
              <a:ext cx="517900" cy="37550"/>
            </a:xfrm>
            <a:custGeom>
              <a:avLst/>
              <a:gdLst/>
              <a:ahLst/>
              <a:cxnLst/>
              <a:rect l="l" t="t" r="r" b="b"/>
              <a:pathLst>
                <a:path w="20716" h="1502" extrusionOk="0">
                  <a:moveTo>
                    <a:pt x="1" y="0"/>
                  </a:moveTo>
                  <a:lnTo>
                    <a:pt x="1" y="1335"/>
                  </a:lnTo>
                  <a:lnTo>
                    <a:pt x="20716" y="1501"/>
                  </a:lnTo>
                  <a:lnTo>
                    <a:pt x="19281" y="20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3"/>
            <p:cNvSpPr/>
            <p:nvPr/>
          </p:nvSpPr>
          <p:spPr>
            <a:xfrm>
              <a:off x="2695450" y="2834975"/>
              <a:ext cx="166800" cy="30050"/>
            </a:xfrm>
            <a:custGeom>
              <a:avLst/>
              <a:gdLst/>
              <a:ahLst/>
              <a:cxnLst/>
              <a:rect l="l" t="t" r="r" b="b"/>
              <a:pathLst>
                <a:path w="6672" h="1202" extrusionOk="0">
                  <a:moveTo>
                    <a:pt x="0" y="0"/>
                  </a:moveTo>
                  <a:lnTo>
                    <a:pt x="2335" y="1201"/>
                  </a:lnTo>
                  <a:lnTo>
                    <a:pt x="6672" y="1034"/>
                  </a:lnTo>
                  <a:lnTo>
                    <a:pt x="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8" name="Google Shape;2358;p43"/>
          <p:cNvSpPr txBox="1">
            <a:spLocks noGrp="1"/>
          </p:cNvSpPr>
          <p:nvPr>
            <p:ph type="title"/>
          </p:nvPr>
        </p:nvSpPr>
        <p:spPr>
          <a:xfrm>
            <a:off x="4121703" y="616677"/>
            <a:ext cx="969300" cy="4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59" name="Google Shape;2359;p43"/>
          <p:cNvSpPr txBox="1">
            <a:spLocks noGrp="1"/>
          </p:cNvSpPr>
          <p:nvPr>
            <p:ph type="title" idx="5"/>
          </p:nvPr>
        </p:nvSpPr>
        <p:spPr>
          <a:xfrm>
            <a:off x="5516850" y="2223118"/>
            <a:ext cx="969300" cy="4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360" name="Google Shape;2360;p43"/>
          <p:cNvSpPr txBox="1">
            <a:spLocks noGrp="1"/>
          </p:cNvSpPr>
          <p:nvPr>
            <p:ph type="title" idx="8"/>
          </p:nvPr>
        </p:nvSpPr>
        <p:spPr>
          <a:xfrm>
            <a:off x="6716785" y="616677"/>
            <a:ext cx="969300" cy="4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63" name="Google Shape;2363;p43"/>
          <p:cNvSpPr txBox="1">
            <a:spLocks noGrp="1"/>
          </p:cNvSpPr>
          <p:nvPr>
            <p:ph type="subTitle" idx="4"/>
          </p:nvPr>
        </p:nvSpPr>
        <p:spPr>
          <a:xfrm>
            <a:off x="4675382" y="2667609"/>
            <a:ext cx="2721326" cy="6243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US" dirty="0"/>
              <a:t>Given automatically calculated VPDT, how closely can a CAT score be approximated?</a:t>
            </a:r>
            <a:endParaRPr dirty="0"/>
          </a:p>
        </p:txBody>
      </p:sp>
      <p:sp>
        <p:nvSpPr>
          <p:cNvPr id="2365" name="Google Shape;2365;p43"/>
          <p:cNvSpPr txBox="1">
            <a:spLocks noGrp="1"/>
          </p:cNvSpPr>
          <p:nvPr>
            <p:ph type="subTitle" idx="2"/>
          </p:nvPr>
        </p:nvSpPr>
        <p:spPr>
          <a:xfrm>
            <a:off x="3395103" y="1264521"/>
            <a:ext cx="2422500" cy="6243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US" dirty="0"/>
              <a:t>How accurately can relevant surgical information be</a:t>
            </a:r>
          </a:p>
          <a:p>
            <a:pPr marL="0" lvl="0" indent="0" algn="ctr" rtl="0">
              <a:spcBef>
                <a:spcPts val="0"/>
              </a:spcBef>
              <a:spcAft>
                <a:spcPts val="0"/>
              </a:spcAft>
              <a:buNone/>
            </a:pPr>
            <a:r>
              <a:rPr lang="en-US" dirty="0"/>
              <a:t>automatically classified?</a:t>
            </a:r>
            <a:endParaRPr dirty="0"/>
          </a:p>
        </p:txBody>
      </p:sp>
      <p:sp>
        <p:nvSpPr>
          <p:cNvPr id="2367" name="Google Shape;2367;p43"/>
          <p:cNvSpPr txBox="1">
            <a:spLocks noGrp="1"/>
          </p:cNvSpPr>
          <p:nvPr>
            <p:ph type="subTitle" idx="7"/>
          </p:nvPr>
        </p:nvSpPr>
        <p:spPr>
          <a:xfrm>
            <a:off x="6001500" y="1103139"/>
            <a:ext cx="2422500" cy="6243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US" dirty="0"/>
              <a:t>What is the accuracy of automatically calculated VPDT?</a:t>
            </a:r>
            <a:endParaRPr dirty="0"/>
          </a:p>
        </p:txBody>
      </p:sp>
      <p:sp>
        <p:nvSpPr>
          <p:cNvPr id="2370" name="Google Shape;2370;p43"/>
          <p:cNvSpPr txBox="1">
            <a:spLocks noGrp="1"/>
          </p:cNvSpPr>
          <p:nvPr>
            <p:ph type="title" idx="15"/>
          </p:nvPr>
        </p:nvSpPr>
        <p:spPr>
          <a:xfrm>
            <a:off x="720000" y="848825"/>
            <a:ext cx="2277300" cy="13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grpSp>
        <p:nvGrpSpPr>
          <p:cNvPr id="2371" name="Google Shape;2371;p43"/>
          <p:cNvGrpSpPr/>
          <p:nvPr/>
        </p:nvGrpSpPr>
        <p:grpSpPr>
          <a:xfrm>
            <a:off x="313675" y="4077811"/>
            <a:ext cx="549519" cy="691150"/>
            <a:chOff x="5425800" y="963225"/>
            <a:chExt cx="1146350" cy="1359350"/>
          </a:xfrm>
        </p:grpSpPr>
        <p:sp>
          <p:nvSpPr>
            <p:cNvPr id="2372" name="Google Shape;2372;p43"/>
            <p:cNvSpPr/>
            <p:nvPr/>
          </p:nvSpPr>
          <p:spPr>
            <a:xfrm>
              <a:off x="5737175" y="2165625"/>
              <a:ext cx="54500" cy="156950"/>
            </a:xfrm>
            <a:custGeom>
              <a:avLst/>
              <a:gdLst/>
              <a:ahLst/>
              <a:cxnLst/>
              <a:rect l="l" t="t" r="r" b="b"/>
              <a:pathLst>
                <a:path w="2180" h="6278" extrusionOk="0">
                  <a:moveTo>
                    <a:pt x="391" y="1"/>
                  </a:moveTo>
                  <a:lnTo>
                    <a:pt x="2180" y="1"/>
                  </a:lnTo>
                  <a:lnTo>
                    <a:pt x="2115" y="6277"/>
                  </a:lnTo>
                  <a:lnTo>
                    <a:pt x="1"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3"/>
            <p:cNvSpPr/>
            <p:nvPr/>
          </p:nvSpPr>
          <p:spPr>
            <a:xfrm>
              <a:off x="5680275" y="2165625"/>
              <a:ext cx="131725" cy="156950"/>
            </a:xfrm>
            <a:custGeom>
              <a:avLst/>
              <a:gdLst/>
              <a:ahLst/>
              <a:cxnLst/>
              <a:rect l="l" t="t" r="r" b="b"/>
              <a:pathLst>
                <a:path w="5269" h="6278" extrusionOk="0">
                  <a:moveTo>
                    <a:pt x="5269" y="3123"/>
                  </a:moveTo>
                  <a:cubicBezTo>
                    <a:pt x="5269" y="4846"/>
                    <a:pt x="4098" y="6277"/>
                    <a:pt x="2635" y="6277"/>
                  </a:cubicBezTo>
                  <a:cubicBezTo>
                    <a:pt x="1171" y="6277"/>
                    <a:pt x="0" y="4879"/>
                    <a:pt x="0" y="3123"/>
                  </a:cubicBezTo>
                  <a:cubicBezTo>
                    <a:pt x="0" y="1432"/>
                    <a:pt x="1171" y="1"/>
                    <a:pt x="2635" y="1"/>
                  </a:cubicBezTo>
                  <a:cubicBezTo>
                    <a:pt x="4098" y="1"/>
                    <a:pt x="5269" y="1432"/>
                    <a:pt x="5269"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3"/>
            <p:cNvSpPr/>
            <p:nvPr/>
          </p:nvSpPr>
          <p:spPr>
            <a:xfrm>
              <a:off x="5723350" y="2165625"/>
              <a:ext cx="132550" cy="156950"/>
            </a:xfrm>
            <a:custGeom>
              <a:avLst/>
              <a:gdLst/>
              <a:ahLst/>
              <a:cxnLst/>
              <a:rect l="l" t="t" r="r" b="b"/>
              <a:pathLst>
                <a:path w="5302" h="6278" extrusionOk="0">
                  <a:moveTo>
                    <a:pt x="5302" y="3123"/>
                  </a:moveTo>
                  <a:cubicBezTo>
                    <a:pt x="5302" y="4846"/>
                    <a:pt x="4131" y="6277"/>
                    <a:pt x="2668" y="6277"/>
                  </a:cubicBezTo>
                  <a:cubicBezTo>
                    <a:pt x="1204" y="6277"/>
                    <a:pt x="1" y="4879"/>
                    <a:pt x="1" y="3123"/>
                  </a:cubicBezTo>
                  <a:cubicBezTo>
                    <a:pt x="1" y="1432"/>
                    <a:pt x="1204" y="1"/>
                    <a:pt x="2668" y="1"/>
                  </a:cubicBezTo>
                  <a:cubicBezTo>
                    <a:pt x="4131" y="1"/>
                    <a:pt x="5302" y="1432"/>
                    <a:pt x="5302"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3"/>
            <p:cNvSpPr/>
            <p:nvPr/>
          </p:nvSpPr>
          <p:spPr>
            <a:xfrm>
              <a:off x="5733925" y="2177825"/>
              <a:ext cx="111400" cy="132550"/>
            </a:xfrm>
            <a:custGeom>
              <a:avLst/>
              <a:gdLst/>
              <a:ahLst/>
              <a:cxnLst/>
              <a:rect l="l" t="t" r="r" b="b"/>
              <a:pathLst>
                <a:path w="4456" h="5302" extrusionOk="0">
                  <a:moveTo>
                    <a:pt x="4456" y="2635"/>
                  </a:moveTo>
                  <a:cubicBezTo>
                    <a:pt x="4456" y="4098"/>
                    <a:pt x="3448" y="5301"/>
                    <a:pt x="2245" y="5301"/>
                  </a:cubicBezTo>
                  <a:cubicBezTo>
                    <a:pt x="1009" y="5301"/>
                    <a:pt x="1" y="4098"/>
                    <a:pt x="1" y="2635"/>
                  </a:cubicBezTo>
                  <a:cubicBezTo>
                    <a:pt x="1" y="1171"/>
                    <a:pt x="1009" y="1"/>
                    <a:pt x="2245" y="1"/>
                  </a:cubicBezTo>
                  <a:cubicBezTo>
                    <a:pt x="3448" y="1"/>
                    <a:pt x="4456" y="1171"/>
                    <a:pt x="4456"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3"/>
            <p:cNvSpPr/>
            <p:nvPr/>
          </p:nvSpPr>
          <p:spPr>
            <a:xfrm>
              <a:off x="5695725" y="2018475"/>
              <a:ext cx="313825" cy="239050"/>
            </a:xfrm>
            <a:custGeom>
              <a:avLst/>
              <a:gdLst/>
              <a:ahLst/>
              <a:cxnLst/>
              <a:rect l="l" t="t" r="r" b="b"/>
              <a:pathLst>
                <a:path w="12553" h="9562" extrusionOk="0">
                  <a:moveTo>
                    <a:pt x="12130" y="1"/>
                  </a:moveTo>
                  <a:lnTo>
                    <a:pt x="228" y="3448"/>
                  </a:lnTo>
                  <a:lnTo>
                    <a:pt x="0" y="7155"/>
                  </a:lnTo>
                  <a:lnTo>
                    <a:pt x="521" y="6537"/>
                  </a:lnTo>
                  <a:lnTo>
                    <a:pt x="2797" y="6375"/>
                  </a:lnTo>
                  <a:lnTo>
                    <a:pt x="3805" y="9562"/>
                  </a:lnTo>
                  <a:lnTo>
                    <a:pt x="4260" y="9301"/>
                  </a:lnTo>
                  <a:lnTo>
                    <a:pt x="5951" y="5204"/>
                  </a:lnTo>
                  <a:lnTo>
                    <a:pt x="12228" y="2245"/>
                  </a:lnTo>
                  <a:cubicBezTo>
                    <a:pt x="12228" y="2245"/>
                    <a:pt x="12553" y="1789"/>
                    <a:pt x="12553" y="1172"/>
                  </a:cubicBezTo>
                  <a:cubicBezTo>
                    <a:pt x="12488" y="456"/>
                    <a:pt x="12130" y="1"/>
                    <a:pt x="1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3"/>
            <p:cNvSpPr/>
            <p:nvPr/>
          </p:nvSpPr>
          <p:spPr>
            <a:xfrm>
              <a:off x="5694100" y="2077025"/>
              <a:ext cx="149600" cy="181325"/>
            </a:xfrm>
            <a:custGeom>
              <a:avLst/>
              <a:gdLst/>
              <a:ahLst/>
              <a:cxnLst/>
              <a:rect l="l" t="t" r="r" b="b"/>
              <a:pathLst>
                <a:path w="5984" h="7253" extrusionOk="0">
                  <a:moveTo>
                    <a:pt x="5984" y="2862"/>
                  </a:moveTo>
                  <a:cubicBezTo>
                    <a:pt x="5984" y="2862"/>
                    <a:pt x="5366" y="0"/>
                    <a:pt x="260" y="1138"/>
                  </a:cubicBezTo>
                  <a:lnTo>
                    <a:pt x="0" y="4846"/>
                  </a:lnTo>
                  <a:lnTo>
                    <a:pt x="521" y="4228"/>
                  </a:lnTo>
                  <a:lnTo>
                    <a:pt x="2797" y="4065"/>
                  </a:lnTo>
                  <a:lnTo>
                    <a:pt x="3838" y="7252"/>
                  </a:lnTo>
                  <a:lnTo>
                    <a:pt x="4293"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3"/>
            <p:cNvSpPr/>
            <p:nvPr/>
          </p:nvSpPr>
          <p:spPr>
            <a:xfrm>
              <a:off x="5566450" y="2165625"/>
              <a:ext cx="54500" cy="156950"/>
            </a:xfrm>
            <a:custGeom>
              <a:avLst/>
              <a:gdLst/>
              <a:ahLst/>
              <a:cxnLst/>
              <a:rect l="l" t="t" r="r" b="b"/>
              <a:pathLst>
                <a:path w="2180" h="6278" extrusionOk="0">
                  <a:moveTo>
                    <a:pt x="391" y="1"/>
                  </a:moveTo>
                  <a:lnTo>
                    <a:pt x="2179" y="1"/>
                  </a:lnTo>
                  <a:lnTo>
                    <a:pt x="2114" y="6277"/>
                  </a:lnTo>
                  <a:lnTo>
                    <a:pt x="1"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3"/>
            <p:cNvSpPr/>
            <p:nvPr/>
          </p:nvSpPr>
          <p:spPr>
            <a:xfrm>
              <a:off x="5510350" y="2165625"/>
              <a:ext cx="131725" cy="156125"/>
            </a:xfrm>
            <a:custGeom>
              <a:avLst/>
              <a:gdLst/>
              <a:ahLst/>
              <a:cxnLst/>
              <a:rect l="l" t="t" r="r" b="b"/>
              <a:pathLst>
                <a:path w="5269" h="6245" extrusionOk="0">
                  <a:moveTo>
                    <a:pt x="5269" y="3123"/>
                  </a:moveTo>
                  <a:cubicBezTo>
                    <a:pt x="5269" y="4846"/>
                    <a:pt x="4098" y="6245"/>
                    <a:pt x="2635" y="6245"/>
                  </a:cubicBezTo>
                  <a:cubicBezTo>
                    <a:pt x="1172" y="6245"/>
                    <a:pt x="1" y="4846"/>
                    <a:pt x="1" y="3123"/>
                  </a:cubicBezTo>
                  <a:cubicBezTo>
                    <a:pt x="1" y="1399"/>
                    <a:pt x="1172" y="1"/>
                    <a:pt x="2635" y="1"/>
                  </a:cubicBezTo>
                  <a:cubicBezTo>
                    <a:pt x="4098" y="1"/>
                    <a:pt x="5269" y="1399"/>
                    <a:pt x="5269"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3"/>
            <p:cNvSpPr/>
            <p:nvPr/>
          </p:nvSpPr>
          <p:spPr>
            <a:xfrm>
              <a:off x="5553450" y="2165625"/>
              <a:ext cx="131725" cy="156125"/>
            </a:xfrm>
            <a:custGeom>
              <a:avLst/>
              <a:gdLst/>
              <a:ahLst/>
              <a:cxnLst/>
              <a:rect l="l" t="t" r="r" b="b"/>
              <a:pathLst>
                <a:path w="5269" h="6245" extrusionOk="0">
                  <a:moveTo>
                    <a:pt x="5269" y="3123"/>
                  </a:moveTo>
                  <a:cubicBezTo>
                    <a:pt x="5269" y="4846"/>
                    <a:pt x="4098" y="6245"/>
                    <a:pt x="2634" y="6245"/>
                  </a:cubicBezTo>
                  <a:cubicBezTo>
                    <a:pt x="1171" y="6245"/>
                    <a:pt x="0" y="4846"/>
                    <a:pt x="0" y="3123"/>
                  </a:cubicBezTo>
                  <a:cubicBezTo>
                    <a:pt x="0" y="1399"/>
                    <a:pt x="1171" y="1"/>
                    <a:pt x="2634" y="1"/>
                  </a:cubicBezTo>
                  <a:cubicBezTo>
                    <a:pt x="4098" y="1"/>
                    <a:pt x="5269" y="1399"/>
                    <a:pt x="5269"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3"/>
            <p:cNvSpPr/>
            <p:nvPr/>
          </p:nvSpPr>
          <p:spPr>
            <a:xfrm>
              <a:off x="5563200" y="2177825"/>
              <a:ext cx="112225" cy="132550"/>
            </a:xfrm>
            <a:custGeom>
              <a:avLst/>
              <a:gdLst/>
              <a:ahLst/>
              <a:cxnLst/>
              <a:rect l="l" t="t" r="r" b="b"/>
              <a:pathLst>
                <a:path w="4489" h="5302" extrusionOk="0">
                  <a:moveTo>
                    <a:pt x="4488" y="2635"/>
                  </a:moveTo>
                  <a:cubicBezTo>
                    <a:pt x="4488" y="4098"/>
                    <a:pt x="3448" y="5301"/>
                    <a:pt x="2244" y="5301"/>
                  </a:cubicBezTo>
                  <a:cubicBezTo>
                    <a:pt x="1009" y="5301"/>
                    <a:pt x="1" y="4098"/>
                    <a:pt x="1" y="2635"/>
                  </a:cubicBezTo>
                  <a:cubicBezTo>
                    <a:pt x="1" y="1171"/>
                    <a:pt x="1009" y="1"/>
                    <a:pt x="2244" y="1"/>
                  </a:cubicBezTo>
                  <a:cubicBezTo>
                    <a:pt x="3513" y="1"/>
                    <a:pt x="4488" y="1171"/>
                    <a:pt x="4488"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3"/>
            <p:cNvSpPr/>
            <p:nvPr/>
          </p:nvSpPr>
          <p:spPr>
            <a:xfrm>
              <a:off x="5425800" y="971350"/>
              <a:ext cx="1145525" cy="340675"/>
            </a:xfrm>
            <a:custGeom>
              <a:avLst/>
              <a:gdLst/>
              <a:ahLst/>
              <a:cxnLst/>
              <a:rect l="l" t="t" r="r" b="b"/>
              <a:pathLst>
                <a:path w="45821" h="13627" extrusionOk="0">
                  <a:moveTo>
                    <a:pt x="944" y="13008"/>
                  </a:moveTo>
                  <a:cubicBezTo>
                    <a:pt x="944" y="13008"/>
                    <a:pt x="22569" y="11675"/>
                    <a:pt x="44130" y="13626"/>
                  </a:cubicBezTo>
                  <a:lnTo>
                    <a:pt x="45821" y="5139"/>
                  </a:lnTo>
                  <a:cubicBezTo>
                    <a:pt x="45821" y="5139"/>
                    <a:pt x="25496" y="1"/>
                    <a:pt x="1" y="53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3"/>
            <p:cNvSpPr/>
            <p:nvPr/>
          </p:nvSpPr>
          <p:spPr>
            <a:xfrm>
              <a:off x="5449375" y="1249400"/>
              <a:ext cx="1085375" cy="111400"/>
            </a:xfrm>
            <a:custGeom>
              <a:avLst/>
              <a:gdLst/>
              <a:ahLst/>
              <a:cxnLst/>
              <a:rect l="l" t="t" r="r" b="b"/>
              <a:pathLst>
                <a:path w="43415" h="4456" extrusionOk="0">
                  <a:moveTo>
                    <a:pt x="1" y="1886"/>
                  </a:moveTo>
                  <a:lnTo>
                    <a:pt x="1" y="4455"/>
                  </a:lnTo>
                  <a:lnTo>
                    <a:pt x="43415" y="4455"/>
                  </a:lnTo>
                  <a:lnTo>
                    <a:pt x="43154" y="2504"/>
                  </a:lnTo>
                  <a:cubicBezTo>
                    <a:pt x="43187" y="2504"/>
                    <a:pt x="15903" y="0"/>
                    <a:pt x="1" y="18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3"/>
            <p:cNvSpPr/>
            <p:nvPr/>
          </p:nvSpPr>
          <p:spPr>
            <a:xfrm>
              <a:off x="5449375" y="1229075"/>
              <a:ext cx="1079675" cy="82950"/>
            </a:xfrm>
            <a:custGeom>
              <a:avLst/>
              <a:gdLst/>
              <a:ahLst/>
              <a:cxnLst/>
              <a:rect l="l" t="t" r="r" b="b"/>
              <a:pathLst>
                <a:path w="43187" h="3318" extrusionOk="0">
                  <a:moveTo>
                    <a:pt x="1" y="2699"/>
                  </a:moveTo>
                  <a:cubicBezTo>
                    <a:pt x="1" y="2699"/>
                    <a:pt x="21659" y="1496"/>
                    <a:pt x="43187" y="3317"/>
                  </a:cubicBezTo>
                  <a:cubicBezTo>
                    <a:pt x="43187" y="3317"/>
                    <a:pt x="21724" y="0"/>
                    <a:pt x="1" y="2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3"/>
            <p:cNvSpPr/>
            <p:nvPr/>
          </p:nvSpPr>
          <p:spPr>
            <a:xfrm>
              <a:off x="5908725" y="1360775"/>
              <a:ext cx="198400" cy="367500"/>
            </a:xfrm>
            <a:custGeom>
              <a:avLst/>
              <a:gdLst/>
              <a:ahLst/>
              <a:cxnLst/>
              <a:rect l="l" t="t" r="r" b="b"/>
              <a:pathLst>
                <a:path w="7936" h="14700" extrusionOk="0">
                  <a:moveTo>
                    <a:pt x="0" y="0"/>
                  </a:moveTo>
                  <a:lnTo>
                    <a:pt x="1106" y="14699"/>
                  </a:lnTo>
                  <a:lnTo>
                    <a:pt x="7155" y="14699"/>
                  </a:lnTo>
                  <a:lnTo>
                    <a:pt x="7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3"/>
            <p:cNvSpPr/>
            <p:nvPr/>
          </p:nvSpPr>
          <p:spPr>
            <a:xfrm>
              <a:off x="5908725" y="1359950"/>
              <a:ext cx="197575" cy="123600"/>
            </a:xfrm>
            <a:custGeom>
              <a:avLst/>
              <a:gdLst/>
              <a:ahLst/>
              <a:cxnLst/>
              <a:rect l="l" t="t" r="r" b="b"/>
              <a:pathLst>
                <a:path w="7903" h="4944" extrusionOk="0">
                  <a:moveTo>
                    <a:pt x="358" y="4944"/>
                  </a:moveTo>
                  <a:cubicBezTo>
                    <a:pt x="358" y="4944"/>
                    <a:pt x="1074" y="1692"/>
                    <a:pt x="3935" y="1464"/>
                  </a:cubicBezTo>
                  <a:cubicBezTo>
                    <a:pt x="6830" y="1204"/>
                    <a:pt x="7675" y="3871"/>
                    <a:pt x="7675" y="3871"/>
                  </a:cubicBezTo>
                  <a:lnTo>
                    <a:pt x="7903"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3"/>
            <p:cNvSpPr/>
            <p:nvPr/>
          </p:nvSpPr>
          <p:spPr>
            <a:xfrm>
              <a:off x="5956700" y="1728250"/>
              <a:ext cx="108950" cy="225225"/>
            </a:xfrm>
            <a:custGeom>
              <a:avLst/>
              <a:gdLst/>
              <a:ahLst/>
              <a:cxnLst/>
              <a:rect l="l" t="t" r="r" b="b"/>
              <a:pathLst>
                <a:path w="4358" h="9009" extrusionOk="0">
                  <a:moveTo>
                    <a:pt x="0" y="0"/>
                  </a:moveTo>
                  <a:lnTo>
                    <a:pt x="488" y="9008"/>
                  </a:lnTo>
                  <a:lnTo>
                    <a:pt x="4358" y="9008"/>
                  </a:lnTo>
                  <a:lnTo>
                    <a:pt x="4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3"/>
            <p:cNvSpPr/>
            <p:nvPr/>
          </p:nvSpPr>
          <p:spPr>
            <a:xfrm>
              <a:off x="5950175" y="1928250"/>
              <a:ext cx="193525" cy="146350"/>
            </a:xfrm>
            <a:custGeom>
              <a:avLst/>
              <a:gdLst/>
              <a:ahLst/>
              <a:cxnLst/>
              <a:rect l="l" t="t" r="r" b="b"/>
              <a:pathLst>
                <a:path w="7741" h="5854" extrusionOk="0">
                  <a:moveTo>
                    <a:pt x="294" y="195"/>
                  </a:moveTo>
                  <a:lnTo>
                    <a:pt x="1" y="3837"/>
                  </a:lnTo>
                  <a:lnTo>
                    <a:pt x="1497" y="5854"/>
                  </a:lnTo>
                  <a:lnTo>
                    <a:pt x="7741" y="5854"/>
                  </a:lnTo>
                  <a:lnTo>
                    <a:pt x="5529" y="3837"/>
                  </a:lnTo>
                  <a:lnTo>
                    <a:pt x="4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3"/>
            <p:cNvSpPr/>
            <p:nvPr/>
          </p:nvSpPr>
          <p:spPr>
            <a:xfrm>
              <a:off x="5957500" y="1692475"/>
              <a:ext cx="108150" cy="89450"/>
            </a:xfrm>
            <a:custGeom>
              <a:avLst/>
              <a:gdLst/>
              <a:ahLst/>
              <a:cxnLst/>
              <a:rect l="l" t="t" r="r" b="b"/>
              <a:pathLst>
                <a:path w="4326" h="3578" extrusionOk="0">
                  <a:moveTo>
                    <a:pt x="98" y="3578"/>
                  </a:moveTo>
                  <a:cubicBezTo>
                    <a:pt x="98" y="3578"/>
                    <a:pt x="1887" y="0"/>
                    <a:pt x="4326" y="3285"/>
                  </a:cubicBezTo>
                  <a:lnTo>
                    <a:pt x="4326" y="1464"/>
                  </a:lnTo>
                  <a:lnTo>
                    <a:pt x="1" y="1464"/>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3"/>
            <p:cNvSpPr/>
            <p:nvPr/>
          </p:nvSpPr>
          <p:spPr>
            <a:xfrm>
              <a:off x="5523375" y="2024175"/>
              <a:ext cx="464225" cy="231725"/>
            </a:xfrm>
            <a:custGeom>
              <a:avLst/>
              <a:gdLst/>
              <a:ahLst/>
              <a:cxnLst/>
              <a:rect l="l" t="t" r="r" b="b"/>
              <a:pathLst>
                <a:path w="18569" h="9269" extrusionOk="0">
                  <a:moveTo>
                    <a:pt x="17073" y="0"/>
                  </a:moveTo>
                  <a:lnTo>
                    <a:pt x="293" y="3252"/>
                  </a:lnTo>
                  <a:lnTo>
                    <a:pt x="0" y="6927"/>
                  </a:lnTo>
                  <a:lnTo>
                    <a:pt x="553" y="6309"/>
                  </a:lnTo>
                  <a:lnTo>
                    <a:pt x="2829" y="6147"/>
                  </a:lnTo>
                  <a:lnTo>
                    <a:pt x="3837" y="9269"/>
                  </a:lnTo>
                  <a:lnTo>
                    <a:pt x="4293" y="9073"/>
                  </a:lnTo>
                  <a:lnTo>
                    <a:pt x="5984" y="4976"/>
                  </a:lnTo>
                  <a:lnTo>
                    <a:pt x="18569" y="20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3"/>
            <p:cNvSpPr/>
            <p:nvPr/>
          </p:nvSpPr>
          <p:spPr>
            <a:xfrm>
              <a:off x="5523375" y="2077025"/>
              <a:ext cx="149600" cy="181325"/>
            </a:xfrm>
            <a:custGeom>
              <a:avLst/>
              <a:gdLst/>
              <a:ahLst/>
              <a:cxnLst/>
              <a:rect l="l" t="t" r="r" b="b"/>
              <a:pathLst>
                <a:path w="5984" h="7253" extrusionOk="0">
                  <a:moveTo>
                    <a:pt x="5984" y="2862"/>
                  </a:moveTo>
                  <a:cubicBezTo>
                    <a:pt x="5984" y="2862"/>
                    <a:pt x="5366" y="0"/>
                    <a:pt x="260" y="1138"/>
                  </a:cubicBezTo>
                  <a:lnTo>
                    <a:pt x="0" y="4846"/>
                  </a:lnTo>
                  <a:lnTo>
                    <a:pt x="520" y="4228"/>
                  </a:lnTo>
                  <a:lnTo>
                    <a:pt x="2797" y="4065"/>
                  </a:lnTo>
                  <a:lnTo>
                    <a:pt x="3837" y="7252"/>
                  </a:lnTo>
                  <a:lnTo>
                    <a:pt x="4260"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3"/>
            <p:cNvSpPr/>
            <p:nvPr/>
          </p:nvSpPr>
          <p:spPr>
            <a:xfrm>
              <a:off x="6417650" y="2165625"/>
              <a:ext cx="55325" cy="156950"/>
            </a:xfrm>
            <a:custGeom>
              <a:avLst/>
              <a:gdLst/>
              <a:ahLst/>
              <a:cxnLst/>
              <a:rect l="l" t="t" r="r" b="b"/>
              <a:pathLst>
                <a:path w="2213" h="6278" extrusionOk="0">
                  <a:moveTo>
                    <a:pt x="1789" y="1"/>
                  </a:moveTo>
                  <a:lnTo>
                    <a:pt x="1" y="1"/>
                  </a:lnTo>
                  <a:lnTo>
                    <a:pt x="98" y="6277"/>
                  </a:lnTo>
                  <a:lnTo>
                    <a:pt x="2212"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3"/>
            <p:cNvSpPr/>
            <p:nvPr/>
          </p:nvSpPr>
          <p:spPr>
            <a:xfrm>
              <a:off x="6397325" y="2165625"/>
              <a:ext cx="132550" cy="156950"/>
            </a:xfrm>
            <a:custGeom>
              <a:avLst/>
              <a:gdLst/>
              <a:ahLst/>
              <a:cxnLst/>
              <a:rect l="l" t="t" r="r" b="b"/>
              <a:pathLst>
                <a:path w="5302" h="6278" extrusionOk="0">
                  <a:moveTo>
                    <a:pt x="1" y="3123"/>
                  </a:moveTo>
                  <a:cubicBezTo>
                    <a:pt x="1" y="4846"/>
                    <a:pt x="1204" y="6277"/>
                    <a:pt x="2667" y="6277"/>
                  </a:cubicBezTo>
                  <a:cubicBezTo>
                    <a:pt x="4131" y="6277"/>
                    <a:pt x="5301" y="4879"/>
                    <a:pt x="5301" y="3123"/>
                  </a:cubicBezTo>
                  <a:cubicBezTo>
                    <a:pt x="5301" y="1432"/>
                    <a:pt x="4131" y="1"/>
                    <a:pt x="2667" y="1"/>
                  </a:cubicBezTo>
                  <a:cubicBezTo>
                    <a:pt x="1204" y="1"/>
                    <a:pt x="1" y="1432"/>
                    <a:pt x="1"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3"/>
            <p:cNvSpPr/>
            <p:nvPr/>
          </p:nvSpPr>
          <p:spPr>
            <a:xfrm>
              <a:off x="6353425" y="2165625"/>
              <a:ext cx="132550" cy="156125"/>
            </a:xfrm>
            <a:custGeom>
              <a:avLst/>
              <a:gdLst/>
              <a:ahLst/>
              <a:cxnLst/>
              <a:rect l="l" t="t" r="r" b="b"/>
              <a:pathLst>
                <a:path w="5302" h="6245" extrusionOk="0">
                  <a:moveTo>
                    <a:pt x="5301" y="3123"/>
                  </a:moveTo>
                  <a:cubicBezTo>
                    <a:pt x="5301" y="4846"/>
                    <a:pt x="4131" y="6245"/>
                    <a:pt x="2667" y="6245"/>
                  </a:cubicBezTo>
                  <a:cubicBezTo>
                    <a:pt x="1204" y="6245"/>
                    <a:pt x="1" y="4846"/>
                    <a:pt x="1" y="3123"/>
                  </a:cubicBezTo>
                  <a:cubicBezTo>
                    <a:pt x="1" y="1399"/>
                    <a:pt x="1204" y="1"/>
                    <a:pt x="2667" y="1"/>
                  </a:cubicBezTo>
                  <a:cubicBezTo>
                    <a:pt x="4131" y="1"/>
                    <a:pt x="5301" y="1399"/>
                    <a:pt x="5301"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3"/>
            <p:cNvSpPr/>
            <p:nvPr/>
          </p:nvSpPr>
          <p:spPr>
            <a:xfrm>
              <a:off x="6364000" y="2177825"/>
              <a:ext cx="111400" cy="132550"/>
            </a:xfrm>
            <a:custGeom>
              <a:avLst/>
              <a:gdLst/>
              <a:ahLst/>
              <a:cxnLst/>
              <a:rect l="l" t="t" r="r" b="b"/>
              <a:pathLst>
                <a:path w="4456" h="5302" extrusionOk="0">
                  <a:moveTo>
                    <a:pt x="0" y="2635"/>
                  </a:moveTo>
                  <a:cubicBezTo>
                    <a:pt x="0" y="4098"/>
                    <a:pt x="1009" y="5301"/>
                    <a:pt x="2244" y="5301"/>
                  </a:cubicBezTo>
                  <a:cubicBezTo>
                    <a:pt x="3448" y="5301"/>
                    <a:pt x="4456" y="4098"/>
                    <a:pt x="4456" y="2635"/>
                  </a:cubicBezTo>
                  <a:cubicBezTo>
                    <a:pt x="4456" y="1171"/>
                    <a:pt x="3448" y="1"/>
                    <a:pt x="2244" y="1"/>
                  </a:cubicBezTo>
                  <a:cubicBezTo>
                    <a:pt x="1009" y="1"/>
                    <a:pt x="0" y="1171"/>
                    <a:pt x="0"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3"/>
            <p:cNvSpPr/>
            <p:nvPr/>
          </p:nvSpPr>
          <p:spPr>
            <a:xfrm>
              <a:off x="6088400" y="2024175"/>
              <a:ext cx="426850" cy="231725"/>
            </a:xfrm>
            <a:custGeom>
              <a:avLst/>
              <a:gdLst/>
              <a:ahLst/>
              <a:cxnLst/>
              <a:rect l="l" t="t" r="r" b="b"/>
              <a:pathLst>
                <a:path w="17074" h="9269" extrusionOk="0">
                  <a:moveTo>
                    <a:pt x="0" y="0"/>
                  </a:moveTo>
                  <a:lnTo>
                    <a:pt x="16845" y="3252"/>
                  </a:lnTo>
                  <a:lnTo>
                    <a:pt x="17073" y="6927"/>
                  </a:lnTo>
                  <a:lnTo>
                    <a:pt x="16553" y="6309"/>
                  </a:lnTo>
                  <a:lnTo>
                    <a:pt x="14276" y="6147"/>
                  </a:lnTo>
                  <a:lnTo>
                    <a:pt x="13301" y="9269"/>
                  </a:lnTo>
                  <a:lnTo>
                    <a:pt x="12813" y="9073"/>
                  </a:lnTo>
                  <a:lnTo>
                    <a:pt x="11122" y="4976"/>
                  </a:lnTo>
                  <a:lnTo>
                    <a:pt x="2212" y="20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3"/>
            <p:cNvSpPr/>
            <p:nvPr/>
          </p:nvSpPr>
          <p:spPr>
            <a:xfrm>
              <a:off x="6366425" y="2077025"/>
              <a:ext cx="148825" cy="181325"/>
            </a:xfrm>
            <a:custGeom>
              <a:avLst/>
              <a:gdLst/>
              <a:ahLst/>
              <a:cxnLst/>
              <a:rect l="l" t="t" r="r" b="b"/>
              <a:pathLst>
                <a:path w="5953" h="7253" extrusionOk="0">
                  <a:moveTo>
                    <a:pt x="1" y="2862"/>
                  </a:moveTo>
                  <a:cubicBezTo>
                    <a:pt x="1" y="2862"/>
                    <a:pt x="586" y="0"/>
                    <a:pt x="5724" y="1138"/>
                  </a:cubicBezTo>
                  <a:lnTo>
                    <a:pt x="5952" y="4846"/>
                  </a:lnTo>
                  <a:lnTo>
                    <a:pt x="5432" y="4228"/>
                  </a:lnTo>
                  <a:lnTo>
                    <a:pt x="3155" y="4065"/>
                  </a:lnTo>
                  <a:lnTo>
                    <a:pt x="2147" y="7252"/>
                  </a:lnTo>
                  <a:lnTo>
                    <a:pt x="1692"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3"/>
            <p:cNvSpPr/>
            <p:nvPr/>
          </p:nvSpPr>
          <p:spPr>
            <a:xfrm>
              <a:off x="6233100" y="2165625"/>
              <a:ext cx="54500" cy="156950"/>
            </a:xfrm>
            <a:custGeom>
              <a:avLst/>
              <a:gdLst/>
              <a:ahLst/>
              <a:cxnLst/>
              <a:rect l="l" t="t" r="r" b="b"/>
              <a:pathLst>
                <a:path w="2180" h="6278" extrusionOk="0">
                  <a:moveTo>
                    <a:pt x="1789" y="1"/>
                  </a:moveTo>
                  <a:lnTo>
                    <a:pt x="1" y="1"/>
                  </a:lnTo>
                  <a:lnTo>
                    <a:pt x="66" y="6277"/>
                  </a:lnTo>
                  <a:lnTo>
                    <a:pt x="2180" y="6277"/>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3"/>
            <p:cNvSpPr/>
            <p:nvPr/>
          </p:nvSpPr>
          <p:spPr>
            <a:xfrm>
              <a:off x="6211150" y="2165625"/>
              <a:ext cx="132550" cy="156125"/>
            </a:xfrm>
            <a:custGeom>
              <a:avLst/>
              <a:gdLst/>
              <a:ahLst/>
              <a:cxnLst/>
              <a:rect l="l" t="t" r="r" b="b"/>
              <a:pathLst>
                <a:path w="5302" h="6245" extrusionOk="0">
                  <a:moveTo>
                    <a:pt x="5301" y="3123"/>
                  </a:moveTo>
                  <a:cubicBezTo>
                    <a:pt x="5301" y="4846"/>
                    <a:pt x="4131" y="6245"/>
                    <a:pt x="2667" y="6245"/>
                  </a:cubicBezTo>
                  <a:cubicBezTo>
                    <a:pt x="1204" y="6245"/>
                    <a:pt x="1" y="4846"/>
                    <a:pt x="1" y="3123"/>
                  </a:cubicBezTo>
                  <a:cubicBezTo>
                    <a:pt x="1" y="1399"/>
                    <a:pt x="1204" y="1"/>
                    <a:pt x="2667" y="1"/>
                  </a:cubicBezTo>
                  <a:cubicBezTo>
                    <a:pt x="4131" y="1"/>
                    <a:pt x="5301" y="1399"/>
                    <a:pt x="5301"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3"/>
            <p:cNvSpPr/>
            <p:nvPr/>
          </p:nvSpPr>
          <p:spPr>
            <a:xfrm>
              <a:off x="6168875" y="2165625"/>
              <a:ext cx="131725" cy="156125"/>
            </a:xfrm>
            <a:custGeom>
              <a:avLst/>
              <a:gdLst/>
              <a:ahLst/>
              <a:cxnLst/>
              <a:rect l="l" t="t" r="r" b="b"/>
              <a:pathLst>
                <a:path w="5269" h="6245" extrusionOk="0">
                  <a:moveTo>
                    <a:pt x="5269" y="3123"/>
                  </a:moveTo>
                  <a:cubicBezTo>
                    <a:pt x="5269" y="4846"/>
                    <a:pt x="4098" y="6245"/>
                    <a:pt x="2635" y="6245"/>
                  </a:cubicBezTo>
                  <a:cubicBezTo>
                    <a:pt x="1171" y="6245"/>
                    <a:pt x="1" y="4846"/>
                    <a:pt x="1" y="3123"/>
                  </a:cubicBezTo>
                  <a:cubicBezTo>
                    <a:pt x="1" y="1399"/>
                    <a:pt x="1171" y="1"/>
                    <a:pt x="2635" y="1"/>
                  </a:cubicBezTo>
                  <a:cubicBezTo>
                    <a:pt x="4098" y="1"/>
                    <a:pt x="5269" y="1399"/>
                    <a:pt x="5269" y="31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3"/>
            <p:cNvSpPr/>
            <p:nvPr/>
          </p:nvSpPr>
          <p:spPr>
            <a:xfrm>
              <a:off x="6179450" y="2177825"/>
              <a:ext cx="111400" cy="132550"/>
            </a:xfrm>
            <a:custGeom>
              <a:avLst/>
              <a:gdLst/>
              <a:ahLst/>
              <a:cxnLst/>
              <a:rect l="l" t="t" r="r" b="b"/>
              <a:pathLst>
                <a:path w="4456" h="5302" extrusionOk="0">
                  <a:moveTo>
                    <a:pt x="0" y="2635"/>
                  </a:moveTo>
                  <a:cubicBezTo>
                    <a:pt x="0" y="4098"/>
                    <a:pt x="1009" y="5301"/>
                    <a:pt x="2212" y="5301"/>
                  </a:cubicBezTo>
                  <a:cubicBezTo>
                    <a:pt x="3448" y="5301"/>
                    <a:pt x="4456" y="4098"/>
                    <a:pt x="4456" y="2635"/>
                  </a:cubicBezTo>
                  <a:cubicBezTo>
                    <a:pt x="4456" y="1171"/>
                    <a:pt x="3448" y="1"/>
                    <a:pt x="2212" y="1"/>
                  </a:cubicBezTo>
                  <a:cubicBezTo>
                    <a:pt x="1009" y="1"/>
                    <a:pt x="0" y="1171"/>
                    <a:pt x="0" y="2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3"/>
            <p:cNvSpPr/>
            <p:nvPr/>
          </p:nvSpPr>
          <p:spPr>
            <a:xfrm>
              <a:off x="6015225" y="2018475"/>
              <a:ext cx="314650" cy="239050"/>
            </a:xfrm>
            <a:custGeom>
              <a:avLst/>
              <a:gdLst/>
              <a:ahLst/>
              <a:cxnLst/>
              <a:rect l="l" t="t" r="r" b="b"/>
              <a:pathLst>
                <a:path w="12586" h="9562" extrusionOk="0">
                  <a:moveTo>
                    <a:pt x="423" y="1"/>
                  </a:moveTo>
                  <a:lnTo>
                    <a:pt x="12325" y="3448"/>
                  </a:lnTo>
                  <a:lnTo>
                    <a:pt x="12586" y="7155"/>
                  </a:lnTo>
                  <a:lnTo>
                    <a:pt x="12033" y="6537"/>
                  </a:lnTo>
                  <a:lnTo>
                    <a:pt x="9756" y="6375"/>
                  </a:lnTo>
                  <a:lnTo>
                    <a:pt x="8748" y="9562"/>
                  </a:lnTo>
                  <a:lnTo>
                    <a:pt x="8293" y="9301"/>
                  </a:lnTo>
                  <a:lnTo>
                    <a:pt x="6602" y="5204"/>
                  </a:lnTo>
                  <a:lnTo>
                    <a:pt x="326" y="2245"/>
                  </a:lnTo>
                  <a:cubicBezTo>
                    <a:pt x="326" y="2245"/>
                    <a:pt x="1" y="1789"/>
                    <a:pt x="1" y="1172"/>
                  </a:cubicBezTo>
                  <a:cubicBezTo>
                    <a:pt x="66" y="456"/>
                    <a:pt x="423" y="1"/>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3"/>
            <p:cNvSpPr/>
            <p:nvPr/>
          </p:nvSpPr>
          <p:spPr>
            <a:xfrm>
              <a:off x="6181075" y="2077025"/>
              <a:ext cx="149625" cy="181325"/>
            </a:xfrm>
            <a:custGeom>
              <a:avLst/>
              <a:gdLst/>
              <a:ahLst/>
              <a:cxnLst/>
              <a:rect l="l" t="t" r="r" b="b"/>
              <a:pathLst>
                <a:path w="5985" h="7253" extrusionOk="0">
                  <a:moveTo>
                    <a:pt x="1" y="2862"/>
                  </a:moveTo>
                  <a:cubicBezTo>
                    <a:pt x="1" y="2862"/>
                    <a:pt x="618" y="0"/>
                    <a:pt x="5724" y="1138"/>
                  </a:cubicBezTo>
                  <a:lnTo>
                    <a:pt x="5984" y="4846"/>
                  </a:lnTo>
                  <a:lnTo>
                    <a:pt x="5464" y="4228"/>
                  </a:lnTo>
                  <a:lnTo>
                    <a:pt x="3187" y="4065"/>
                  </a:lnTo>
                  <a:lnTo>
                    <a:pt x="2147" y="7252"/>
                  </a:lnTo>
                  <a:lnTo>
                    <a:pt x="1724" y="6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3"/>
            <p:cNvSpPr/>
            <p:nvPr/>
          </p:nvSpPr>
          <p:spPr>
            <a:xfrm>
              <a:off x="5425800" y="963225"/>
              <a:ext cx="1145525" cy="280500"/>
            </a:xfrm>
            <a:custGeom>
              <a:avLst/>
              <a:gdLst/>
              <a:ahLst/>
              <a:cxnLst/>
              <a:rect l="l" t="t" r="r" b="b"/>
              <a:pathLst>
                <a:path w="45821" h="11220" extrusionOk="0">
                  <a:moveTo>
                    <a:pt x="1" y="5626"/>
                  </a:moveTo>
                  <a:cubicBezTo>
                    <a:pt x="22407" y="3220"/>
                    <a:pt x="39122" y="11220"/>
                    <a:pt x="45821" y="5464"/>
                  </a:cubicBezTo>
                  <a:cubicBezTo>
                    <a:pt x="45821" y="5464"/>
                    <a:pt x="26537" y="0"/>
                    <a:pt x="1" y="56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3"/>
            <p:cNvSpPr/>
            <p:nvPr/>
          </p:nvSpPr>
          <p:spPr>
            <a:xfrm>
              <a:off x="5820100" y="1097375"/>
              <a:ext cx="752050" cy="83750"/>
            </a:xfrm>
            <a:custGeom>
              <a:avLst/>
              <a:gdLst/>
              <a:ahLst/>
              <a:cxnLst/>
              <a:rect l="l" t="t" r="r" b="b"/>
              <a:pathLst>
                <a:path w="30082" h="3350" extrusionOk="0">
                  <a:moveTo>
                    <a:pt x="1" y="65"/>
                  </a:moveTo>
                  <a:cubicBezTo>
                    <a:pt x="9724" y="553"/>
                    <a:pt x="17594" y="2342"/>
                    <a:pt x="22569" y="2244"/>
                  </a:cubicBezTo>
                  <a:cubicBezTo>
                    <a:pt x="27545" y="2179"/>
                    <a:pt x="30081" y="98"/>
                    <a:pt x="30081" y="98"/>
                  </a:cubicBezTo>
                  <a:cubicBezTo>
                    <a:pt x="30081" y="98"/>
                    <a:pt x="28781" y="3155"/>
                    <a:pt x="21626" y="3220"/>
                  </a:cubicBezTo>
                  <a:cubicBezTo>
                    <a:pt x="14407" y="3350"/>
                    <a:pt x="8716" y="0"/>
                    <a:pt x="1" y="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3"/>
            <p:cNvSpPr/>
            <p:nvPr/>
          </p:nvSpPr>
          <p:spPr>
            <a:xfrm>
              <a:off x="6106275" y="1360775"/>
              <a:ext cx="41500" cy="45550"/>
            </a:xfrm>
            <a:custGeom>
              <a:avLst/>
              <a:gdLst/>
              <a:ahLst/>
              <a:cxnLst/>
              <a:rect l="l" t="t" r="r" b="b"/>
              <a:pathLst>
                <a:path w="1660" h="1822" extrusionOk="0">
                  <a:moveTo>
                    <a:pt x="1334" y="1822"/>
                  </a:moveTo>
                  <a:lnTo>
                    <a:pt x="1" y="781"/>
                  </a:lnTo>
                  <a:lnTo>
                    <a:pt x="33" y="0"/>
                  </a:lnTo>
                  <a:lnTo>
                    <a:pt x="1659" y="1464"/>
                  </a:lnTo>
                  <a:close/>
                </a:path>
              </a:pathLst>
            </a:custGeom>
            <a:solidFill>
              <a:srgbClr val="D1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3"/>
            <p:cNvSpPr/>
            <p:nvPr/>
          </p:nvSpPr>
          <p:spPr>
            <a:xfrm>
              <a:off x="6133100" y="1390050"/>
              <a:ext cx="191075" cy="173175"/>
            </a:xfrm>
            <a:custGeom>
              <a:avLst/>
              <a:gdLst/>
              <a:ahLst/>
              <a:cxnLst/>
              <a:rect l="l" t="t" r="r" b="b"/>
              <a:pathLst>
                <a:path w="7643" h="6927" extrusionOk="0">
                  <a:moveTo>
                    <a:pt x="1" y="748"/>
                  </a:moveTo>
                  <a:cubicBezTo>
                    <a:pt x="1" y="748"/>
                    <a:pt x="1529" y="5528"/>
                    <a:pt x="6180" y="6797"/>
                  </a:cubicBezTo>
                  <a:cubicBezTo>
                    <a:pt x="6180" y="6797"/>
                    <a:pt x="7545" y="6927"/>
                    <a:pt x="7643" y="5431"/>
                  </a:cubicBezTo>
                  <a:cubicBezTo>
                    <a:pt x="7643" y="5431"/>
                    <a:pt x="5464" y="1203"/>
                    <a:pt x="7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8" name="Google Shape;2408;p43"/>
          <p:cNvGrpSpPr/>
          <p:nvPr/>
        </p:nvGrpSpPr>
        <p:grpSpPr>
          <a:xfrm>
            <a:off x="1121594" y="2738375"/>
            <a:ext cx="1608188" cy="2030578"/>
            <a:chOff x="5861125" y="4988225"/>
            <a:chExt cx="1477975" cy="1757000"/>
          </a:xfrm>
        </p:grpSpPr>
        <p:sp>
          <p:nvSpPr>
            <p:cNvPr id="2409" name="Google Shape;2409;p43"/>
            <p:cNvSpPr/>
            <p:nvPr/>
          </p:nvSpPr>
          <p:spPr>
            <a:xfrm>
              <a:off x="5933600" y="6642475"/>
              <a:ext cx="36550" cy="102750"/>
            </a:xfrm>
            <a:custGeom>
              <a:avLst/>
              <a:gdLst/>
              <a:ahLst/>
              <a:cxnLst/>
              <a:rect l="l" t="t" r="r" b="b"/>
              <a:pathLst>
                <a:path w="1462" h="4110" extrusionOk="0">
                  <a:moveTo>
                    <a:pt x="274" y="1"/>
                  </a:moveTo>
                  <a:lnTo>
                    <a:pt x="1461" y="1"/>
                  </a:lnTo>
                  <a:lnTo>
                    <a:pt x="1416" y="4109"/>
                  </a:lnTo>
                  <a:lnTo>
                    <a:pt x="0" y="4109"/>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3"/>
            <p:cNvSpPr/>
            <p:nvPr/>
          </p:nvSpPr>
          <p:spPr>
            <a:xfrm>
              <a:off x="5896500" y="6642475"/>
              <a:ext cx="87325" cy="102750"/>
            </a:xfrm>
            <a:custGeom>
              <a:avLst/>
              <a:gdLst/>
              <a:ahLst/>
              <a:cxnLst/>
              <a:rect l="l" t="t" r="r" b="b"/>
              <a:pathLst>
                <a:path w="3493" h="4110" extrusionOk="0">
                  <a:moveTo>
                    <a:pt x="3493" y="2055"/>
                  </a:moveTo>
                  <a:cubicBezTo>
                    <a:pt x="3493" y="3196"/>
                    <a:pt x="2717" y="4109"/>
                    <a:pt x="1758" y="4109"/>
                  </a:cubicBezTo>
                  <a:cubicBezTo>
                    <a:pt x="800" y="4109"/>
                    <a:pt x="1" y="3196"/>
                    <a:pt x="1" y="2055"/>
                  </a:cubicBezTo>
                  <a:cubicBezTo>
                    <a:pt x="1" y="914"/>
                    <a:pt x="777" y="1"/>
                    <a:pt x="1758" y="1"/>
                  </a:cubicBezTo>
                  <a:cubicBezTo>
                    <a:pt x="2717" y="1"/>
                    <a:pt x="3493" y="914"/>
                    <a:pt x="3493"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3"/>
            <p:cNvSpPr/>
            <p:nvPr/>
          </p:nvSpPr>
          <p:spPr>
            <a:xfrm>
              <a:off x="5925050" y="6642475"/>
              <a:ext cx="87325" cy="102750"/>
            </a:xfrm>
            <a:custGeom>
              <a:avLst/>
              <a:gdLst/>
              <a:ahLst/>
              <a:cxnLst/>
              <a:rect l="l" t="t" r="r" b="b"/>
              <a:pathLst>
                <a:path w="3493" h="4110" extrusionOk="0">
                  <a:moveTo>
                    <a:pt x="3492" y="2055"/>
                  </a:moveTo>
                  <a:cubicBezTo>
                    <a:pt x="3492" y="3196"/>
                    <a:pt x="2716" y="4109"/>
                    <a:pt x="1758" y="4109"/>
                  </a:cubicBezTo>
                  <a:cubicBezTo>
                    <a:pt x="799" y="4109"/>
                    <a:pt x="0" y="3196"/>
                    <a:pt x="0" y="2055"/>
                  </a:cubicBezTo>
                  <a:cubicBezTo>
                    <a:pt x="0" y="914"/>
                    <a:pt x="776" y="1"/>
                    <a:pt x="1758" y="1"/>
                  </a:cubicBezTo>
                  <a:cubicBezTo>
                    <a:pt x="2693" y="1"/>
                    <a:pt x="3492" y="914"/>
                    <a:pt x="3492"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3"/>
            <p:cNvSpPr/>
            <p:nvPr/>
          </p:nvSpPr>
          <p:spPr>
            <a:xfrm>
              <a:off x="5931875" y="6650475"/>
              <a:ext cx="74225" cy="86750"/>
            </a:xfrm>
            <a:custGeom>
              <a:avLst/>
              <a:gdLst/>
              <a:ahLst/>
              <a:cxnLst/>
              <a:rect l="l" t="t" r="r" b="b"/>
              <a:pathLst>
                <a:path w="2969" h="3470" extrusionOk="0">
                  <a:moveTo>
                    <a:pt x="2968" y="1735"/>
                  </a:moveTo>
                  <a:cubicBezTo>
                    <a:pt x="2968" y="2694"/>
                    <a:pt x="2306" y="3470"/>
                    <a:pt x="1485" y="3470"/>
                  </a:cubicBezTo>
                  <a:cubicBezTo>
                    <a:pt x="640" y="3470"/>
                    <a:pt x="1" y="2694"/>
                    <a:pt x="1" y="1735"/>
                  </a:cubicBezTo>
                  <a:cubicBezTo>
                    <a:pt x="1" y="753"/>
                    <a:pt x="640" y="0"/>
                    <a:pt x="1485" y="0"/>
                  </a:cubicBezTo>
                  <a:cubicBezTo>
                    <a:pt x="2306" y="0"/>
                    <a:pt x="2968" y="753"/>
                    <a:pt x="2968" y="17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3"/>
            <p:cNvSpPr/>
            <p:nvPr/>
          </p:nvSpPr>
          <p:spPr>
            <a:xfrm>
              <a:off x="5938725" y="6645900"/>
              <a:ext cx="65650" cy="35975"/>
            </a:xfrm>
            <a:custGeom>
              <a:avLst/>
              <a:gdLst/>
              <a:ahLst/>
              <a:cxnLst/>
              <a:rect l="l" t="t" r="r" b="b"/>
              <a:pathLst>
                <a:path w="2626" h="1439" extrusionOk="0">
                  <a:moveTo>
                    <a:pt x="1" y="891"/>
                  </a:moveTo>
                  <a:lnTo>
                    <a:pt x="2626" y="1439"/>
                  </a:lnTo>
                  <a:cubicBezTo>
                    <a:pt x="2626" y="1439"/>
                    <a:pt x="2512" y="183"/>
                    <a:pt x="1393" y="92"/>
                  </a:cubicBezTo>
                  <a:cubicBezTo>
                    <a:pt x="343" y="1"/>
                    <a:pt x="1" y="891"/>
                    <a:pt x="1" y="8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3"/>
            <p:cNvSpPr/>
            <p:nvPr/>
          </p:nvSpPr>
          <p:spPr>
            <a:xfrm>
              <a:off x="6416925" y="6642475"/>
              <a:ext cx="35975" cy="102750"/>
            </a:xfrm>
            <a:custGeom>
              <a:avLst/>
              <a:gdLst/>
              <a:ahLst/>
              <a:cxnLst/>
              <a:rect l="l" t="t" r="r" b="b"/>
              <a:pathLst>
                <a:path w="1439" h="4110" extrusionOk="0">
                  <a:moveTo>
                    <a:pt x="274" y="1"/>
                  </a:moveTo>
                  <a:lnTo>
                    <a:pt x="1438" y="1"/>
                  </a:lnTo>
                  <a:lnTo>
                    <a:pt x="1393" y="4109"/>
                  </a:lnTo>
                  <a:lnTo>
                    <a:pt x="0" y="4109"/>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3"/>
            <p:cNvSpPr/>
            <p:nvPr/>
          </p:nvSpPr>
          <p:spPr>
            <a:xfrm>
              <a:off x="6379825" y="6642475"/>
              <a:ext cx="86775" cy="102750"/>
            </a:xfrm>
            <a:custGeom>
              <a:avLst/>
              <a:gdLst/>
              <a:ahLst/>
              <a:cxnLst/>
              <a:rect l="l" t="t" r="r" b="b"/>
              <a:pathLst>
                <a:path w="3471" h="4110" extrusionOk="0">
                  <a:moveTo>
                    <a:pt x="3470" y="2055"/>
                  </a:moveTo>
                  <a:cubicBezTo>
                    <a:pt x="3470" y="3196"/>
                    <a:pt x="2694" y="4109"/>
                    <a:pt x="1735" y="4109"/>
                  </a:cubicBezTo>
                  <a:cubicBezTo>
                    <a:pt x="800" y="4109"/>
                    <a:pt x="1" y="3196"/>
                    <a:pt x="1" y="2055"/>
                  </a:cubicBezTo>
                  <a:cubicBezTo>
                    <a:pt x="1" y="914"/>
                    <a:pt x="754" y="1"/>
                    <a:pt x="1735" y="1"/>
                  </a:cubicBezTo>
                  <a:cubicBezTo>
                    <a:pt x="2694" y="1"/>
                    <a:pt x="3470" y="914"/>
                    <a:pt x="3470"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3"/>
            <p:cNvSpPr/>
            <p:nvPr/>
          </p:nvSpPr>
          <p:spPr>
            <a:xfrm>
              <a:off x="6408375" y="6642475"/>
              <a:ext cx="86750" cy="102750"/>
            </a:xfrm>
            <a:custGeom>
              <a:avLst/>
              <a:gdLst/>
              <a:ahLst/>
              <a:cxnLst/>
              <a:rect l="l" t="t" r="r" b="b"/>
              <a:pathLst>
                <a:path w="3470" h="4110" extrusionOk="0">
                  <a:moveTo>
                    <a:pt x="3469" y="2055"/>
                  </a:moveTo>
                  <a:cubicBezTo>
                    <a:pt x="3469" y="3196"/>
                    <a:pt x="2693" y="4109"/>
                    <a:pt x="1735" y="4109"/>
                  </a:cubicBezTo>
                  <a:cubicBezTo>
                    <a:pt x="799" y="4109"/>
                    <a:pt x="0" y="3196"/>
                    <a:pt x="0" y="2055"/>
                  </a:cubicBezTo>
                  <a:cubicBezTo>
                    <a:pt x="0" y="914"/>
                    <a:pt x="753" y="1"/>
                    <a:pt x="1735" y="1"/>
                  </a:cubicBezTo>
                  <a:cubicBezTo>
                    <a:pt x="2693" y="1"/>
                    <a:pt x="3469" y="914"/>
                    <a:pt x="3469"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3"/>
            <p:cNvSpPr/>
            <p:nvPr/>
          </p:nvSpPr>
          <p:spPr>
            <a:xfrm>
              <a:off x="6414650" y="6650475"/>
              <a:ext cx="74200" cy="86750"/>
            </a:xfrm>
            <a:custGeom>
              <a:avLst/>
              <a:gdLst/>
              <a:ahLst/>
              <a:cxnLst/>
              <a:rect l="l" t="t" r="r" b="b"/>
              <a:pathLst>
                <a:path w="2968" h="3470" extrusionOk="0">
                  <a:moveTo>
                    <a:pt x="2967" y="1735"/>
                  </a:moveTo>
                  <a:cubicBezTo>
                    <a:pt x="2967" y="2694"/>
                    <a:pt x="2305" y="3470"/>
                    <a:pt x="1484" y="3470"/>
                  </a:cubicBezTo>
                  <a:cubicBezTo>
                    <a:pt x="639" y="3470"/>
                    <a:pt x="0" y="2694"/>
                    <a:pt x="0" y="1735"/>
                  </a:cubicBezTo>
                  <a:cubicBezTo>
                    <a:pt x="0" y="753"/>
                    <a:pt x="639" y="0"/>
                    <a:pt x="1484" y="0"/>
                  </a:cubicBezTo>
                  <a:cubicBezTo>
                    <a:pt x="2305" y="0"/>
                    <a:pt x="2967" y="753"/>
                    <a:pt x="2967" y="17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3"/>
            <p:cNvSpPr/>
            <p:nvPr/>
          </p:nvSpPr>
          <p:spPr>
            <a:xfrm>
              <a:off x="6421500" y="6645900"/>
              <a:ext cx="65625" cy="35975"/>
            </a:xfrm>
            <a:custGeom>
              <a:avLst/>
              <a:gdLst/>
              <a:ahLst/>
              <a:cxnLst/>
              <a:rect l="l" t="t" r="r" b="b"/>
              <a:pathLst>
                <a:path w="2625" h="1439" extrusionOk="0">
                  <a:moveTo>
                    <a:pt x="0" y="891"/>
                  </a:moveTo>
                  <a:lnTo>
                    <a:pt x="2625" y="1439"/>
                  </a:lnTo>
                  <a:cubicBezTo>
                    <a:pt x="2625" y="1439"/>
                    <a:pt x="2511" y="183"/>
                    <a:pt x="1415" y="92"/>
                  </a:cubicBezTo>
                  <a:cubicBezTo>
                    <a:pt x="388" y="1"/>
                    <a:pt x="0" y="891"/>
                    <a:pt x="0" y="8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3"/>
            <p:cNvSpPr/>
            <p:nvPr/>
          </p:nvSpPr>
          <p:spPr>
            <a:xfrm>
              <a:off x="6689125" y="6642475"/>
              <a:ext cx="36525" cy="102750"/>
            </a:xfrm>
            <a:custGeom>
              <a:avLst/>
              <a:gdLst/>
              <a:ahLst/>
              <a:cxnLst/>
              <a:rect l="l" t="t" r="r" b="b"/>
              <a:pathLst>
                <a:path w="1461" h="4110" extrusionOk="0">
                  <a:moveTo>
                    <a:pt x="251" y="1"/>
                  </a:moveTo>
                  <a:lnTo>
                    <a:pt x="1461" y="1"/>
                  </a:lnTo>
                  <a:lnTo>
                    <a:pt x="1392" y="4109"/>
                  </a:lnTo>
                  <a:lnTo>
                    <a:pt x="0" y="4109"/>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3"/>
            <p:cNvSpPr/>
            <p:nvPr/>
          </p:nvSpPr>
          <p:spPr>
            <a:xfrm>
              <a:off x="6652025" y="6642475"/>
              <a:ext cx="87325" cy="102750"/>
            </a:xfrm>
            <a:custGeom>
              <a:avLst/>
              <a:gdLst/>
              <a:ahLst/>
              <a:cxnLst/>
              <a:rect l="l" t="t" r="r" b="b"/>
              <a:pathLst>
                <a:path w="3493" h="4110" extrusionOk="0">
                  <a:moveTo>
                    <a:pt x="3493" y="2055"/>
                  </a:moveTo>
                  <a:cubicBezTo>
                    <a:pt x="3493" y="3196"/>
                    <a:pt x="2717" y="4109"/>
                    <a:pt x="1735" y="4109"/>
                  </a:cubicBezTo>
                  <a:cubicBezTo>
                    <a:pt x="799" y="4109"/>
                    <a:pt x="0" y="3196"/>
                    <a:pt x="0" y="2055"/>
                  </a:cubicBezTo>
                  <a:cubicBezTo>
                    <a:pt x="0" y="914"/>
                    <a:pt x="777" y="1"/>
                    <a:pt x="1735" y="1"/>
                  </a:cubicBezTo>
                  <a:cubicBezTo>
                    <a:pt x="2717" y="1"/>
                    <a:pt x="3493" y="914"/>
                    <a:pt x="3493"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3"/>
            <p:cNvSpPr/>
            <p:nvPr/>
          </p:nvSpPr>
          <p:spPr>
            <a:xfrm>
              <a:off x="6679975" y="6642475"/>
              <a:ext cx="86775" cy="102750"/>
            </a:xfrm>
            <a:custGeom>
              <a:avLst/>
              <a:gdLst/>
              <a:ahLst/>
              <a:cxnLst/>
              <a:rect l="l" t="t" r="r" b="b"/>
              <a:pathLst>
                <a:path w="3471" h="4110" extrusionOk="0">
                  <a:moveTo>
                    <a:pt x="3470" y="2055"/>
                  </a:moveTo>
                  <a:cubicBezTo>
                    <a:pt x="3470" y="3196"/>
                    <a:pt x="2694" y="4109"/>
                    <a:pt x="1736" y="4109"/>
                  </a:cubicBezTo>
                  <a:cubicBezTo>
                    <a:pt x="800" y="4109"/>
                    <a:pt x="1" y="3196"/>
                    <a:pt x="1" y="2055"/>
                  </a:cubicBezTo>
                  <a:cubicBezTo>
                    <a:pt x="1" y="914"/>
                    <a:pt x="777" y="1"/>
                    <a:pt x="1736" y="1"/>
                  </a:cubicBezTo>
                  <a:cubicBezTo>
                    <a:pt x="2717" y="1"/>
                    <a:pt x="3470" y="914"/>
                    <a:pt x="3470"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3"/>
            <p:cNvSpPr/>
            <p:nvPr/>
          </p:nvSpPr>
          <p:spPr>
            <a:xfrm>
              <a:off x="6686250" y="6650475"/>
              <a:ext cx="74225" cy="86750"/>
            </a:xfrm>
            <a:custGeom>
              <a:avLst/>
              <a:gdLst/>
              <a:ahLst/>
              <a:cxnLst/>
              <a:rect l="l" t="t" r="r" b="b"/>
              <a:pathLst>
                <a:path w="2969" h="3470" extrusionOk="0">
                  <a:moveTo>
                    <a:pt x="2968" y="1735"/>
                  </a:moveTo>
                  <a:cubicBezTo>
                    <a:pt x="2968" y="2694"/>
                    <a:pt x="2306" y="3470"/>
                    <a:pt x="1485" y="3470"/>
                  </a:cubicBezTo>
                  <a:cubicBezTo>
                    <a:pt x="663" y="3470"/>
                    <a:pt x="1" y="2694"/>
                    <a:pt x="1" y="1735"/>
                  </a:cubicBezTo>
                  <a:cubicBezTo>
                    <a:pt x="1" y="753"/>
                    <a:pt x="663" y="0"/>
                    <a:pt x="1485" y="0"/>
                  </a:cubicBezTo>
                  <a:cubicBezTo>
                    <a:pt x="2306" y="0"/>
                    <a:pt x="2968" y="753"/>
                    <a:pt x="2968" y="17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3"/>
            <p:cNvSpPr/>
            <p:nvPr/>
          </p:nvSpPr>
          <p:spPr>
            <a:xfrm>
              <a:off x="6694250" y="6645900"/>
              <a:ext cx="65650" cy="35975"/>
            </a:xfrm>
            <a:custGeom>
              <a:avLst/>
              <a:gdLst/>
              <a:ahLst/>
              <a:cxnLst/>
              <a:rect l="l" t="t" r="r" b="b"/>
              <a:pathLst>
                <a:path w="2626" h="1439" extrusionOk="0">
                  <a:moveTo>
                    <a:pt x="1" y="891"/>
                  </a:moveTo>
                  <a:lnTo>
                    <a:pt x="2625" y="1439"/>
                  </a:lnTo>
                  <a:cubicBezTo>
                    <a:pt x="2625" y="1439"/>
                    <a:pt x="2511" y="183"/>
                    <a:pt x="1393" y="92"/>
                  </a:cubicBezTo>
                  <a:cubicBezTo>
                    <a:pt x="343" y="1"/>
                    <a:pt x="1" y="891"/>
                    <a:pt x="1" y="8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3"/>
            <p:cNvSpPr/>
            <p:nvPr/>
          </p:nvSpPr>
          <p:spPr>
            <a:xfrm>
              <a:off x="6258275" y="6642475"/>
              <a:ext cx="36550" cy="102750"/>
            </a:xfrm>
            <a:custGeom>
              <a:avLst/>
              <a:gdLst/>
              <a:ahLst/>
              <a:cxnLst/>
              <a:rect l="l" t="t" r="r" b="b"/>
              <a:pathLst>
                <a:path w="1462" h="4110" extrusionOk="0">
                  <a:moveTo>
                    <a:pt x="298" y="1"/>
                  </a:moveTo>
                  <a:lnTo>
                    <a:pt x="1462" y="1"/>
                  </a:lnTo>
                  <a:lnTo>
                    <a:pt x="1393" y="4109"/>
                  </a:lnTo>
                  <a:lnTo>
                    <a:pt x="1" y="4109"/>
                  </a:lnTo>
                  <a:close/>
                </a:path>
              </a:pathLst>
            </a:custGeom>
            <a:solidFill>
              <a:srgbClr val="5F48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3"/>
            <p:cNvSpPr/>
            <p:nvPr/>
          </p:nvSpPr>
          <p:spPr>
            <a:xfrm>
              <a:off x="6221200" y="6642475"/>
              <a:ext cx="87325" cy="102750"/>
            </a:xfrm>
            <a:custGeom>
              <a:avLst/>
              <a:gdLst/>
              <a:ahLst/>
              <a:cxnLst/>
              <a:rect l="l" t="t" r="r" b="b"/>
              <a:pathLst>
                <a:path w="3493" h="4110" extrusionOk="0">
                  <a:moveTo>
                    <a:pt x="3493" y="2055"/>
                  </a:moveTo>
                  <a:cubicBezTo>
                    <a:pt x="3493" y="3196"/>
                    <a:pt x="2717" y="4109"/>
                    <a:pt x="1735" y="4109"/>
                  </a:cubicBezTo>
                  <a:cubicBezTo>
                    <a:pt x="799" y="4109"/>
                    <a:pt x="0" y="3196"/>
                    <a:pt x="0" y="2055"/>
                  </a:cubicBezTo>
                  <a:cubicBezTo>
                    <a:pt x="0" y="914"/>
                    <a:pt x="776" y="1"/>
                    <a:pt x="1735" y="1"/>
                  </a:cubicBezTo>
                  <a:cubicBezTo>
                    <a:pt x="2717" y="1"/>
                    <a:pt x="3493" y="914"/>
                    <a:pt x="3493"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3"/>
            <p:cNvSpPr/>
            <p:nvPr/>
          </p:nvSpPr>
          <p:spPr>
            <a:xfrm>
              <a:off x="6249725" y="6642475"/>
              <a:ext cx="87325" cy="102750"/>
            </a:xfrm>
            <a:custGeom>
              <a:avLst/>
              <a:gdLst/>
              <a:ahLst/>
              <a:cxnLst/>
              <a:rect l="l" t="t" r="r" b="b"/>
              <a:pathLst>
                <a:path w="3493" h="4110" extrusionOk="0">
                  <a:moveTo>
                    <a:pt x="3493" y="2055"/>
                  </a:moveTo>
                  <a:cubicBezTo>
                    <a:pt x="3493" y="3196"/>
                    <a:pt x="2717" y="4109"/>
                    <a:pt x="1735" y="4109"/>
                  </a:cubicBezTo>
                  <a:cubicBezTo>
                    <a:pt x="799" y="4109"/>
                    <a:pt x="1" y="3196"/>
                    <a:pt x="1" y="2055"/>
                  </a:cubicBezTo>
                  <a:cubicBezTo>
                    <a:pt x="1" y="914"/>
                    <a:pt x="777" y="1"/>
                    <a:pt x="1735" y="1"/>
                  </a:cubicBezTo>
                  <a:cubicBezTo>
                    <a:pt x="2717" y="1"/>
                    <a:pt x="3493" y="914"/>
                    <a:pt x="3493" y="2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3"/>
            <p:cNvSpPr/>
            <p:nvPr/>
          </p:nvSpPr>
          <p:spPr>
            <a:xfrm>
              <a:off x="6256000" y="6649900"/>
              <a:ext cx="74200" cy="87325"/>
            </a:xfrm>
            <a:custGeom>
              <a:avLst/>
              <a:gdLst/>
              <a:ahLst/>
              <a:cxnLst/>
              <a:rect l="l" t="t" r="r" b="b"/>
              <a:pathLst>
                <a:path w="2968" h="3493" extrusionOk="0">
                  <a:moveTo>
                    <a:pt x="2968" y="1758"/>
                  </a:moveTo>
                  <a:cubicBezTo>
                    <a:pt x="2968" y="2717"/>
                    <a:pt x="2306" y="3493"/>
                    <a:pt x="1484" y="3493"/>
                  </a:cubicBezTo>
                  <a:cubicBezTo>
                    <a:pt x="663" y="3493"/>
                    <a:pt x="1" y="2717"/>
                    <a:pt x="1" y="1758"/>
                  </a:cubicBezTo>
                  <a:cubicBezTo>
                    <a:pt x="1" y="799"/>
                    <a:pt x="663" y="0"/>
                    <a:pt x="1484" y="0"/>
                  </a:cubicBezTo>
                  <a:cubicBezTo>
                    <a:pt x="2306" y="0"/>
                    <a:pt x="2968" y="799"/>
                    <a:pt x="2968" y="17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3"/>
            <p:cNvSpPr/>
            <p:nvPr/>
          </p:nvSpPr>
          <p:spPr>
            <a:xfrm>
              <a:off x="6263425" y="6645900"/>
              <a:ext cx="65650" cy="35975"/>
            </a:xfrm>
            <a:custGeom>
              <a:avLst/>
              <a:gdLst/>
              <a:ahLst/>
              <a:cxnLst/>
              <a:rect l="l" t="t" r="r" b="b"/>
              <a:pathLst>
                <a:path w="2626" h="1439" extrusionOk="0">
                  <a:moveTo>
                    <a:pt x="0" y="891"/>
                  </a:moveTo>
                  <a:lnTo>
                    <a:pt x="2625" y="1439"/>
                  </a:lnTo>
                  <a:cubicBezTo>
                    <a:pt x="2625" y="1439"/>
                    <a:pt x="2511" y="183"/>
                    <a:pt x="1393" y="92"/>
                  </a:cubicBezTo>
                  <a:cubicBezTo>
                    <a:pt x="343" y="1"/>
                    <a:pt x="0" y="891"/>
                    <a:pt x="0" y="8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3"/>
            <p:cNvSpPr/>
            <p:nvPr/>
          </p:nvSpPr>
          <p:spPr>
            <a:xfrm>
              <a:off x="5893650" y="6582575"/>
              <a:ext cx="575225" cy="65625"/>
            </a:xfrm>
            <a:custGeom>
              <a:avLst/>
              <a:gdLst/>
              <a:ahLst/>
              <a:cxnLst/>
              <a:rect l="l" t="t" r="r" b="b"/>
              <a:pathLst>
                <a:path w="23009" h="2625" extrusionOk="0">
                  <a:moveTo>
                    <a:pt x="1" y="2625"/>
                  </a:moveTo>
                  <a:lnTo>
                    <a:pt x="229" y="0"/>
                  </a:lnTo>
                  <a:lnTo>
                    <a:pt x="23009" y="0"/>
                  </a:lnTo>
                  <a:lnTo>
                    <a:pt x="23009" y="262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3"/>
            <p:cNvSpPr/>
            <p:nvPr/>
          </p:nvSpPr>
          <p:spPr>
            <a:xfrm>
              <a:off x="6032325" y="6003950"/>
              <a:ext cx="505025" cy="578625"/>
            </a:xfrm>
            <a:custGeom>
              <a:avLst/>
              <a:gdLst/>
              <a:ahLst/>
              <a:cxnLst/>
              <a:rect l="l" t="t" r="r" b="b"/>
              <a:pathLst>
                <a:path w="20201" h="23145" extrusionOk="0">
                  <a:moveTo>
                    <a:pt x="479" y="23145"/>
                  </a:moveTo>
                  <a:lnTo>
                    <a:pt x="0" y="2191"/>
                  </a:lnTo>
                  <a:lnTo>
                    <a:pt x="20201" y="0"/>
                  </a:lnTo>
                  <a:lnTo>
                    <a:pt x="20201" y="231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3"/>
            <p:cNvSpPr/>
            <p:nvPr/>
          </p:nvSpPr>
          <p:spPr>
            <a:xfrm>
              <a:off x="6537325" y="5963425"/>
              <a:ext cx="230550" cy="619150"/>
            </a:xfrm>
            <a:custGeom>
              <a:avLst/>
              <a:gdLst/>
              <a:ahLst/>
              <a:cxnLst/>
              <a:rect l="l" t="t" r="r" b="b"/>
              <a:pathLst>
                <a:path w="9222" h="24766" extrusionOk="0">
                  <a:moveTo>
                    <a:pt x="1" y="24766"/>
                  </a:moveTo>
                  <a:lnTo>
                    <a:pt x="1" y="1621"/>
                  </a:lnTo>
                  <a:lnTo>
                    <a:pt x="9222" y="1"/>
                  </a:lnTo>
                  <a:lnTo>
                    <a:pt x="8309" y="2476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3"/>
            <p:cNvSpPr/>
            <p:nvPr/>
          </p:nvSpPr>
          <p:spPr>
            <a:xfrm>
              <a:off x="5968975" y="6017075"/>
              <a:ext cx="552400" cy="71350"/>
            </a:xfrm>
            <a:custGeom>
              <a:avLst/>
              <a:gdLst/>
              <a:ahLst/>
              <a:cxnLst/>
              <a:rect l="l" t="t" r="r" b="b"/>
              <a:pathLst>
                <a:path w="22096" h="2854" extrusionOk="0">
                  <a:moveTo>
                    <a:pt x="1" y="982"/>
                  </a:moveTo>
                  <a:lnTo>
                    <a:pt x="1" y="2853"/>
                  </a:lnTo>
                  <a:lnTo>
                    <a:pt x="22095" y="1666"/>
                  </a:lnTo>
                  <a:lnTo>
                    <a:pt x="22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3"/>
            <p:cNvSpPr/>
            <p:nvPr/>
          </p:nvSpPr>
          <p:spPr>
            <a:xfrm>
              <a:off x="5968975" y="5897800"/>
              <a:ext cx="873675" cy="143825"/>
            </a:xfrm>
            <a:custGeom>
              <a:avLst/>
              <a:gdLst/>
              <a:ahLst/>
              <a:cxnLst/>
              <a:rect l="l" t="t" r="r" b="b"/>
              <a:pathLst>
                <a:path w="34947" h="5753" extrusionOk="0">
                  <a:moveTo>
                    <a:pt x="1" y="5753"/>
                  </a:moveTo>
                  <a:lnTo>
                    <a:pt x="16891" y="594"/>
                  </a:lnTo>
                  <a:lnTo>
                    <a:pt x="34946" y="1"/>
                  </a:lnTo>
                  <a:lnTo>
                    <a:pt x="22095" y="47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3"/>
            <p:cNvSpPr/>
            <p:nvPr/>
          </p:nvSpPr>
          <p:spPr>
            <a:xfrm>
              <a:off x="6030600" y="6052450"/>
              <a:ext cx="507900" cy="74775"/>
            </a:xfrm>
            <a:custGeom>
              <a:avLst/>
              <a:gdLst/>
              <a:ahLst/>
              <a:cxnLst/>
              <a:rect l="l" t="t" r="r" b="b"/>
              <a:pathLst>
                <a:path w="20316" h="2991" extrusionOk="0">
                  <a:moveTo>
                    <a:pt x="1" y="1256"/>
                  </a:moveTo>
                  <a:lnTo>
                    <a:pt x="19630" y="251"/>
                  </a:lnTo>
                  <a:lnTo>
                    <a:pt x="20315" y="0"/>
                  </a:lnTo>
                  <a:lnTo>
                    <a:pt x="20315" y="2534"/>
                  </a:lnTo>
                  <a:lnTo>
                    <a:pt x="69" y="29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3"/>
            <p:cNvSpPr/>
            <p:nvPr/>
          </p:nvSpPr>
          <p:spPr>
            <a:xfrm>
              <a:off x="6581275" y="5445300"/>
              <a:ext cx="215725" cy="521000"/>
            </a:xfrm>
            <a:custGeom>
              <a:avLst/>
              <a:gdLst/>
              <a:ahLst/>
              <a:cxnLst/>
              <a:rect l="l" t="t" r="r" b="b"/>
              <a:pathLst>
                <a:path w="8629" h="20840" extrusionOk="0">
                  <a:moveTo>
                    <a:pt x="7418" y="18375"/>
                  </a:moveTo>
                  <a:lnTo>
                    <a:pt x="8628" y="685"/>
                  </a:lnTo>
                  <a:lnTo>
                    <a:pt x="685" y="0"/>
                  </a:lnTo>
                  <a:lnTo>
                    <a:pt x="0" y="2084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6164700" y="5445300"/>
              <a:ext cx="433700" cy="533000"/>
            </a:xfrm>
            <a:custGeom>
              <a:avLst/>
              <a:gdLst/>
              <a:ahLst/>
              <a:cxnLst/>
              <a:rect l="l" t="t" r="r" b="b"/>
              <a:pathLst>
                <a:path w="17348" h="21320" extrusionOk="0">
                  <a:moveTo>
                    <a:pt x="16663" y="20840"/>
                  </a:moveTo>
                  <a:lnTo>
                    <a:pt x="1028" y="21319"/>
                  </a:lnTo>
                  <a:lnTo>
                    <a:pt x="1" y="685"/>
                  </a:lnTo>
                  <a:lnTo>
                    <a:pt x="17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6115050" y="5378525"/>
              <a:ext cx="514750" cy="100475"/>
            </a:xfrm>
            <a:custGeom>
              <a:avLst/>
              <a:gdLst/>
              <a:ahLst/>
              <a:cxnLst/>
              <a:rect l="l" t="t" r="r" b="b"/>
              <a:pathLst>
                <a:path w="20590" h="4019" extrusionOk="0">
                  <a:moveTo>
                    <a:pt x="1" y="4018"/>
                  </a:moveTo>
                  <a:lnTo>
                    <a:pt x="1" y="708"/>
                  </a:lnTo>
                  <a:lnTo>
                    <a:pt x="20589" y="1"/>
                  </a:lnTo>
                  <a:lnTo>
                    <a:pt x="20589" y="34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6230325" y="5496650"/>
              <a:ext cx="307025" cy="376650"/>
            </a:xfrm>
            <a:custGeom>
              <a:avLst/>
              <a:gdLst/>
              <a:ahLst/>
              <a:cxnLst/>
              <a:rect l="l" t="t" r="r" b="b"/>
              <a:pathLst>
                <a:path w="12281" h="15066" extrusionOk="0">
                  <a:moveTo>
                    <a:pt x="1119" y="15065"/>
                  </a:moveTo>
                  <a:lnTo>
                    <a:pt x="11641" y="15065"/>
                  </a:lnTo>
                  <a:lnTo>
                    <a:pt x="12281" y="1"/>
                  </a:lnTo>
                  <a:lnTo>
                    <a:pt x="1" y="43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3"/>
            <p:cNvSpPr/>
            <p:nvPr/>
          </p:nvSpPr>
          <p:spPr>
            <a:xfrm>
              <a:off x="6629775" y="5378525"/>
              <a:ext cx="205450" cy="100475"/>
            </a:xfrm>
            <a:custGeom>
              <a:avLst/>
              <a:gdLst/>
              <a:ahLst/>
              <a:cxnLst/>
              <a:rect l="l" t="t" r="r" b="b"/>
              <a:pathLst>
                <a:path w="8218" h="4019" extrusionOk="0">
                  <a:moveTo>
                    <a:pt x="0" y="1"/>
                  </a:moveTo>
                  <a:lnTo>
                    <a:pt x="8217" y="1188"/>
                  </a:lnTo>
                  <a:lnTo>
                    <a:pt x="7852" y="4018"/>
                  </a:lnTo>
                  <a:lnTo>
                    <a:pt x="0" y="34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3"/>
            <p:cNvSpPr/>
            <p:nvPr/>
          </p:nvSpPr>
          <p:spPr>
            <a:xfrm>
              <a:off x="6164700" y="5465275"/>
              <a:ext cx="433700" cy="63350"/>
            </a:xfrm>
            <a:custGeom>
              <a:avLst/>
              <a:gdLst/>
              <a:ahLst/>
              <a:cxnLst/>
              <a:rect l="l" t="t" r="r" b="b"/>
              <a:pathLst>
                <a:path w="17348" h="2534" extrusionOk="0">
                  <a:moveTo>
                    <a:pt x="1" y="502"/>
                  </a:moveTo>
                  <a:lnTo>
                    <a:pt x="1" y="2534"/>
                  </a:lnTo>
                  <a:lnTo>
                    <a:pt x="17279" y="2123"/>
                  </a:lnTo>
                  <a:lnTo>
                    <a:pt x="17348" y="0"/>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3"/>
            <p:cNvSpPr/>
            <p:nvPr/>
          </p:nvSpPr>
          <p:spPr>
            <a:xfrm>
              <a:off x="6115050" y="5464125"/>
              <a:ext cx="711050" cy="32550"/>
            </a:xfrm>
            <a:custGeom>
              <a:avLst/>
              <a:gdLst/>
              <a:ahLst/>
              <a:cxnLst/>
              <a:rect l="l" t="t" r="r" b="b"/>
              <a:pathLst>
                <a:path w="28442" h="1302" extrusionOk="0">
                  <a:moveTo>
                    <a:pt x="1" y="594"/>
                  </a:moveTo>
                  <a:lnTo>
                    <a:pt x="2055" y="1302"/>
                  </a:lnTo>
                  <a:lnTo>
                    <a:pt x="2055" y="936"/>
                  </a:lnTo>
                  <a:lnTo>
                    <a:pt x="19334" y="594"/>
                  </a:lnTo>
                  <a:lnTo>
                    <a:pt x="27209" y="936"/>
                  </a:lnTo>
                  <a:lnTo>
                    <a:pt x="27186" y="1165"/>
                  </a:lnTo>
                  <a:lnTo>
                    <a:pt x="28441" y="594"/>
                  </a:lnTo>
                  <a:lnTo>
                    <a:pt x="20407"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3"/>
            <p:cNvSpPr/>
            <p:nvPr/>
          </p:nvSpPr>
          <p:spPr>
            <a:xfrm>
              <a:off x="6277125" y="4988225"/>
              <a:ext cx="536975" cy="368650"/>
            </a:xfrm>
            <a:custGeom>
              <a:avLst/>
              <a:gdLst/>
              <a:ahLst/>
              <a:cxnLst/>
              <a:rect l="l" t="t" r="r" b="b"/>
              <a:pathLst>
                <a:path w="21479" h="14746" extrusionOk="0">
                  <a:moveTo>
                    <a:pt x="0" y="14745"/>
                  </a:moveTo>
                  <a:lnTo>
                    <a:pt x="2648" y="1438"/>
                  </a:lnTo>
                  <a:lnTo>
                    <a:pt x="21479" y="0"/>
                  </a:lnTo>
                  <a:lnTo>
                    <a:pt x="18101" y="144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3"/>
            <p:cNvSpPr/>
            <p:nvPr/>
          </p:nvSpPr>
          <p:spPr>
            <a:xfrm>
              <a:off x="6729625" y="4988225"/>
              <a:ext cx="93050" cy="368650"/>
            </a:xfrm>
            <a:custGeom>
              <a:avLst/>
              <a:gdLst/>
              <a:ahLst/>
              <a:cxnLst/>
              <a:rect l="l" t="t" r="r" b="b"/>
              <a:pathLst>
                <a:path w="3722" h="14746" extrusionOk="0">
                  <a:moveTo>
                    <a:pt x="3379" y="0"/>
                  </a:moveTo>
                  <a:lnTo>
                    <a:pt x="3721" y="662"/>
                  </a:lnTo>
                  <a:lnTo>
                    <a:pt x="1530" y="14745"/>
                  </a:lnTo>
                  <a:lnTo>
                    <a:pt x="1" y="1444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3"/>
            <p:cNvSpPr/>
            <p:nvPr/>
          </p:nvSpPr>
          <p:spPr>
            <a:xfrm>
              <a:off x="6277125" y="5349425"/>
              <a:ext cx="490750" cy="14300"/>
            </a:xfrm>
            <a:custGeom>
              <a:avLst/>
              <a:gdLst/>
              <a:ahLst/>
              <a:cxnLst/>
              <a:rect l="l" t="t" r="r" b="b"/>
              <a:pathLst>
                <a:path w="19630" h="572" extrusionOk="0">
                  <a:moveTo>
                    <a:pt x="0" y="297"/>
                  </a:moveTo>
                  <a:lnTo>
                    <a:pt x="936" y="571"/>
                  </a:lnTo>
                  <a:lnTo>
                    <a:pt x="19630" y="297"/>
                  </a:lnTo>
                  <a:lnTo>
                    <a:pt x="18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3"/>
            <p:cNvSpPr/>
            <p:nvPr/>
          </p:nvSpPr>
          <p:spPr>
            <a:xfrm>
              <a:off x="6301075" y="5010475"/>
              <a:ext cx="485650" cy="323000"/>
            </a:xfrm>
            <a:custGeom>
              <a:avLst/>
              <a:gdLst/>
              <a:ahLst/>
              <a:cxnLst/>
              <a:rect l="l" t="t" r="r" b="b"/>
              <a:pathLst>
                <a:path w="19426" h="12920" extrusionOk="0">
                  <a:moveTo>
                    <a:pt x="1" y="12920"/>
                  </a:moveTo>
                  <a:lnTo>
                    <a:pt x="16435" y="12166"/>
                  </a:lnTo>
                  <a:lnTo>
                    <a:pt x="19425" y="1"/>
                  </a:lnTo>
                  <a:lnTo>
                    <a:pt x="2854" y="164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3"/>
            <p:cNvSpPr/>
            <p:nvPr/>
          </p:nvSpPr>
          <p:spPr>
            <a:xfrm>
              <a:off x="6301075" y="5010475"/>
              <a:ext cx="485650" cy="323000"/>
            </a:xfrm>
            <a:custGeom>
              <a:avLst/>
              <a:gdLst/>
              <a:ahLst/>
              <a:cxnLst/>
              <a:rect l="l" t="t" r="r" b="b"/>
              <a:pathLst>
                <a:path w="19426" h="12920" extrusionOk="0">
                  <a:moveTo>
                    <a:pt x="2694" y="1279"/>
                  </a:moveTo>
                  <a:lnTo>
                    <a:pt x="19425" y="1"/>
                  </a:lnTo>
                  <a:lnTo>
                    <a:pt x="19357" y="343"/>
                  </a:lnTo>
                  <a:lnTo>
                    <a:pt x="2923" y="1690"/>
                  </a:lnTo>
                  <a:lnTo>
                    <a:pt x="457" y="12897"/>
                  </a:lnTo>
                  <a:lnTo>
                    <a:pt x="1" y="129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3"/>
            <p:cNvSpPr/>
            <p:nvPr/>
          </p:nvSpPr>
          <p:spPr>
            <a:xfrm>
              <a:off x="6363275" y="5353425"/>
              <a:ext cx="330425" cy="34250"/>
            </a:xfrm>
            <a:custGeom>
              <a:avLst/>
              <a:gdLst/>
              <a:ahLst/>
              <a:cxnLst/>
              <a:rect l="l" t="t" r="r" b="b"/>
              <a:pathLst>
                <a:path w="13217" h="1370" extrusionOk="0">
                  <a:moveTo>
                    <a:pt x="1" y="366"/>
                  </a:moveTo>
                  <a:lnTo>
                    <a:pt x="1" y="1370"/>
                  </a:lnTo>
                  <a:lnTo>
                    <a:pt x="10660" y="1005"/>
                  </a:lnTo>
                  <a:lnTo>
                    <a:pt x="13034" y="1347"/>
                  </a:lnTo>
                  <a:lnTo>
                    <a:pt x="13217" y="115"/>
                  </a:lnTo>
                  <a:lnTo>
                    <a:pt x="113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3"/>
            <p:cNvSpPr/>
            <p:nvPr/>
          </p:nvSpPr>
          <p:spPr>
            <a:xfrm>
              <a:off x="6277125" y="5520625"/>
              <a:ext cx="229975" cy="150675"/>
            </a:xfrm>
            <a:custGeom>
              <a:avLst/>
              <a:gdLst/>
              <a:ahLst/>
              <a:cxnLst/>
              <a:rect l="l" t="t" r="r" b="b"/>
              <a:pathLst>
                <a:path w="9199" h="6027" extrusionOk="0">
                  <a:moveTo>
                    <a:pt x="0" y="320"/>
                  </a:moveTo>
                  <a:lnTo>
                    <a:pt x="297" y="6026"/>
                  </a:lnTo>
                  <a:lnTo>
                    <a:pt x="8971" y="5661"/>
                  </a:lnTo>
                  <a:lnTo>
                    <a:pt x="91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3"/>
            <p:cNvSpPr/>
            <p:nvPr/>
          </p:nvSpPr>
          <p:spPr>
            <a:xfrm>
              <a:off x="6277125" y="5527475"/>
              <a:ext cx="23975" cy="143825"/>
            </a:xfrm>
            <a:custGeom>
              <a:avLst/>
              <a:gdLst/>
              <a:ahLst/>
              <a:cxnLst/>
              <a:rect l="l" t="t" r="r" b="b"/>
              <a:pathLst>
                <a:path w="959" h="5753" extrusionOk="0">
                  <a:moveTo>
                    <a:pt x="0" y="46"/>
                  </a:moveTo>
                  <a:lnTo>
                    <a:pt x="753" y="0"/>
                  </a:lnTo>
                  <a:lnTo>
                    <a:pt x="959" y="5706"/>
                  </a:lnTo>
                  <a:lnTo>
                    <a:pt x="251" y="575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3"/>
            <p:cNvSpPr/>
            <p:nvPr/>
          </p:nvSpPr>
          <p:spPr>
            <a:xfrm>
              <a:off x="6347300" y="5995375"/>
              <a:ext cx="86775" cy="16575"/>
            </a:xfrm>
            <a:custGeom>
              <a:avLst/>
              <a:gdLst/>
              <a:ahLst/>
              <a:cxnLst/>
              <a:rect l="l" t="t" r="r" b="b"/>
              <a:pathLst>
                <a:path w="3471" h="663" extrusionOk="0">
                  <a:moveTo>
                    <a:pt x="1" y="435"/>
                  </a:moveTo>
                  <a:cubicBezTo>
                    <a:pt x="1" y="435"/>
                    <a:pt x="1599" y="1"/>
                    <a:pt x="3470" y="320"/>
                  </a:cubicBezTo>
                  <a:cubicBezTo>
                    <a:pt x="3425" y="320"/>
                    <a:pt x="1713" y="663"/>
                    <a:pt x="1" y="4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3"/>
            <p:cNvSpPr/>
            <p:nvPr/>
          </p:nvSpPr>
          <p:spPr>
            <a:xfrm>
              <a:off x="6439750" y="5994825"/>
              <a:ext cx="86200" cy="18275"/>
            </a:xfrm>
            <a:custGeom>
              <a:avLst/>
              <a:gdLst/>
              <a:ahLst/>
              <a:cxnLst/>
              <a:rect l="l" t="t" r="r" b="b"/>
              <a:pathLst>
                <a:path w="3448" h="731" extrusionOk="0">
                  <a:moveTo>
                    <a:pt x="0" y="342"/>
                  </a:moveTo>
                  <a:cubicBezTo>
                    <a:pt x="0" y="342"/>
                    <a:pt x="1826" y="0"/>
                    <a:pt x="3447" y="274"/>
                  </a:cubicBezTo>
                  <a:cubicBezTo>
                    <a:pt x="3424" y="274"/>
                    <a:pt x="1712" y="730"/>
                    <a:pt x="0" y="3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3"/>
            <p:cNvSpPr/>
            <p:nvPr/>
          </p:nvSpPr>
          <p:spPr>
            <a:xfrm>
              <a:off x="6057425" y="5977125"/>
              <a:ext cx="277925" cy="31975"/>
            </a:xfrm>
            <a:custGeom>
              <a:avLst/>
              <a:gdLst/>
              <a:ahLst/>
              <a:cxnLst/>
              <a:rect l="l" t="t" r="r" b="b"/>
              <a:pathLst>
                <a:path w="11117" h="1279" extrusionOk="0">
                  <a:moveTo>
                    <a:pt x="0" y="1279"/>
                  </a:moveTo>
                  <a:lnTo>
                    <a:pt x="2580" y="366"/>
                  </a:lnTo>
                  <a:lnTo>
                    <a:pt x="11116" y="0"/>
                  </a:lnTo>
                  <a:lnTo>
                    <a:pt x="9747" y="7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3"/>
            <p:cNvSpPr/>
            <p:nvPr/>
          </p:nvSpPr>
          <p:spPr>
            <a:xfrm>
              <a:off x="6057425" y="5977125"/>
              <a:ext cx="277925" cy="42825"/>
            </a:xfrm>
            <a:custGeom>
              <a:avLst/>
              <a:gdLst/>
              <a:ahLst/>
              <a:cxnLst/>
              <a:rect l="l" t="t" r="r" b="b"/>
              <a:pathLst>
                <a:path w="11117" h="1713" extrusionOk="0">
                  <a:moveTo>
                    <a:pt x="0" y="1279"/>
                  </a:moveTo>
                  <a:lnTo>
                    <a:pt x="0" y="1712"/>
                  </a:lnTo>
                  <a:lnTo>
                    <a:pt x="9587" y="1187"/>
                  </a:lnTo>
                  <a:lnTo>
                    <a:pt x="11116" y="297"/>
                  </a:lnTo>
                  <a:lnTo>
                    <a:pt x="11116" y="0"/>
                  </a:lnTo>
                  <a:lnTo>
                    <a:pt x="9519" y="8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3"/>
            <p:cNvSpPr/>
            <p:nvPr/>
          </p:nvSpPr>
          <p:spPr>
            <a:xfrm>
              <a:off x="6186950" y="5849300"/>
              <a:ext cx="583800" cy="62225"/>
            </a:xfrm>
            <a:custGeom>
              <a:avLst/>
              <a:gdLst/>
              <a:ahLst/>
              <a:cxnLst/>
              <a:rect l="l" t="t" r="r" b="b"/>
              <a:pathLst>
                <a:path w="23352" h="2489" extrusionOk="0">
                  <a:moveTo>
                    <a:pt x="1" y="2329"/>
                  </a:moveTo>
                  <a:lnTo>
                    <a:pt x="15864" y="2283"/>
                  </a:lnTo>
                  <a:lnTo>
                    <a:pt x="23351" y="1"/>
                  </a:lnTo>
                  <a:lnTo>
                    <a:pt x="23351" y="115"/>
                  </a:lnTo>
                  <a:lnTo>
                    <a:pt x="15864" y="2374"/>
                  </a:lnTo>
                  <a:lnTo>
                    <a:pt x="1" y="248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3"/>
            <p:cNvSpPr/>
            <p:nvPr/>
          </p:nvSpPr>
          <p:spPr>
            <a:xfrm>
              <a:off x="6544175" y="5659275"/>
              <a:ext cx="29700" cy="109600"/>
            </a:xfrm>
            <a:custGeom>
              <a:avLst/>
              <a:gdLst/>
              <a:ahLst/>
              <a:cxnLst/>
              <a:rect l="l" t="t" r="r" b="b"/>
              <a:pathLst>
                <a:path w="1188" h="4384" extrusionOk="0">
                  <a:moveTo>
                    <a:pt x="0" y="4383"/>
                  </a:moveTo>
                  <a:lnTo>
                    <a:pt x="0" y="1"/>
                  </a:lnTo>
                  <a:lnTo>
                    <a:pt x="1187" y="1"/>
                  </a:lnTo>
                  <a:lnTo>
                    <a:pt x="1119" y="43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3"/>
            <p:cNvSpPr/>
            <p:nvPr/>
          </p:nvSpPr>
          <p:spPr>
            <a:xfrm>
              <a:off x="6572125" y="5659275"/>
              <a:ext cx="9175" cy="109600"/>
            </a:xfrm>
            <a:custGeom>
              <a:avLst/>
              <a:gdLst/>
              <a:ahLst/>
              <a:cxnLst/>
              <a:rect l="l" t="t" r="r" b="b"/>
              <a:pathLst>
                <a:path w="367" h="4384" extrusionOk="0">
                  <a:moveTo>
                    <a:pt x="69" y="1"/>
                  </a:moveTo>
                  <a:lnTo>
                    <a:pt x="366" y="92"/>
                  </a:lnTo>
                  <a:lnTo>
                    <a:pt x="229" y="4383"/>
                  </a:lnTo>
                  <a:lnTo>
                    <a:pt x="1" y="43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3"/>
            <p:cNvSpPr/>
            <p:nvPr/>
          </p:nvSpPr>
          <p:spPr>
            <a:xfrm>
              <a:off x="6057425" y="6185400"/>
              <a:ext cx="449675" cy="373800"/>
            </a:xfrm>
            <a:custGeom>
              <a:avLst/>
              <a:gdLst/>
              <a:ahLst/>
              <a:cxnLst/>
              <a:rect l="l" t="t" r="r" b="b"/>
              <a:pathLst>
                <a:path w="17987" h="14952" extrusionOk="0">
                  <a:moveTo>
                    <a:pt x="0" y="503"/>
                  </a:moveTo>
                  <a:lnTo>
                    <a:pt x="411" y="14951"/>
                  </a:lnTo>
                  <a:lnTo>
                    <a:pt x="17987" y="14883"/>
                  </a:lnTo>
                  <a:lnTo>
                    <a:pt x="179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3"/>
            <p:cNvSpPr/>
            <p:nvPr/>
          </p:nvSpPr>
          <p:spPr>
            <a:xfrm>
              <a:off x="6063125" y="6363450"/>
              <a:ext cx="443975" cy="12000"/>
            </a:xfrm>
            <a:custGeom>
              <a:avLst/>
              <a:gdLst/>
              <a:ahLst/>
              <a:cxnLst/>
              <a:rect l="l" t="t" r="r" b="b"/>
              <a:pathLst>
                <a:path w="17759" h="480" extrusionOk="0">
                  <a:moveTo>
                    <a:pt x="1" y="365"/>
                  </a:moveTo>
                  <a:lnTo>
                    <a:pt x="17759" y="0"/>
                  </a:lnTo>
                  <a:lnTo>
                    <a:pt x="17759" y="320"/>
                  </a:lnTo>
                  <a:lnTo>
                    <a:pt x="1" y="4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3"/>
            <p:cNvSpPr/>
            <p:nvPr/>
          </p:nvSpPr>
          <p:spPr>
            <a:xfrm>
              <a:off x="6070550" y="6196825"/>
              <a:ext cx="421725" cy="155225"/>
            </a:xfrm>
            <a:custGeom>
              <a:avLst/>
              <a:gdLst/>
              <a:ahLst/>
              <a:cxnLst/>
              <a:rect l="l" t="t" r="r" b="b"/>
              <a:pathLst>
                <a:path w="16869" h="6209" extrusionOk="0">
                  <a:moveTo>
                    <a:pt x="0" y="251"/>
                  </a:moveTo>
                  <a:cubicBezTo>
                    <a:pt x="0" y="251"/>
                    <a:pt x="5889" y="3036"/>
                    <a:pt x="16846" y="23"/>
                  </a:cubicBezTo>
                  <a:cubicBezTo>
                    <a:pt x="16868" y="0"/>
                    <a:pt x="6597" y="6209"/>
                    <a:pt x="0" y="251"/>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3"/>
            <p:cNvSpPr/>
            <p:nvPr/>
          </p:nvSpPr>
          <p:spPr>
            <a:xfrm>
              <a:off x="6063125" y="6371425"/>
              <a:ext cx="443975" cy="154675"/>
            </a:xfrm>
            <a:custGeom>
              <a:avLst/>
              <a:gdLst/>
              <a:ahLst/>
              <a:cxnLst/>
              <a:rect l="l" t="t" r="r" b="b"/>
              <a:pathLst>
                <a:path w="17759" h="6187" extrusionOk="0">
                  <a:moveTo>
                    <a:pt x="1" y="229"/>
                  </a:moveTo>
                  <a:cubicBezTo>
                    <a:pt x="1" y="229"/>
                    <a:pt x="6186" y="3014"/>
                    <a:pt x="17759" y="1"/>
                  </a:cubicBezTo>
                  <a:cubicBezTo>
                    <a:pt x="17759" y="1"/>
                    <a:pt x="6917" y="6186"/>
                    <a:pt x="1" y="229"/>
                  </a:cubicBez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3"/>
            <p:cNvSpPr/>
            <p:nvPr/>
          </p:nvSpPr>
          <p:spPr>
            <a:xfrm>
              <a:off x="6057425" y="6184275"/>
              <a:ext cx="449100" cy="94175"/>
            </a:xfrm>
            <a:custGeom>
              <a:avLst/>
              <a:gdLst/>
              <a:ahLst/>
              <a:cxnLst/>
              <a:rect l="l" t="t" r="r" b="b"/>
              <a:pathLst>
                <a:path w="17964" h="3767" extrusionOk="0">
                  <a:moveTo>
                    <a:pt x="0" y="502"/>
                  </a:moveTo>
                  <a:cubicBezTo>
                    <a:pt x="0" y="502"/>
                    <a:pt x="7715" y="3766"/>
                    <a:pt x="17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3"/>
            <p:cNvSpPr/>
            <p:nvPr/>
          </p:nvSpPr>
          <p:spPr>
            <a:xfrm>
              <a:off x="6063125" y="6370850"/>
              <a:ext cx="443975" cy="81075"/>
            </a:xfrm>
            <a:custGeom>
              <a:avLst/>
              <a:gdLst/>
              <a:ahLst/>
              <a:cxnLst/>
              <a:rect l="l" t="t" r="r" b="b"/>
              <a:pathLst>
                <a:path w="17759" h="3243" extrusionOk="0">
                  <a:moveTo>
                    <a:pt x="1" y="183"/>
                  </a:moveTo>
                  <a:lnTo>
                    <a:pt x="17759" y="1"/>
                  </a:lnTo>
                  <a:cubicBezTo>
                    <a:pt x="17759" y="24"/>
                    <a:pt x="5661" y="3242"/>
                    <a:pt x="1" y="1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3"/>
            <p:cNvSpPr/>
            <p:nvPr/>
          </p:nvSpPr>
          <p:spPr>
            <a:xfrm>
              <a:off x="6717075" y="5399650"/>
              <a:ext cx="277925" cy="39975"/>
            </a:xfrm>
            <a:custGeom>
              <a:avLst/>
              <a:gdLst/>
              <a:ahLst/>
              <a:cxnLst/>
              <a:rect l="l" t="t" r="r" b="b"/>
              <a:pathLst>
                <a:path w="11117" h="1599" extrusionOk="0">
                  <a:moveTo>
                    <a:pt x="252" y="571"/>
                  </a:moveTo>
                  <a:lnTo>
                    <a:pt x="11116" y="0"/>
                  </a:lnTo>
                  <a:lnTo>
                    <a:pt x="11116" y="1598"/>
                  </a:lnTo>
                  <a:lnTo>
                    <a:pt x="252" y="1598"/>
                  </a:lnTo>
                  <a:cubicBezTo>
                    <a:pt x="252" y="1575"/>
                    <a:pt x="1" y="1073"/>
                    <a:pt x="252" y="5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3"/>
            <p:cNvSpPr/>
            <p:nvPr/>
          </p:nvSpPr>
          <p:spPr>
            <a:xfrm>
              <a:off x="6896250" y="5353425"/>
              <a:ext cx="289900" cy="125575"/>
            </a:xfrm>
            <a:custGeom>
              <a:avLst/>
              <a:gdLst/>
              <a:ahLst/>
              <a:cxnLst/>
              <a:rect l="l" t="t" r="r" b="b"/>
              <a:pathLst>
                <a:path w="11596" h="5023" extrusionOk="0">
                  <a:moveTo>
                    <a:pt x="1" y="411"/>
                  </a:moveTo>
                  <a:lnTo>
                    <a:pt x="1" y="5022"/>
                  </a:lnTo>
                  <a:lnTo>
                    <a:pt x="11094" y="5022"/>
                  </a:lnTo>
                  <a:lnTo>
                    <a:pt x="11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3"/>
            <p:cNvSpPr/>
            <p:nvPr/>
          </p:nvSpPr>
          <p:spPr>
            <a:xfrm>
              <a:off x="7173575" y="5349425"/>
              <a:ext cx="165525" cy="129575"/>
            </a:xfrm>
            <a:custGeom>
              <a:avLst/>
              <a:gdLst/>
              <a:ahLst/>
              <a:cxnLst/>
              <a:rect l="l" t="t" r="r" b="b"/>
              <a:pathLst>
                <a:path w="6621" h="5183" extrusionOk="0">
                  <a:moveTo>
                    <a:pt x="1" y="160"/>
                  </a:moveTo>
                  <a:lnTo>
                    <a:pt x="6620" y="1"/>
                  </a:lnTo>
                  <a:lnTo>
                    <a:pt x="6620" y="5182"/>
                  </a:lnTo>
                  <a:lnTo>
                    <a:pt x="1" y="518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3"/>
            <p:cNvSpPr/>
            <p:nvPr/>
          </p:nvSpPr>
          <p:spPr>
            <a:xfrm>
              <a:off x="6937350" y="5378525"/>
              <a:ext cx="188900" cy="66800"/>
            </a:xfrm>
            <a:custGeom>
              <a:avLst/>
              <a:gdLst/>
              <a:ahLst/>
              <a:cxnLst/>
              <a:rect l="l" t="t" r="r" b="b"/>
              <a:pathLst>
                <a:path w="7556" h="2672" extrusionOk="0">
                  <a:moveTo>
                    <a:pt x="0" y="2671"/>
                  </a:moveTo>
                  <a:lnTo>
                    <a:pt x="0" y="366"/>
                  </a:lnTo>
                  <a:lnTo>
                    <a:pt x="7555" y="1"/>
                  </a:lnTo>
                  <a:lnTo>
                    <a:pt x="7304" y="26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3"/>
            <p:cNvSpPr/>
            <p:nvPr/>
          </p:nvSpPr>
          <p:spPr>
            <a:xfrm>
              <a:off x="6937350" y="5387675"/>
              <a:ext cx="23400" cy="57650"/>
            </a:xfrm>
            <a:custGeom>
              <a:avLst/>
              <a:gdLst/>
              <a:ahLst/>
              <a:cxnLst/>
              <a:rect l="l" t="t" r="r" b="b"/>
              <a:pathLst>
                <a:path w="936" h="2306" extrusionOk="0">
                  <a:moveTo>
                    <a:pt x="0" y="0"/>
                  </a:moveTo>
                  <a:lnTo>
                    <a:pt x="936" y="0"/>
                  </a:lnTo>
                  <a:lnTo>
                    <a:pt x="936" y="2305"/>
                  </a:lnTo>
                  <a:lnTo>
                    <a:pt x="0" y="23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3"/>
            <p:cNvSpPr/>
            <p:nvPr/>
          </p:nvSpPr>
          <p:spPr>
            <a:xfrm>
              <a:off x="6980700" y="5399650"/>
              <a:ext cx="113600" cy="8000"/>
            </a:xfrm>
            <a:custGeom>
              <a:avLst/>
              <a:gdLst/>
              <a:ahLst/>
              <a:cxnLst/>
              <a:rect l="l" t="t" r="r" b="b"/>
              <a:pathLst>
                <a:path w="4544" h="320" extrusionOk="0">
                  <a:moveTo>
                    <a:pt x="1" y="0"/>
                  </a:moveTo>
                  <a:lnTo>
                    <a:pt x="4543" y="0"/>
                  </a:lnTo>
                  <a:lnTo>
                    <a:pt x="4543" y="320"/>
                  </a:lnTo>
                  <a:lnTo>
                    <a:pt x="1" y="3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3"/>
            <p:cNvSpPr/>
            <p:nvPr/>
          </p:nvSpPr>
          <p:spPr>
            <a:xfrm>
              <a:off x="7225500" y="5352275"/>
              <a:ext cx="7450" cy="128425"/>
            </a:xfrm>
            <a:custGeom>
              <a:avLst/>
              <a:gdLst/>
              <a:ahLst/>
              <a:cxnLst/>
              <a:rect l="l" t="t" r="r" b="b"/>
              <a:pathLst>
                <a:path w="298" h="5137" extrusionOk="0">
                  <a:moveTo>
                    <a:pt x="298" y="1"/>
                  </a:moveTo>
                  <a:lnTo>
                    <a:pt x="298" y="513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3"/>
            <p:cNvSpPr/>
            <p:nvPr/>
          </p:nvSpPr>
          <p:spPr>
            <a:xfrm>
              <a:off x="6703375" y="5478400"/>
              <a:ext cx="563250" cy="668800"/>
            </a:xfrm>
            <a:custGeom>
              <a:avLst/>
              <a:gdLst/>
              <a:ahLst/>
              <a:cxnLst/>
              <a:rect l="l" t="t" r="r" b="b"/>
              <a:pathLst>
                <a:path w="22530" h="26752" extrusionOk="0">
                  <a:moveTo>
                    <a:pt x="21708" y="0"/>
                  </a:moveTo>
                  <a:cubicBezTo>
                    <a:pt x="21685" y="183"/>
                    <a:pt x="20087" y="21022"/>
                    <a:pt x="10934" y="25176"/>
                  </a:cubicBezTo>
                  <a:cubicBezTo>
                    <a:pt x="9879" y="25672"/>
                    <a:pt x="8846" y="25921"/>
                    <a:pt x="7856" y="25921"/>
                  </a:cubicBezTo>
                  <a:cubicBezTo>
                    <a:pt x="7112" y="25921"/>
                    <a:pt x="6393" y="25780"/>
                    <a:pt x="5707" y="25496"/>
                  </a:cubicBezTo>
                  <a:cubicBezTo>
                    <a:pt x="2420" y="24195"/>
                    <a:pt x="800" y="20132"/>
                    <a:pt x="777" y="20109"/>
                  </a:cubicBezTo>
                  <a:lnTo>
                    <a:pt x="1" y="20429"/>
                  </a:lnTo>
                  <a:cubicBezTo>
                    <a:pt x="92" y="20589"/>
                    <a:pt x="1758" y="24811"/>
                    <a:pt x="5387" y="26272"/>
                  </a:cubicBezTo>
                  <a:cubicBezTo>
                    <a:pt x="6186" y="26592"/>
                    <a:pt x="7031" y="26751"/>
                    <a:pt x="7875" y="26751"/>
                  </a:cubicBezTo>
                  <a:cubicBezTo>
                    <a:pt x="8971" y="26751"/>
                    <a:pt x="10112" y="26477"/>
                    <a:pt x="11276" y="25952"/>
                  </a:cubicBezTo>
                  <a:cubicBezTo>
                    <a:pt x="20886" y="21593"/>
                    <a:pt x="22484" y="936"/>
                    <a:pt x="22529" y="46"/>
                  </a:cubicBezTo>
                  <a:lnTo>
                    <a:pt x="2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3"/>
            <p:cNvSpPr/>
            <p:nvPr/>
          </p:nvSpPr>
          <p:spPr>
            <a:xfrm>
              <a:off x="6672575" y="5478975"/>
              <a:ext cx="381775" cy="713300"/>
            </a:xfrm>
            <a:custGeom>
              <a:avLst/>
              <a:gdLst/>
              <a:ahLst/>
              <a:cxnLst/>
              <a:rect l="l" t="t" r="r" b="b"/>
              <a:pathLst>
                <a:path w="15271" h="28532" extrusionOk="0">
                  <a:moveTo>
                    <a:pt x="14334" y="0"/>
                  </a:moveTo>
                  <a:cubicBezTo>
                    <a:pt x="14334" y="228"/>
                    <a:pt x="14449" y="23738"/>
                    <a:pt x="9929" y="27048"/>
                  </a:cubicBezTo>
                  <a:cubicBezTo>
                    <a:pt x="9345" y="27465"/>
                    <a:pt x="8749" y="27687"/>
                    <a:pt x="8114" y="27687"/>
                  </a:cubicBezTo>
                  <a:cubicBezTo>
                    <a:pt x="7880" y="27687"/>
                    <a:pt x="7641" y="27657"/>
                    <a:pt x="7396" y="27596"/>
                  </a:cubicBezTo>
                  <a:cubicBezTo>
                    <a:pt x="3926" y="26774"/>
                    <a:pt x="776" y="20429"/>
                    <a:pt x="753" y="20383"/>
                  </a:cubicBezTo>
                  <a:lnTo>
                    <a:pt x="0" y="20748"/>
                  </a:lnTo>
                  <a:cubicBezTo>
                    <a:pt x="160" y="21022"/>
                    <a:pt x="3355" y="27482"/>
                    <a:pt x="7190" y="28417"/>
                  </a:cubicBezTo>
                  <a:cubicBezTo>
                    <a:pt x="7510" y="28509"/>
                    <a:pt x="7829" y="28532"/>
                    <a:pt x="8149" y="28532"/>
                  </a:cubicBezTo>
                  <a:cubicBezTo>
                    <a:pt x="8948" y="28532"/>
                    <a:pt x="9701" y="28280"/>
                    <a:pt x="10409" y="27733"/>
                  </a:cubicBezTo>
                  <a:cubicBezTo>
                    <a:pt x="15270" y="24172"/>
                    <a:pt x="15156" y="1004"/>
                    <a:pt x="15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3"/>
            <p:cNvSpPr/>
            <p:nvPr/>
          </p:nvSpPr>
          <p:spPr>
            <a:xfrm>
              <a:off x="6442600" y="5846450"/>
              <a:ext cx="87325" cy="73625"/>
            </a:xfrm>
            <a:custGeom>
              <a:avLst/>
              <a:gdLst/>
              <a:ahLst/>
              <a:cxnLst/>
              <a:rect l="l" t="t" r="r" b="b"/>
              <a:pathLst>
                <a:path w="3493" h="2945" extrusionOk="0">
                  <a:moveTo>
                    <a:pt x="366" y="2945"/>
                  </a:moveTo>
                  <a:cubicBezTo>
                    <a:pt x="366" y="2945"/>
                    <a:pt x="1827" y="2603"/>
                    <a:pt x="3082" y="2945"/>
                  </a:cubicBezTo>
                  <a:lnTo>
                    <a:pt x="3493" y="389"/>
                  </a:lnTo>
                  <a:cubicBezTo>
                    <a:pt x="3493" y="389"/>
                    <a:pt x="1872" y="0"/>
                    <a:pt x="1" y="5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3"/>
            <p:cNvSpPr/>
            <p:nvPr/>
          </p:nvSpPr>
          <p:spPr>
            <a:xfrm>
              <a:off x="6451725" y="5911500"/>
              <a:ext cx="68500" cy="16000"/>
            </a:xfrm>
            <a:custGeom>
              <a:avLst/>
              <a:gdLst/>
              <a:ahLst/>
              <a:cxnLst/>
              <a:rect l="l" t="t" r="r" b="b"/>
              <a:pathLst>
                <a:path w="2740" h="640" extrusionOk="0">
                  <a:moveTo>
                    <a:pt x="1" y="343"/>
                  </a:moveTo>
                  <a:cubicBezTo>
                    <a:pt x="1" y="343"/>
                    <a:pt x="937" y="640"/>
                    <a:pt x="2717" y="343"/>
                  </a:cubicBezTo>
                  <a:cubicBezTo>
                    <a:pt x="2740" y="297"/>
                    <a:pt x="1621" y="1"/>
                    <a:pt x="1" y="343"/>
                  </a:cubicBezTo>
                  <a:close/>
                </a:path>
              </a:pathLst>
            </a:custGeom>
            <a:solidFill>
              <a:srgbClr val="838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3"/>
            <p:cNvSpPr/>
            <p:nvPr/>
          </p:nvSpPr>
          <p:spPr>
            <a:xfrm>
              <a:off x="6460300" y="5918350"/>
              <a:ext cx="49650" cy="87325"/>
            </a:xfrm>
            <a:custGeom>
              <a:avLst/>
              <a:gdLst/>
              <a:ahLst/>
              <a:cxnLst/>
              <a:rect l="l" t="t" r="r" b="b"/>
              <a:pathLst>
                <a:path w="1986" h="3493" extrusionOk="0">
                  <a:moveTo>
                    <a:pt x="251" y="3424"/>
                  </a:moveTo>
                  <a:lnTo>
                    <a:pt x="0" y="69"/>
                  </a:lnTo>
                  <a:lnTo>
                    <a:pt x="1986" y="0"/>
                  </a:lnTo>
                  <a:lnTo>
                    <a:pt x="1689" y="3401"/>
                  </a:lnTo>
                  <a:cubicBezTo>
                    <a:pt x="1689" y="3401"/>
                    <a:pt x="936" y="3493"/>
                    <a:pt x="251" y="34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3"/>
            <p:cNvSpPr/>
            <p:nvPr/>
          </p:nvSpPr>
          <p:spPr>
            <a:xfrm>
              <a:off x="6460300" y="5918350"/>
              <a:ext cx="49650" cy="22275"/>
            </a:xfrm>
            <a:custGeom>
              <a:avLst/>
              <a:gdLst/>
              <a:ahLst/>
              <a:cxnLst/>
              <a:rect l="l" t="t" r="r" b="b"/>
              <a:pathLst>
                <a:path w="1986" h="891" extrusionOk="0">
                  <a:moveTo>
                    <a:pt x="23" y="366"/>
                  </a:moveTo>
                  <a:cubicBezTo>
                    <a:pt x="23" y="366"/>
                    <a:pt x="1301" y="229"/>
                    <a:pt x="1917" y="891"/>
                  </a:cubicBezTo>
                  <a:lnTo>
                    <a:pt x="1986" y="0"/>
                  </a:lnTo>
                  <a:lnTo>
                    <a:pt x="0" y="69"/>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3"/>
            <p:cNvSpPr/>
            <p:nvPr/>
          </p:nvSpPr>
          <p:spPr>
            <a:xfrm>
              <a:off x="6509925" y="5818500"/>
              <a:ext cx="595200" cy="85025"/>
            </a:xfrm>
            <a:custGeom>
              <a:avLst/>
              <a:gdLst/>
              <a:ahLst/>
              <a:cxnLst/>
              <a:rect l="l" t="t" r="r" b="b"/>
              <a:pathLst>
                <a:path w="23808" h="3401" extrusionOk="0">
                  <a:moveTo>
                    <a:pt x="503" y="3401"/>
                  </a:moveTo>
                  <a:cubicBezTo>
                    <a:pt x="503" y="3401"/>
                    <a:pt x="1" y="2123"/>
                    <a:pt x="754" y="1758"/>
                  </a:cubicBezTo>
                  <a:lnTo>
                    <a:pt x="23808" y="0"/>
                  </a:lnTo>
                  <a:lnTo>
                    <a:pt x="23351" y="221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3"/>
            <p:cNvSpPr/>
            <p:nvPr/>
          </p:nvSpPr>
          <p:spPr>
            <a:xfrm>
              <a:off x="7057750" y="5756300"/>
              <a:ext cx="182050" cy="141525"/>
            </a:xfrm>
            <a:custGeom>
              <a:avLst/>
              <a:gdLst/>
              <a:ahLst/>
              <a:cxnLst/>
              <a:rect l="l" t="t" r="r" b="b"/>
              <a:pathLst>
                <a:path w="7282" h="5661" extrusionOk="0">
                  <a:moveTo>
                    <a:pt x="0" y="5661"/>
                  </a:moveTo>
                  <a:lnTo>
                    <a:pt x="274" y="1324"/>
                  </a:lnTo>
                  <a:cubicBezTo>
                    <a:pt x="274" y="1324"/>
                    <a:pt x="4748" y="0"/>
                    <a:pt x="7282" y="1324"/>
                  </a:cubicBezTo>
                  <a:lnTo>
                    <a:pt x="7282" y="56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3"/>
            <p:cNvSpPr/>
            <p:nvPr/>
          </p:nvSpPr>
          <p:spPr>
            <a:xfrm>
              <a:off x="7057750" y="5878975"/>
              <a:ext cx="182625" cy="18850"/>
            </a:xfrm>
            <a:custGeom>
              <a:avLst/>
              <a:gdLst/>
              <a:ahLst/>
              <a:cxnLst/>
              <a:rect l="l" t="t" r="r" b="b"/>
              <a:pathLst>
                <a:path w="7305" h="754" extrusionOk="0">
                  <a:moveTo>
                    <a:pt x="0" y="754"/>
                  </a:moveTo>
                  <a:cubicBezTo>
                    <a:pt x="0" y="754"/>
                    <a:pt x="2328" y="1"/>
                    <a:pt x="7304" y="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3"/>
            <p:cNvSpPr/>
            <p:nvPr/>
          </p:nvSpPr>
          <p:spPr>
            <a:xfrm>
              <a:off x="7111375" y="5886975"/>
              <a:ext cx="84475" cy="34825"/>
            </a:xfrm>
            <a:custGeom>
              <a:avLst/>
              <a:gdLst/>
              <a:ahLst/>
              <a:cxnLst/>
              <a:rect l="l" t="t" r="r" b="b"/>
              <a:pathLst>
                <a:path w="3379" h="1393" extrusionOk="0">
                  <a:moveTo>
                    <a:pt x="1" y="251"/>
                  </a:moveTo>
                  <a:lnTo>
                    <a:pt x="24" y="1324"/>
                  </a:lnTo>
                  <a:cubicBezTo>
                    <a:pt x="24" y="1324"/>
                    <a:pt x="1256" y="1004"/>
                    <a:pt x="3196" y="1392"/>
                  </a:cubicBezTo>
                  <a:lnTo>
                    <a:pt x="3333" y="365"/>
                  </a:lnTo>
                  <a:cubicBezTo>
                    <a:pt x="3379" y="342"/>
                    <a:pt x="2397" y="0"/>
                    <a:pt x="1" y="2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3"/>
            <p:cNvSpPr/>
            <p:nvPr/>
          </p:nvSpPr>
          <p:spPr>
            <a:xfrm>
              <a:off x="7111950" y="5907500"/>
              <a:ext cx="79925" cy="18300"/>
            </a:xfrm>
            <a:custGeom>
              <a:avLst/>
              <a:gdLst/>
              <a:ahLst/>
              <a:cxnLst/>
              <a:rect l="l" t="t" r="r" b="b"/>
              <a:pathLst>
                <a:path w="3197" h="732" extrusionOk="0">
                  <a:moveTo>
                    <a:pt x="1" y="503"/>
                  </a:moveTo>
                  <a:cubicBezTo>
                    <a:pt x="1" y="503"/>
                    <a:pt x="1553" y="731"/>
                    <a:pt x="3173" y="571"/>
                  </a:cubicBezTo>
                  <a:cubicBezTo>
                    <a:pt x="3196" y="571"/>
                    <a:pt x="2123" y="1"/>
                    <a:pt x="1" y="5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3"/>
            <p:cNvSpPr/>
            <p:nvPr/>
          </p:nvSpPr>
          <p:spPr>
            <a:xfrm>
              <a:off x="6956175" y="5914350"/>
              <a:ext cx="381200" cy="412600"/>
            </a:xfrm>
            <a:custGeom>
              <a:avLst/>
              <a:gdLst/>
              <a:ahLst/>
              <a:cxnLst/>
              <a:rect l="l" t="t" r="r" b="b"/>
              <a:pathLst>
                <a:path w="15248" h="16504" extrusionOk="0">
                  <a:moveTo>
                    <a:pt x="6779" y="343"/>
                  </a:moveTo>
                  <a:cubicBezTo>
                    <a:pt x="6779" y="343"/>
                    <a:pt x="0" y="7807"/>
                    <a:pt x="6779" y="16503"/>
                  </a:cubicBezTo>
                  <a:lnTo>
                    <a:pt x="9016" y="16503"/>
                  </a:lnTo>
                  <a:cubicBezTo>
                    <a:pt x="9016" y="16503"/>
                    <a:pt x="15248" y="7807"/>
                    <a:pt x="8720" y="229"/>
                  </a:cubicBezTo>
                  <a:cubicBezTo>
                    <a:pt x="8697" y="229"/>
                    <a:pt x="7578" y="1"/>
                    <a:pt x="6779" y="3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3"/>
            <p:cNvSpPr/>
            <p:nvPr/>
          </p:nvSpPr>
          <p:spPr>
            <a:xfrm>
              <a:off x="7111375" y="6310950"/>
              <a:ext cx="84475" cy="43375"/>
            </a:xfrm>
            <a:custGeom>
              <a:avLst/>
              <a:gdLst/>
              <a:ahLst/>
              <a:cxnLst/>
              <a:rect l="l" t="t" r="r" b="b"/>
              <a:pathLst>
                <a:path w="3379" h="1735" extrusionOk="0">
                  <a:moveTo>
                    <a:pt x="1" y="343"/>
                  </a:moveTo>
                  <a:lnTo>
                    <a:pt x="24" y="1644"/>
                  </a:lnTo>
                  <a:cubicBezTo>
                    <a:pt x="24" y="1644"/>
                    <a:pt x="1256" y="1278"/>
                    <a:pt x="3196" y="1735"/>
                  </a:cubicBezTo>
                  <a:lnTo>
                    <a:pt x="3333" y="457"/>
                  </a:lnTo>
                  <a:cubicBezTo>
                    <a:pt x="3379" y="457"/>
                    <a:pt x="2397" y="0"/>
                    <a:pt x="1"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3"/>
            <p:cNvSpPr/>
            <p:nvPr/>
          </p:nvSpPr>
          <p:spPr>
            <a:xfrm>
              <a:off x="7111950" y="6337200"/>
              <a:ext cx="79925" cy="22275"/>
            </a:xfrm>
            <a:custGeom>
              <a:avLst/>
              <a:gdLst/>
              <a:ahLst/>
              <a:cxnLst/>
              <a:rect l="l" t="t" r="r" b="b"/>
              <a:pathLst>
                <a:path w="3197" h="891" extrusionOk="0">
                  <a:moveTo>
                    <a:pt x="1" y="594"/>
                  </a:moveTo>
                  <a:cubicBezTo>
                    <a:pt x="1" y="594"/>
                    <a:pt x="1553" y="890"/>
                    <a:pt x="3173" y="685"/>
                  </a:cubicBezTo>
                  <a:cubicBezTo>
                    <a:pt x="3196" y="685"/>
                    <a:pt x="2123" y="0"/>
                    <a:pt x="1" y="5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3"/>
            <p:cNvSpPr/>
            <p:nvPr/>
          </p:nvSpPr>
          <p:spPr>
            <a:xfrm>
              <a:off x="7014375" y="5920625"/>
              <a:ext cx="118725" cy="396050"/>
            </a:xfrm>
            <a:custGeom>
              <a:avLst/>
              <a:gdLst/>
              <a:ahLst/>
              <a:cxnLst/>
              <a:rect l="l" t="t" r="r" b="b"/>
              <a:pathLst>
                <a:path w="4749" h="15842" extrusionOk="0">
                  <a:moveTo>
                    <a:pt x="4748" y="1"/>
                  </a:moveTo>
                  <a:cubicBezTo>
                    <a:pt x="4748" y="1"/>
                    <a:pt x="1" y="6483"/>
                    <a:pt x="4451" y="15841"/>
                  </a:cubicBezTo>
                  <a:cubicBezTo>
                    <a:pt x="4429" y="15841"/>
                    <a:pt x="914" y="6826"/>
                    <a:pt x="4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3"/>
            <p:cNvSpPr/>
            <p:nvPr/>
          </p:nvSpPr>
          <p:spPr>
            <a:xfrm>
              <a:off x="7167875" y="5920625"/>
              <a:ext cx="118150" cy="396050"/>
            </a:xfrm>
            <a:custGeom>
              <a:avLst/>
              <a:gdLst/>
              <a:ahLst/>
              <a:cxnLst/>
              <a:rect l="l" t="t" r="r" b="b"/>
              <a:pathLst>
                <a:path w="4726" h="15842" extrusionOk="0">
                  <a:moveTo>
                    <a:pt x="1" y="1"/>
                  </a:moveTo>
                  <a:cubicBezTo>
                    <a:pt x="1" y="1"/>
                    <a:pt x="4725" y="6483"/>
                    <a:pt x="274" y="15841"/>
                  </a:cubicBezTo>
                  <a:cubicBezTo>
                    <a:pt x="274" y="15841"/>
                    <a:pt x="3812" y="682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3"/>
            <p:cNvSpPr/>
            <p:nvPr/>
          </p:nvSpPr>
          <p:spPr>
            <a:xfrm>
              <a:off x="7090850" y="5917200"/>
              <a:ext cx="83325" cy="399475"/>
            </a:xfrm>
            <a:custGeom>
              <a:avLst/>
              <a:gdLst/>
              <a:ahLst/>
              <a:cxnLst/>
              <a:rect l="l" t="t" r="r" b="b"/>
              <a:pathLst>
                <a:path w="3333" h="15979" extrusionOk="0">
                  <a:moveTo>
                    <a:pt x="2328" y="1"/>
                  </a:moveTo>
                  <a:cubicBezTo>
                    <a:pt x="2328" y="1"/>
                    <a:pt x="0" y="5593"/>
                    <a:pt x="2511" y="15978"/>
                  </a:cubicBezTo>
                  <a:cubicBezTo>
                    <a:pt x="2511" y="15978"/>
                    <a:pt x="3333" y="7259"/>
                    <a:pt x="2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3"/>
            <p:cNvSpPr/>
            <p:nvPr/>
          </p:nvSpPr>
          <p:spPr>
            <a:xfrm>
              <a:off x="6571000" y="6029050"/>
              <a:ext cx="274500" cy="559250"/>
            </a:xfrm>
            <a:custGeom>
              <a:avLst/>
              <a:gdLst/>
              <a:ahLst/>
              <a:cxnLst/>
              <a:rect l="l" t="t" r="r" b="b"/>
              <a:pathLst>
                <a:path w="10980" h="22370" extrusionOk="0">
                  <a:moveTo>
                    <a:pt x="502" y="1"/>
                  </a:moveTo>
                  <a:lnTo>
                    <a:pt x="0" y="662"/>
                  </a:lnTo>
                  <a:cubicBezTo>
                    <a:pt x="23" y="685"/>
                    <a:pt x="3493" y="3333"/>
                    <a:pt x="6163" y="7305"/>
                  </a:cubicBezTo>
                  <a:cubicBezTo>
                    <a:pt x="9655" y="12554"/>
                    <a:pt x="10112" y="17462"/>
                    <a:pt x="7533" y="21936"/>
                  </a:cubicBezTo>
                  <a:lnTo>
                    <a:pt x="8240" y="22369"/>
                  </a:lnTo>
                  <a:cubicBezTo>
                    <a:pt x="10979" y="17667"/>
                    <a:pt x="10500" y="12303"/>
                    <a:pt x="6871" y="6825"/>
                  </a:cubicBezTo>
                  <a:cubicBezTo>
                    <a:pt x="4132" y="2740"/>
                    <a:pt x="639" y="115"/>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3"/>
            <p:cNvSpPr/>
            <p:nvPr/>
          </p:nvSpPr>
          <p:spPr>
            <a:xfrm>
              <a:off x="6552175" y="6033050"/>
              <a:ext cx="147225" cy="555250"/>
            </a:xfrm>
            <a:custGeom>
              <a:avLst/>
              <a:gdLst/>
              <a:ahLst/>
              <a:cxnLst/>
              <a:rect l="l" t="t" r="r" b="b"/>
              <a:pathLst>
                <a:path w="5889" h="22210" extrusionOk="0">
                  <a:moveTo>
                    <a:pt x="548" y="0"/>
                  </a:moveTo>
                  <a:lnTo>
                    <a:pt x="0" y="662"/>
                  </a:lnTo>
                  <a:cubicBezTo>
                    <a:pt x="23" y="685"/>
                    <a:pt x="2283" y="2580"/>
                    <a:pt x="3492" y="6095"/>
                  </a:cubicBezTo>
                  <a:cubicBezTo>
                    <a:pt x="5090" y="10728"/>
                    <a:pt x="4086" y="16183"/>
                    <a:pt x="639" y="21776"/>
                  </a:cubicBezTo>
                  <a:lnTo>
                    <a:pt x="1347" y="22209"/>
                  </a:lnTo>
                  <a:cubicBezTo>
                    <a:pt x="5889" y="14814"/>
                    <a:pt x="5432" y="9199"/>
                    <a:pt x="4246" y="5775"/>
                  </a:cubicBezTo>
                  <a:cubicBezTo>
                    <a:pt x="2990" y="2032"/>
                    <a:pt x="616" y="92"/>
                    <a:pt x="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3"/>
            <p:cNvSpPr/>
            <p:nvPr/>
          </p:nvSpPr>
          <p:spPr>
            <a:xfrm>
              <a:off x="6521350" y="5897800"/>
              <a:ext cx="321300" cy="160950"/>
            </a:xfrm>
            <a:custGeom>
              <a:avLst/>
              <a:gdLst/>
              <a:ahLst/>
              <a:cxnLst/>
              <a:rect l="l" t="t" r="r" b="b"/>
              <a:pathLst>
                <a:path w="12852" h="6438" extrusionOk="0">
                  <a:moveTo>
                    <a:pt x="0" y="4771"/>
                  </a:moveTo>
                  <a:lnTo>
                    <a:pt x="0" y="6437"/>
                  </a:lnTo>
                  <a:lnTo>
                    <a:pt x="12851" y="1484"/>
                  </a:lnTo>
                  <a:lnTo>
                    <a:pt x="12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3"/>
            <p:cNvSpPr/>
            <p:nvPr/>
          </p:nvSpPr>
          <p:spPr>
            <a:xfrm>
              <a:off x="6468850" y="6582575"/>
              <a:ext cx="328150" cy="65625"/>
            </a:xfrm>
            <a:custGeom>
              <a:avLst/>
              <a:gdLst/>
              <a:ahLst/>
              <a:cxnLst/>
              <a:rect l="l" t="t" r="r" b="b"/>
              <a:pathLst>
                <a:path w="13126" h="2625" extrusionOk="0">
                  <a:moveTo>
                    <a:pt x="1" y="0"/>
                  </a:moveTo>
                  <a:lnTo>
                    <a:pt x="12783" y="0"/>
                  </a:lnTo>
                  <a:lnTo>
                    <a:pt x="13125" y="2625"/>
                  </a:lnTo>
                  <a:lnTo>
                    <a:pt x="1" y="262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3"/>
            <p:cNvSpPr/>
            <p:nvPr/>
          </p:nvSpPr>
          <p:spPr>
            <a:xfrm>
              <a:off x="5861125" y="6100950"/>
              <a:ext cx="171225" cy="26275"/>
            </a:xfrm>
            <a:custGeom>
              <a:avLst/>
              <a:gdLst/>
              <a:ahLst/>
              <a:cxnLst/>
              <a:rect l="l" t="t" r="r" b="b"/>
              <a:pathLst>
                <a:path w="6849" h="1051" extrusionOk="0">
                  <a:moveTo>
                    <a:pt x="6825" y="1"/>
                  </a:moveTo>
                  <a:lnTo>
                    <a:pt x="1" y="366"/>
                  </a:lnTo>
                  <a:lnTo>
                    <a:pt x="1" y="1050"/>
                  </a:lnTo>
                  <a:lnTo>
                    <a:pt x="6848" y="1050"/>
                  </a:lnTo>
                  <a:close/>
                </a:path>
              </a:pathLst>
            </a:custGeom>
            <a:solidFill>
              <a:srgbClr val="E5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3"/>
            <p:cNvSpPr/>
            <p:nvPr/>
          </p:nvSpPr>
          <p:spPr>
            <a:xfrm>
              <a:off x="5878250" y="6127200"/>
              <a:ext cx="160375" cy="210025"/>
            </a:xfrm>
            <a:custGeom>
              <a:avLst/>
              <a:gdLst/>
              <a:ahLst/>
              <a:cxnLst/>
              <a:rect l="l" t="t" r="r" b="b"/>
              <a:pathLst>
                <a:path w="6415" h="8401" extrusionOk="0">
                  <a:moveTo>
                    <a:pt x="0" y="0"/>
                  </a:moveTo>
                  <a:lnTo>
                    <a:pt x="617" y="8400"/>
                  </a:lnTo>
                  <a:lnTo>
                    <a:pt x="6414" y="8400"/>
                  </a:lnTo>
                  <a:lnTo>
                    <a:pt x="6163" y="0"/>
                  </a:lnTo>
                  <a:close/>
                </a:path>
              </a:pathLst>
            </a:custGeom>
            <a:solidFill>
              <a:srgbClr val="2EB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3"/>
            <p:cNvSpPr/>
            <p:nvPr/>
          </p:nvSpPr>
          <p:spPr>
            <a:xfrm>
              <a:off x="5878825" y="6116925"/>
              <a:ext cx="155800" cy="68500"/>
            </a:xfrm>
            <a:custGeom>
              <a:avLst/>
              <a:gdLst/>
              <a:ahLst/>
              <a:cxnLst/>
              <a:rect l="l" t="t" r="r" b="b"/>
              <a:pathLst>
                <a:path w="6232" h="2740" extrusionOk="0">
                  <a:moveTo>
                    <a:pt x="69" y="1484"/>
                  </a:moveTo>
                  <a:cubicBezTo>
                    <a:pt x="69" y="1484"/>
                    <a:pt x="4588" y="1"/>
                    <a:pt x="6231" y="2740"/>
                  </a:cubicBezTo>
                  <a:lnTo>
                    <a:pt x="6163" y="411"/>
                  </a:lnTo>
                  <a:lnTo>
                    <a:pt x="0" y="411"/>
                  </a:lnTo>
                  <a:close/>
                </a:path>
              </a:pathLst>
            </a:custGeom>
            <a:solidFill>
              <a:srgbClr val="A39A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3"/>
            <p:cNvSpPr/>
            <p:nvPr/>
          </p:nvSpPr>
          <p:spPr>
            <a:xfrm>
              <a:off x="5861125" y="6100950"/>
              <a:ext cx="177500" cy="236275"/>
            </a:xfrm>
            <a:custGeom>
              <a:avLst/>
              <a:gdLst/>
              <a:ahLst/>
              <a:cxnLst/>
              <a:rect l="l" t="t" r="r" b="b"/>
              <a:pathLst>
                <a:path w="7100" h="9451" extrusionOk="0">
                  <a:moveTo>
                    <a:pt x="1" y="366"/>
                  </a:moveTo>
                  <a:lnTo>
                    <a:pt x="1" y="1050"/>
                  </a:lnTo>
                  <a:lnTo>
                    <a:pt x="685" y="1050"/>
                  </a:lnTo>
                  <a:lnTo>
                    <a:pt x="1302" y="9450"/>
                  </a:lnTo>
                  <a:lnTo>
                    <a:pt x="7099" y="9450"/>
                  </a:lnTo>
                  <a:lnTo>
                    <a:pt x="6848" y="1050"/>
                  </a:lnTo>
                  <a:lnTo>
                    <a:pt x="6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4"/>
        <p:cNvGrpSpPr/>
        <p:nvPr/>
      </p:nvGrpSpPr>
      <p:grpSpPr>
        <a:xfrm>
          <a:off x="0" y="0"/>
          <a:ext cx="0" cy="0"/>
          <a:chOff x="0" y="0"/>
          <a:chExt cx="0" cy="0"/>
        </a:xfrm>
      </p:grpSpPr>
      <p:sp>
        <p:nvSpPr>
          <p:cNvPr id="2805" name="Google Shape;2805;p47"/>
          <p:cNvSpPr/>
          <p:nvPr/>
        </p:nvSpPr>
        <p:spPr>
          <a:xfrm>
            <a:off x="5301320" y="1552625"/>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noFill/>
          </a:ln>
        </p:spPr>
        <p:txBody>
          <a:bodyPr/>
          <a:lstStyle/>
          <a:p>
            <a:endParaRPr lang="en-NZ"/>
          </a:p>
        </p:txBody>
      </p:sp>
      <p:sp>
        <p:nvSpPr>
          <p:cNvPr id="2806" name="Google Shape;2806;p47"/>
          <p:cNvSpPr/>
          <p:nvPr/>
        </p:nvSpPr>
        <p:spPr>
          <a:xfrm>
            <a:off x="5308123" y="3229888"/>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noFill/>
          </a:ln>
        </p:spPr>
        <p:txBody>
          <a:bodyPr/>
          <a:lstStyle/>
          <a:p>
            <a:endParaRPr lang="en-NZ"/>
          </a:p>
        </p:txBody>
      </p:sp>
      <p:sp>
        <p:nvSpPr>
          <p:cNvPr id="2807" name="Google Shape;2807;p47"/>
          <p:cNvSpPr/>
          <p:nvPr/>
        </p:nvSpPr>
        <p:spPr>
          <a:xfrm>
            <a:off x="3019148" y="3229888"/>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noFill/>
          </a:ln>
        </p:spPr>
        <p:txBody>
          <a:bodyPr/>
          <a:lstStyle/>
          <a:p>
            <a:endParaRPr lang="en-NZ"/>
          </a:p>
        </p:txBody>
      </p:sp>
      <p:sp>
        <p:nvSpPr>
          <p:cNvPr id="2808" name="Google Shape;2808;p47"/>
          <p:cNvSpPr/>
          <p:nvPr/>
        </p:nvSpPr>
        <p:spPr>
          <a:xfrm flipH="1">
            <a:off x="3005554" y="1552625"/>
            <a:ext cx="831475" cy="868275"/>
          </a:xfrm>
          <a:custGeom>
            <a:avLst/>
            <a:gdLst/>
            <a:ahLst/>
            <a:cxnLst/>
            <a:rect l="l" t="t" r="r" b="b"/>
            <a:pathLst>
              <a:path w="33259" h="34731" extrusionOk="0">
                <a:moveTo>
                  <a:pt x="883" y="1766"/>
                </a:moveTo>
                <a:lnTo>
                  <a:pt x="31199" y="0"/>
                </a:lnTo>
                <a:lnTo>
                  <a:pt x="33259" y="33848"/>
                </a:lnTo>
                <a:lnTo>
                  <a:pt x="0" y="34731"/>
                </a:lnTo>
                <a:close/>
              </a:path>
            </a:pathLst>
          </a:custGeom>
          <a:solidFill>
            <a:schemeClr val="accent3"/>
          </a:solidFill>
          <a:ln>
            <a:noFill/>
          </a:ln>
        </p:spPr>
        <p:txBody>
          <a:bodyPr/>
          <a:lstStyle/>
          <a:p>
            <a:endParaRPr lang="en-NZ"/>
          </a:p>
        </p:txBody>
      </p:sp>
      <p:sp>
        <p:nvSpPr>
          <p:cNvPr id="2809" name="Google Shape;2809;p47"/>
          <p:cNvSpPr/>
          <p:nvPr/>
        </p:nvSpPr>
        <p:spPr>
          <a:xfrm>
            <a:off x="3079500" y="3258900"/>
            <a:ext cx="744300" cy="82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chemeClr val="dk1"/>
                </a:solidFill>
                <a:latin typeface="Oranienbaum"/>
                <a:ea typeface="Oranienbaum"/>
                <a:cs typeface="Oranienbaum"/>
                <a:sym typeface="Oranienbaum"/>
              </a:rPr>
              <a:t>3</a:t>
            </a:r>
            <a:endParaRPr sz="4000">
              <a:solidFill>
                <a:schemeClr val="dk1"/>
              </a:solidFill>
              <a:latin typeface="Oranienbaum"/>
              <a:ea typeface="Oranienbaum"/>
              <a:cs typeface="Oranienbaum"/>
              <a:sym typeface="Oranienbaum"/>
            </a:endParaRPr>
          </a:p>
        </p:txBody>
      </p:sp>
      <p:sp>
        <p:nvSpPr>
          <p:cNvPr id="2810" name="Google Shape;2810;p47"/>
          <p:cNvSpPr/>
          <p:nvPr/>
        </p:nvSpPr>
        <p:spPr>
          <a:xfrm>
            <a:off x="5331301" y="3258900"/>
            <a:ext cx="744300" cy="82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dk1"/>
                </a:solidFill>
                <a:latin typeface="Oranienbaum"/>
                <a:ea typeface="Oranienbaum"/>
                <a:cs typeface="Oranienbaum"/>
                <a:sym typeface="Oranienbaum"/>
              </a:rPr>
              <a:t>R</a:t>
            </a:r>
            <a:endParaRPr sz="4000" dirty="0">
              <a:solidFill>
                <a:schemeClr val="dk1"/>
              </a:solidFill>
              <a:latin typeface="Oranienbaum"/>
              <a:ea typeface="Oranienbaum"/>
              <a:cs typeface="Oranienbaum"/>
              <a:sym typeface="Oranienbaum"/>
            </a:endParaRPr>
          </a:p>
        </p:txBody>
      </p:sp>
      <p:sp>
        <p:nvSpPr>
          <p:cNvPr id="2811" name="Google Shape;2811;p47"/>
          <p:cNvSpPr/>
          <p:nvPr/>
        </p:nvSpPr>
        <p:spPr>
          <a:xfrm>
            <a:off x="5324500" y="1598850"/>
            <a:ext cx="744300" cy="82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dk1"/>
                </a:solidFill>
                <a:latin typeface="Oranienbaum"/>
                <a:ea typeface="Oranienbaum"/>
                <a:cs typeface="Oranienbaum"/>
                <a:sym typeface="Oranienbaum"/>
              </a:rPr>
              <a:t>2</a:t>
            </a:r>
            <a:endParaRPr sz="4000" dirty="0">
              <a:solidFill>
                <a:schemeClr val="dk1"/>
              </a:solidFill>
              <a:latin typeface="Oranienbaum"/>
              <a:ea typeface="Oranienbaum"/>
              <a:cs typeface="Oranienbaum"/>
              <a:sym typeface="Oranienbaum"/>
            </a:endParaRPr>
          </a:p>
        </p:txBody>
      </p:sp>
      <p:sp>
        <p:nvSpPr>
          <p:cNvPr id="2812" name="Google Shape;2812;p47"/>
          <p:cNvSpPr/>
          <p:nvPr/>
        </p:nvSpPr>
        <p:spPr>
          <a:xfrm>
            <a:off x="3072675" y="1598850"/>
            <a:ext cx="744300" cy="82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chemeClr val="dk1"/>
                </a:solidFill>
                <a:latin typeface="Oranienbaum"/>
                <a:ea typeface="Oranienbaum"/>
                <a:cs typeface="Oranienbaum"/>
                <a:sym typeface="Oranienbaum"/>
              </a:rPr>
              <a:t>1</a:t>
            </a:r>
            <a:endParaRPr sz="4000">
              <a:solidFill>
                <a:schemeClr val="dk1"/>
              </a:solidFill>
              <a:latin typeface="Oranienbaum"/>
              <a:ea typeface="Oranienbaum"/>
              <a:cs typeface="Oranienbaum"/>
              <a:sym typeface="Oranienbaum"/>
            </a:endParaRPr>
          </a:p>
        </p:txBody>
      </p:sp>
      <p:sp>
        <p:nvSpPr>
          <p:cNvPr id="2813" name="Google Shape;2813;p47"/>
          <p:cNvSpPr txBox="1">
            <a:spLocks noGrp="1"/>
          </p:cNvSpPr>
          <p:nvPr>
            <p:ph type="title"/>
          </p:nvPr>
        </p:nvSpPr>
        <p:spPr>
          <a:xfrm>
            <a:off x="718150" y="540000"/>
            <a:ext cx="770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2814" name="Google Shape;2814;p47"/>
          <p:cNvSpPr txBox="1"/>
          <p:nvPr/>
        </p:nvSpPr>
        <p:spPr>
          <a:xfrm>
            <a:off x="539640" y="1725899"/>
            <a:ext cx="2164785"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b="1" dirty="0">
                <a:solidFill>
                  <a:schemeClr val="dk1"/>
                </a:solidFill>
                <a:latin typeface="Oranienbaum"/>
                <a:ea typeface="Oranienbaum"/>
                <a:cs typeface="Oranienbaum"/>
                <a:sym typeface="Oranienbaum"/>
              </a:rPr>
              <a:t>Pre-trained CNN</a:t>
            </a:r>
            <a:endParaRPr sz="2200" b="1" dirty="0">
              <a:solidFill>
                <a:schemeClr val="dk1"/>
              </a:solidFill>
              <a:latin typeface="Oranienbaum"/>
              <a:ea typeface="Oranienbaum"/>
              <a:cs typeface="Oranienbaum"/>
              <a:sym typeface="Oranienbaum"/>
            </a:endParaRPr>
          </a:p>
        </p:txBody>
      </p:sp>
      <p:sp>
        <p:nvSpPr>
          <p:cNvPr id="2816" name="Google Shape;2816;p47"/>
          <p:cNvSpPr txBox="1"/>
          <p:nvPr/>
        </p:nvSpPr>
        <p:spPr>
          <a:xfrm>
            <a:off x="6432775" y="1668149"/>
            <a:ext cx="2144475"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chemeClr val="dk1"/>
                </a:solidFill>
                <a:latin typeface="Oranienbaum"/>
                <a:ea typeface="Oranienbaum"/>
                <a:cs typeface="Oranienbaum"/>
                <a:sym typeface="Oranienbaum"/>
              </a:rPr>
              <a:t>Feature Extractor</a:t>
            </a:r>
            <a:endParaRPr sz="2200" b="1" dirty="0">
              <a:solidFill>
                <a:schemeClr val="dk1"/>
              </a:solidFill>
              <a:latin typeface="Oranienbaum"/>
              <a:ea typeface="Oranienbaum"/>
              <a:cs typeface="Oranienbaum"/>
              <a:sym typeface="Oranienbaum"/>
            </a:endParaRPr>
          </a:p>
        </p:txBody>
      </p:sp>
      <p:sp>
        <p:nvSpPr>
          <p:cNvPr id="2818" name="Google Shape;2818;p47"/>
          <p:cNvSpPr txBox="1"/>
          <p:nvPr/>
        </p:nvSpPr>
        <p:spPr>
          <a:xfrm>
            <a:off x="884377" y="3435425"/>
            <a:ext cx="18804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b="1" dirty="0">
                <a:solidFill>
                  <a:schemeClr val="dk1"/>
                </a:solidFill>
                <a:latin typeface="Oranienbaum"/>
                <a:ea typeface="Oranienbaum"/>
                <a:cs typeface="Oranienbaum"/>
                <a:sym typeface="Oranienbaum"/>
              </a:rPr>
              <a:t>3D-CNN</a:t>
            </a:r>
            <a:endParaRPr sz="2200" b="1" dirty="0">
              <a:solidFill>
                <a:schemeClr val="dk1"/>
              </a:solidFill>
              <a:latin typeface="Oranienbaum"/>
              <a:ea typeface="Oranienbaum"/>
              <a:cs typeface="Oranienbaum"/>
              <a:sym typeface="Oranienbaum"/>
            </a:endParaRPr>
          </a:p>
        </p:txBody>
      </p:sp>
      <p:sp>
        <p:nvSpPr>
          <p:cNvPr id="2819" name="Google Shape;2819;p47"/>
          <p:cNvSpPr txBox="1"/>
          <p:nvPr/>
        </p:nvSpPr>
        <p:spPr>
          <a:xfrm>
            <a:off x="824025" y="3581874"/>
            <a:ext cx="1880400" cy="572700"/>
          </a:xfrm>
          <a:prstGeom prst="rect">
            <a:avLst/>
          </a:prstGeom>
          <a:noFill/>
          <a:ln>
            <a:noFill/>
          </a:ln>
        </p:spPr>
        <p:txBody>
          <a:bodyPr spcFirstLastPara="1" wrap="square" lIns="274300" tIns="91425" rIns="91425" bIns="91425" anchor="t" anchorCtr="0">
            <a:noAutofit/>
          </a:bodyPr>
          <a:lstStyle/>
          <a:p>
            <a:pPr marL="0" lvl="0" indent="0" algn="r" rtl="0">
              <a:spcBef>
                <a:spcPts val="0"/>
              </a:spcBef>
              <a:spcAft>
                <a:spcPts val="0"/>
              </a:spcAft>
              <a:buNone/>
            </a:pPr>
            <a:endParaRPr dirty="0">
              <a:solidFill>
                <a:schemeClr val="dk1"/>
              </a:solidFill>
              <a:latin typeface="Archivo"/>
              <a:ea typeface="Archivo"/>
              <a:cs typeface="Archivo"/>
              <a:sym typeface="Archivo"/>
            </a:endParaRPr>
          </a:p>
        </p:txBody>
      </p:sp>
      <p:sp>
        <p:nvSpPr>
          <p:cNvPr id="2820" name="Google Shape;2820;p47"/>
          <p:cNvSpPr txBox="1"/>
          <p:nvPr/>
        </p:nvSpPr>
        <p:spPr>
          <a:xfrm>
            <a:off x="6432775" y="3384949"/>
            <a:ext cx="2144476"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chemeClr val="dk1"/>
                </a:solidFill>
                <a:latin typeface="Oranienbaum"/>
                <a:ea typeface="Oranienbaum"/>
                <a:cs typeface="Oranienbaum"/>
                <a:sym typeface="Oranienbaum"/>
              </a:rPr>
              <a:t>Phase predictions</a:t>
            </a:r>
            <a:endParaRPr sz="2200" b="1" dirty="0">
              <a:solidFill>
                <a:schemeClr val="dk1"/>
              </a:solidFill>
              <a:latin typeface="Oranienbaum"/>
              <a:ea typeface="Oranienbaum"/>
              <a:cs typeface="Oranienbaum"/>
              <a:sym typeface="Oranienbaum"/>
            </a:endParaRPr>
          </a:p>
        </p:txBody>
      </p:sp>
      <p:cxnSp>
        <p:nvCxnSpPr>
          <p:cNvPr id="2822" name="Google Shape;2822;p47"/>
          <p:cNvCxnSpPr>
            <a:stCxn id="2811" idx="2"/>
            <a:endCxn id="2809" idx="0"/>
          </p:cNvCxnSpPr>
          <p:nvPr/>
        </p:nvCxnSpPr>
        <p:spPr>
          <a:xfrm rot="5400000">
            <a:off x="4155250" y="1717650"/>
            <a:ext cx="837900" cy="2244900"/>
          </a:xfrm>
          <a:prstGeom prst="bentConnector3">
            <a:avLst>
              <a:gd name="adj1" fmla="val 49991"/>
            </a:avLst>
          </a:prstGeom>
          <a:noFill/>
          <a:ln w="19050" cap="flat" cmpd="sng">
            <a:solidFill>
              <a:schemeClr val="dk1"/>
            </a:solidFill>
            <a:prstDash val="solid"/>
            <a:round/>
            <a:headEnd type="none" w="med" len="med"/>
            <a:tailEnd type="none" w="med" len="med"/>
          </a:ln>
        </p:spPr>
      </p:cxnSp>
      <p:cxnSp>
        <p:nvCxnSpPr>
          <p:cNvPr id="2823" name="Google Shape;2823;p47"/>
          <p:cNvCxnSpPr>
            <a:stCxn id="2809" idx="3"/>
            <a:endCxn id="2810" idx="1"/>
          </p:cNvCxnSpPr>
          <p:nvPr/>
        </p:nvCxnSpPr>
        <p:spPr>
          <a:xfrm>
            <a:off x="3823800" y="3670050"/>
            <a:ext cx="1507500" cy="0"/>
          </a:xfrm>
          <a:prstGeom prst="straightConnector1">
            <a:avLst/>
          </a:prstGeom>
          <a:noFill/>
          <a:ln w="19050" cap="flat" cmpd="sng">
            <a:solidFill>
              <a:schemeClr val="dk1"/>
            </a:solidFill>
            <a:prstDash val="solid"/>
            <a:round/>
            <a:headEnd type="none" w="med" len="med"/>
            <a:tailEnd type="none" w="med" len="med"/>
          </a:ln>
        </p:spPr>
      </p:cxnSp>
      <p:cxnSp>
        <p:nvCxnSpPr>
          <p:cNvPr id="2824" name="Google Shape;2824;p47"/>
          <p:cNvCxnSpPr>
            <a:stCxn id="2812" idx="3"/>
            <a:endCxn id="2811" idx="1"/>
          </p:cNvCxnSpPr>
          <p:nvPr/>
        </p:nvCxnSpPr>
        <p:spPr>
          <a:xfrm>
            <a:off x="3816975" y="2010000"/>
            <a:ext cx="15075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2817;p47">
            <a:extLst>
              <a:ext uri="{FF2B5EF4-FFF2-40B4-BE49-F238E27FC236}">
                <a16:creationId xmlns:a16="http://schemas.microsoft.com/office/drawing/2014/main" id="{E9F7D5BB-F359-9D47-09B8-0D55FD202143}"/>
              </a:ext>
            </a:extLst>
          </p:cNvPr>
          <p:cNvSpPr txBox="1"/>
          <p:nvPr/>
        </p:nvSpPr>
        <p:spPr>
          <a:xfrm>
            <a:off x="4007608" y="1610399"/>
            <a:ext cx="1851300" cy="572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dirty="0">
                <a:solidFill>
                  <a:schemeClr val="dk1"/>
                </a:solidFill>
                <a:latin typeface="Archivo"/>
                <a:ea typeface="Archivo"/>
                <a:cs typeface="Archivo"/>
                <a:sym typeface="Archivo"/>
              </a:rPr>
              <a:t>Fine-tuning</a:t>
            </a:r>
            <a:endParaRPr dirty="0">
              <a:solidFill>
                <a:schemeClr val="dk1"/>
              </a:solidFill>
              <a:latin typeface="Archivo"/>
              <a:ea typeface="Archivo"/>
              <a:cs typeface="Archivo"/>
              <a:sym typeface="Archivo"/>
            </a:endParaRPr>
          </a:p>
        </p:txBody>
      </p:sp>
      <p:sp>
        <p:nvSpPr>
          <p:cNvPr id="4" name="Google Shape;2817;p47">
            <a:extLst>
              <a:ext uri="{FF2B5EF4-FFF2-40B4-BE49-F238E27FC236}">
                <a16:creationId xmlns:a16="http://schemas.microsoft.com/office/drawing/2014/main" id="{68B76E53-E40B-EBD4-611F-43BE3121D429}"/>
              </a:ext>
            </a:extLst>
          </p:cNvPr>
          <p:cNvSpPr txBox="1"/>
          <p:nvPr/>
        </p:nvSpPr>
        <p:spPr>
          <a:xfrm>
            <a:off x="3959303" y="2456939"/>
            <a:ext cx="1851300" cy="572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dirty="0">
                <a:solidFill>
                  <a:schemeClr val="dk1"/>
                </a:solidFill>
                <a:latin typeface="Archivo"/>
                <a:ea typeface="Archivo"/>
                <a:cs typeface="Archivo"/>
                <a:sym typeface="Archivo"/>
              </a:rPr>
              <a:t>Feature Maps</a:t>
            </a:r>
            <a:endParaRPr dirty="0">
              <a:solidFill>
                <a:schemeClr val="dk1"/>
              </a:solidFill>
              <a:latin typeface="Archivo"/>
              <a:ea typeface="Archivo"/>
              <a:cs typeface="Archivo"/>
              <a:sym typeface="Archivo"/>
            </a:endParaRPr>
          </a:p>
        </p:txBody>
      </p:sp>
      <p:sp>
        <p:nvSpPr>
          <p:cNvPr id="5" name="Google Shape;2817;p47">
            <a:extLst>
              <a:ext uri="{FF2B5EF4-FFF2-40B4-BE49-F238E27FC236}">
                <a16:creationId xmlns:a16="http://schemas.microsoft.com/office/drawing/2014/main" id="{A16355FE-19F8-8AC9-0BE9-EC764A6B6A96}"/>
              </a:ext>
            </a:extLst>
          </p:cNvPr>
          <p:cNvSpPr txBox="1"/>
          <p:nvPr/>
        </p:nvSpPr>
        <p:spPr>
          <a:xfrm>
            <a:off x="4161925" y="3327199"/>
            <a:ext cx="1851300" cy="572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dirty="0">
                <a:solidFill>
                  <a:schemeClr val="dk1"/>
                </a:solidFill>
                <a:latin typeface="Archivo"/>
                <a:ea typeface="Archivo"/>
                <a:cs typeface="Archivo"/>
                <a:sym typeface="Archivo"/>
              </a:rPr>
              <a:t>Outputs</a:t>
            </a:r>
            <a:endParaRPr dirty="0">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3"/>
        <p:cNvGrpSpPr/>
        <p:nvPr/>
      </p:nvGrpSpPr>
      <p:grpSpPr>
        <a:xfrm>
          <a:off x="0" y="0"/>
          <a:ext cx="0" cy="0"/>
          <a:chOff x="0" y="0"/>
          <a:chExt cx="0" cy="0"/>
        </a:xfrm>
      </p:grpSpPr>
      <p:sp>
        <p:nvSpPr>
          <p:cNvPr id="2554" name="Google Shape;2554;p45"/>
          <p:cNvSpPr txBox="1">
            <a:spLocks noGrp="1"/>
          </p:cNvSpPr>
          <p:nvPr>
            <p:ph type="title"/>
          </p:nvPr>
        </p:nvSpPr>
        <p:spPr>
          <a:xfrm>
            <a:off x="2636245" y="1694045"/>
            <a:ext cx="4711500" cy="85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Pre-trained CNN</a:t>
            </a:r>
            <a:endParaRPr dirty="0"/>
          </a:p>
        </p:txBody>
      </p:sp>
      <p:grpSp>
        <p:nvGrpSpPr>
          <p:cNvPr id="2" name="Google Shape;3372;p55">
            <a:extLst>
              <a:ext uri="{FF2B5EF4-FFF2-40B4-BE49-F238E27FC236}">
                <a16:creationId xmlns:a16="http://schemas.microsoft.com/office/drawing/2014/main" id="{3B190E2D-FE8F-4DF7-BA46-3CD4F22018FA}"/>
              </a:ext>
            </a:extLst>
          </p:cNvPr>
          <p:cNvGrpSpPr/>
          <p:nvPr/>
        </p:nvGrpSpPr>
        <p:grpSpPr>
          <a:xfrm>
            <a:off x="0" y="1682188"/>
            <a:ext cx="2246370" cy="1454650"/>
            <a:chOff x="823275" y="1421450"/>
            <a:chExt cx="2928775" cy="1539475"/>
          </a:xfrm>
        </p:grpSpPr>
        <p:sp>
          <p:nvSpPr>
            <p:cNvPr id="3" name="Google Shape;3373;p55">
              <a:extLst>
                <a:ext uri="{FF2B5EF4-FFF2-40B4-BE49-F238E27FC236}">
                  <a16:creationId xmlns:a16="http://schemas.microsoft.com/office/drawing/2014/main" id="{6AC6E16F-4411-9C70-E0AE-14906DE9F28F}"/>
                </a:ext>
              </a:extLst>
            </p:cNvPr>
            <p:cNvSpPr/>
            <p:nvPr/>
          </p:nvSpPr>
          <p:spPr>
            <a:xfrm>
              <a:off x="823275" y="1492350"/>
              <a:ext cx="2887075" cy="1468575"/>
            </a:xfrm>
            <a:custGeom>
              <a:avLst/>
              <a:gdLst/>
              <a:ahLst/>
              <a:cxnLst/>
              <a:rect l="l" t="t" r="r" b="b"/>
              <a:pathLst>
                <a:path w="115483" h="58743" extrusionOk="0">
                  <a:moveTo>
                    <a:pt x="115483" y="0"/>
                  </a:moveTo>
                  <a:lnTo>
                    <a:pt x="0" y="1735"/>
                  </a:lnTo>
                  <a:lnTo>
                    <a:pt x="4537" y="58742"/>
                  </a:lnTo>
                  <a:lnTo>
                    <a:pt x="112647" y="58242"/>
                  </a:lnTo>
                  <a:lnTo>
                    <a:pt x="115483" y="0"/>
                  </a:lnTo>
                  <a:close/>
                </a:path>
              </a:pathLst>
            </a:custGeom>
            <a:solidFill>
              <a:srgbClr val="366656">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74;p55">
              <a:extLst>
                <a:ext uri="{FF2B5EF4-FFF2-40B4-BE49-F238E27FC236}">
                  <a16:creationId xmlns:a16="http://schemas.microsoft.com/office/drawing/2014/main" id="{F525E49D-6635-8ABD-5F72-9294A79C435C}"/>
                </a:ext>
              </a:extLst>
            </p:cNvPr>
            <p:cNvSpPr/>
            <p:nvPr/>
          </p:nvSpPr>
          <p:spPr>
            <a:xfrm>
              <a:off x="864125" y="1421450"/>
              <a:ext cx="2887925" cy="1468575"/>
            </a:xfrm>
            <a:custGeom>
              <a:avLst/>
              <a:gdLst/>
              <a:ahLst/>
              <a:cxnLst/>
              <a:rect l="l" t="t" r="r" b="b"/>
              <a:pathLst>
                <a:path w="115517" h="58743" extrusionOk="0">
                  <a:moveTo>
                    <a:pt x="115517" y="1"/>
                  </a:moveTo>
                  <a:lnTo>
                    <a:pt x="1" y="1735"/>
                  </a:lnTo>
                  <a:lnTo>
                    <a:pt x="4537" y="58743"/>
                  </a:lnTo>
                  <a:lnTo>
                    <a:pt x="112681" y="58276"/>
                  </a:lnTo>
                  <a:lnTo>
                    <a:pt x="11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75;p55">
              <a:extLst>
                <a:ext uri="{FF2B5EF4-FFF2-40B4-BE49-F238E27FC236}">
                  <a16:creationId xmlns:a16="http://schemas.microsoft.com/office/drawing/2014/main" id="{527F1A19-8F2C-9C88-426B-F9284D0B4B49}"/>
                </a:ext>
              </a:extLst>
            </p:cNvPr>
            <p:cNvSpPr/>
            <p:nvPr/>
          </p:nvSpPr>
          <p:spPr>
            <a:xfrm>
              <a:off x="935850" y="1489000"/>
              <a:ext cx="2735325" cy="1346000"/>
            </a:xfrm>
            <a:custGeom>
              <a:avLst/>
              <a:gdLst/>
              <a:ahLst/>
              <a:cxnLst/>
              <a:rect l="l" t="t" r="r" b="b"/>
              <a:pathLst>
                <a:path w="109413" h="53840" extrusionOk="0">
                  <a:moveTo>
                    <a:pt x="109412" y="1"/>
                  </a:moveTo>
                  <a:lnTo>
                    <a:pt x="0" y="1869"/>
                  </a:lnTo>
                  <a:lnTo>
                    <a:pt x="3970" y="53839"/>
                  </a:lnTo>
                  <a:lnTo>
                    <a:pt x="107577" y="53839"/>
                  </a:lnTo>
                  <a:lnTo>
                    <a:pt x="109412"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76;p55">
              <a:extLst>
                <a:ext uri="{FF2B5EF4-FFF2-40B4-BE49-F238E27FC236}">
                  <a16:creationId xmlns:a16="http://schemas.microsoft.com/office/drawing/2014/main" id="{E943931C-E15F-26DA-D5A3-2BDD8650A70A}"/>
                </a:ext>
              </a:extLst>
            </p:cNvPr>
            <p:cNvSpPr/>
            <p:nvPr/>
          </p:nvSpPr>
          <p:spPr>
            <a:xfrm>
              <a:off x="937525" y="1533200"/>
              <a:ext cx="2708625" cy="1301800"/>
            </a:xfrm>
            <a:custGeom>
              <a:avLst/>
              <a:gdLst/>
              <a:ahLst/>
              <a:cxnLst/>
              <a:rect l="l" t="t" r="r" b="b"/>
              <a:pathLst>
                <a:path w="108345" h="52072" extrusionOk="0">
                  <a:moveTo>
                    <a:pt x="108344" y="1"/>
                  </a:moveTo>
                  <a:lnTo>
                    <a:pt x="0" y="1001"/>
                  </a:lnTo>
                  <a:lnTo>
                    <a:pt x="3903" y="52071"/>
                  </a:lnTo>
                  <a:lnTo>
                    <a:pt x="106343" y="52071"/>
                  </a:lnTo>
                  <a:lnTo>
                    <a:pt x="108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77;p55">
              <a:extLst>
                <a:ext uri="{FF2B5EF4-FFF2-40B4-BE49-F238E27FC236}">
                  <a16:creationId xmlns:a16="http://schemas.microsoft.com/office/drawing/2014/main" id="{B600BA92-E909-A4E1-0F71-0A82CDD48113}"/>
                </a:ext>
              </a:extLst>
            </p:cNvPr>
            <p:cNvSpPr/>
            <p:nvPr/>
          </p:nvSpPr>
          <p:spPr>
            <a:xfrm>
              <a:off x="844950" y="1464825"/>
              <a:ext cx="132625" cy="1425200"/>
            </a:xfrm>
            <a:custGeom>
              <a:avLst/>
              <a:gdLst/>
              <a:ahLst/>
              <a:cxnLst/>
              <a:rect l="l" t="t" r="r" b="b"/>
              <a:pathLst>
                <a:path w="5305" h="57008" extrusionOk="0">
                  <a:moveTo>
                    <a:pt x="768" y="0"/>
                  </a:moveTo>
                  <a:lnTo>
                    <a:pt x="0" y="1668"/>
                  </a:lnTo>
                  <a:lnTo>
                    <a:pt x="4470" y="57008"/>
                  </a:lnTo>
                  <a:lnTo>
                    <a:pt x="5304" y="57008"/>
                  </a:ln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8;p55">
              <a:extLst>
                <a:ext uri="{FF2B5EF4-FFF2-40B4-BE49-F238E27FC236}">
                  <a16:creationId xmlns:a16="http://schemas.microsoft.com/office/drawing/2014/main" id="{F1AC16FF-11DF-BE3D-1E37-E13914868C21}"/>
                </a:ext>
              </a:extLst>
            </p:cNvPr>
            <p:cNvSpPr/>
            <p:nvPr/>
          </p:nvSpPr>
          <p:spPr>
            <a:xfrm>
              <a:off x="937525" y="1533200"/>
              <a:ext cx="2708625" cy="1301800"/>
            </a:xfrm>
            <a:custGeom>
              <a:avLst/>
              <a:gdLst/>
              <a:ahLst/>
              <a:cxnLst/>
              <a:rect l="l" t="t" r="r" b="b"/>
              <a:pathLst>
                <a:path w="108345" h="52072" extrusionOk="0">
                  <a:moveTo>
                    <a:pt x="108344" y="1"/>
                  </a:moveTo>
                  <a:lnTo>
                    <a:pt x="0" y="1001"/>
                  </a:lnTo>
                  <a:lnTo>
                    <a:pt x="400" y="5772"/>
                  </a:lnTo>
                  <a:lnTo>
                    <a:pt x="106643" y="5038"/>
                  </a:lnTo>
                  <a:lnTo>
                    <a:pt x="105576" y="52071"/>
                  </a:lnTo>
                  <a:lnTo>
                    <a:pt x="106343" y="52071"/>
                  </a:lnTo>
                  <a:lnTo>
                    <a:pt x="108344" y="1"/>
                  </a:lnTo>
                  <a:close/>
                </a:path>
              </a:pathLst>
            </a:custGeom>
            <a:solidFill>
              <a:srgbClr val="468671">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9;p55">
              <a:extLst>
                <a:ext uri="{FF2B5EF4-FFF2-40B4-BE49-F238E27FC236}">
                  <a16:creationId xmlns:a16="http://schemas.microsoft.com/office/drawing/2014/main" id="{F438E000-4A16-AEB6-835F-B662067D668E}"/>
                </a:ext>
              </a:extLst>
            </p:cNvPr>
            <p:cNvSpPr/>
            <p:nvPr/>
          </p:nvSpPr>
          <p:spPr>
            <a:xfrm>
              <a:off x="1018400" y="2834975"/>
              <a:ext cx="2652775" cy="37550"/>
            </a:xfrm>
            <a:custGeom>
              <a:avLst/>
              <a:gdLst/>
              <a:ahLst/>
              <a:cxnLst/>
              <a:rect l="l" t="t" r="r" b="b"/>
              <a:pathLst>
                <a:path w="106111" h="1502" extrusionOk="0">
                  <a:moveTo>
                    <a:pt x="668" y="0"/>
                  </a:moveTo>
                  <a:lnTo>
                    <a:pt x="1" y="1501"/>
                  </a:lnTo>
                  <a:lnTo>
                    <a:pt x="1" y="1501"/>
                  </a:lnTo>
                  <a:lnTo>
                    <a:pt x="106110" y="1034"/>
                  </a:lnTo>
                  <a:lnTo>
                    <a:pt x="1042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80;p55">
              <a:extLst>
                <a:ext uri="{FF2B5EF4-FFF2-40B4-BE49-F238E27FC236}">
                  <a16:creationId xmlns:a16="http://schemas.microsoft.com/office/drawing/2014/main" id="{C31ECB68-7AB3-4B7C-AAB7-9274F5047AB0}"/>
                </a:ext>
              </a:extLst>
            </p:cNvPr>
            <p:cNvSpPr/>
            <p:nvPr/>
          </p:nvSpPr>
          <p:spPr>
            <a:xfrm>
              <a:off x="1891525" y="2834975"/>
              <a:ext cx="517900" cy="37550"/>
            </a:xfrm>
            <a:custGeom>
              <a:avLst/>
              <a:gdLst/>
              <a:ahLst/>
              <a:cxnLst/>
              <a:rect l="l" t="t" r="r" b="b"/>
              <a:pathLst>
                <a:path w="20716" h="1502" extrusionOk="0">
                  <a:moveTo>
                    <a:pt x="1" y="0"/>
                  </a:moveTo>
                  <a:lnTo>
                    <a:pt x="1" y="1335"/>
                  </a:lnTo>
                  <a:lnTo>
                    <a:pt x="20716" y="1501"/>
                  </a:lnTo>
                  <a:lnTo>
                    <a:pt x="19281" y="20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81;p55">
              <a:extLst>
                <a:ext uri="{FF2B5EF4-FFF2-40B4-BE49-F238E27FC236}">
                  <a16:creationId xmlns:a16="http://schemas.microsoft.com/office/drawing/2014/main" id="{65B34235-08AD-573E-B719-F86D29888A24}"/>
                </a:ext>
              </a:extLst>
            </p:cNvPr>
            <p:cNvSpPr/>
            <p:nvPr/>
          </p:nvSpPr>
          <p:spPr>
            <a:xfrm>
              <a:off x="2695450" y="2834975"/>
              <a:ext cx="166800" cy="30050"/>
            </a:xfrm>
            <a:custGeom>
              <a:avLst/>
              <a:gdLst/>
              <a:ahLst/>
              <a:cxnLst/>
              <a:rect l="l" t="t" r="r" b="b"/>
              <a:pathLst>
                <a:path w="6672" h="1202" extrusionOk="0">
                  <a:moveTo>
                    <a:pt x="0" y="0"/>
                  </a:moveTo>
                  <a:lnTo>
                    <a:pt x="2335" y="1201"/>
                  </a:lnTo>
                  <a:lnTo>
                    <a:pt x="6672" y="1034"/>
                  </a:lnTo>
                  <a:lnTo>
                    <a:pt x="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868;p49">
            <a:extLst>
              <a:ext uri="{FF2B5EF4-FFF2-40B4-BE49-F238E27FC236}">
                <a16:creationId xmlns:a16="http://schemas.microsoft.com/office/drawing/2014/main" id="{588BC989-C5F4-5850-AC4E-98894FBB9243}"/>
              </a:ext>
            </a:extLst>
          </p:cNvPr>
          <p:cNvSpPr txBox="1">
            <a:spLocks noGrp="1"/>
          </p:cNvSpPr>
          <p:nvPr>
            <p:ph type="title" idx="2"/>
          </p:nvPr>
        </p:nvSpPr>
        <p:spPr>
          <a:xfrm>
            <a:off x="480696" y="1900966"/>
            <a:ext cx="1322100" cy="9501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01</a:t>
            </a:r>
            <a:endParaRPr dirty="0"/>
          </a:p>
        </p:txBody>
      </p:sp>
      <p:sp>
        <p:nvSpPr>
          <p:cNvPr id="13" name="TextBox 12">
            <a:extLst>
              <a:ext uri="{FF2B5EF4-FFF2-40B4-BE49-F238E27FC236}">
                <a16:creationId xmlns:a16="http://schemas.microsoft.com/office/drawing/2014/main" id="{552D9715-DAEF-F020-FCCA-54330AA6EA37}"/>
              </a:ext>
            </a:extLst>
          </p:cNvPr>
          <p:cNvSpPr txBox="1"/>
          <p:nvPr/>
        </p:nvSpPr>
        <p:spPr>
          <a:xfrm>
            <a:off x="2890890" y="2594156"/>
            <a:ext cx="4711500" cy="1200329"/>
          </a:xfrm>
          <a:prstGeom prst="rect">
            <a:avLst/>
          </a:prstGeom>
          <a:noFill/>
        </p:spPr>
        <p:txBody>
          <a:bodyPr wrap="square">
            <a:spAutoFit/>
          </a:bodyPr>
          <a:lstStyle/>
          <a:p>
            <a:pPr marL="0" lvl="0" indent="0" rtl="0">
              <a:spcBef>
                <a:spcPts val="0"/>
              </a:spcBef>
              <a:spcAft>
                <a:spcPts val="0"/>
              </a:spcAft>
              <a:buNone/>
            </a:pPr>
            <a:r>
              <a:rPr lang="en-US" sz="2400" dirty="0">
                <a:solidFill>
                  <a:schemeClr val="tx1"/>
                </a:solidFill>
                <a:latin typeface="Oranienbaum" panose="02000506080000020003" pitchFamily="2" charset="0"/>
              </a:rPr>
              <a:t>How accurately can relevant surgical information be automatically classified?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0"/>
        <p:cNvGrpSpPr/>
        <p:nvPr/>
      </p:nvGrpSpPr>
      <p:grpSpPr>
        <a:xfrm>
          <a:off x="0" y="0"/>
          <a:ext cx="0" cy="0"/>
          <a:chOff x="0" y="0"/>
          <a:chExt cx="0" cy="0"/>
        </a:xfrm>
      </p:grpSpPr>
      <p:sp>
        <p:nvSpPr>
          <p:cNvPr id="3131" name="Google Shape;3131;p52"/>
          <p:cNvSpPr txBox="1">
            <a:spLocks noGrp="1"/>
          </p:cNvSpPr>
          <p:nvPr>
            <p:ph type="title"/>
          </p:nvPr>
        </p:nvSpPr>
        <p:spPr>
          <a:xfrm>
            <a:off x="720000" y="1169977"/>
            <a:ext cx="5097600" cy="24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48"/>
          <p:cNvSpPr/>
          <p:nvPr/>
        </p:nvSpPr>
        <p:spPr>
          <a:xfrm>
            <a:off x="4126951" y="2298150"/>
            <a:ext cx="890100" cy="890100"/>
          </a:xfrm>
          <a:prstGeom prst="pie">
            <a:avLst>
              <a:gd name="adj1" fmla="val 16178265"/>
              <a:gd name="adj2" fmla="val 1042419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8"/>
          <p:cNvSpPr/>
          <p:nvPr/>
        </p:nvSpPr>
        <p:spPr>
          <a:xfrm>
            <a:off x="6796262" y="2298175"/>
            <a:ext cx="890100" cy="890100"/>
          </a:xfrm>
          <a:prstGeom prst="pie">
            <a:avLst>
              <a:gd name="adj1" fmla="val 16171870"/>
              <a:gd name="adj2" fmla="val 686311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8"/>
          <p:cNvSpPr/>
          <p:nvPr/>
        </p:nvSpPr>
        <p:spPr>
          <a:xfrm>
            <a:off x="1455388" y="2298200"/>
            <a:ext cx="890100" cy="890100"/>
          </a:xfrm>
          <a:prstGeom prst="pie">
            <a:avLst>
              <a:gd name="adj1" fmla="val 16246966"/>
              <a:gd name="adj2" fmla="val 675560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8"/>
          <p:cNvSpPr txBox="1">
            <a:spLocks noGrp="1"/>
          </p:cNvSpPr>
          <p:nvPr>
            <p:ph type="title" idx="9"/>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Accuracy</a:t>
            </a:r>
            <a:endParaRPr sz="3200" dirty="0"/>
          </a:p>
        </p:txBody>
      </p:sp>
      <p:sp>
        <p:nvSpPr>
          <p:cNvPr id="2833" name="Google Shape;2833;p48"/>
          <p:cNvSpPr txBox="1">
            <a:spLocks noGrp="1"/>
          </p:cNvSpPr>
          <p:nvPr>
            <p:ph type="title"/>
          </p:nvPr>
        </p:nvSpPr>
        <p:spPr>
          <a:xfrm>
            <a:off x="763739" y="3351139"/>
            <a:ext cx="2273398"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InceptionResnetV2</a:t>
            </a:r>
            <a:endParaRPr dirty="0"/>
          </a:p>
        </p:txBody>
      </p:sp>
      <p:sp>
        <p:nvSpPr>
          <p:cNvPr id="2835" name="Google Shape;2835;p48"/>
          <p:cNvSpPr txBox="1">
            <a:spLocks noGrp="1"/>
          </p:cNvSpPr>
          <p:nvPr>
            <p:ph type="title" idx="2"/>
          </p:nvPr>
        </p:nvSpPr>
        <p:spPr>
          <a:xfrm>
            <a:off x="3688501" y="3351139"/>
            <a:ext cx="1767000"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ResNet50</a:t>
            </a:r>
            <a:endParaRPr dirty="0"/>
          </a:p>
        </p:txBody>
      </p:sp>
      <p:sp>
        <p:nvSpPr>
          <p:cNvPr id="2837" name="Google Shape;2837;p48"/>
          <p:cNvSpPr txBox="1">
            <a:spLocks noGrp="1"/>
          </p:cNvSpPr>
          <p:nvPr>
            <p:ph type="title" idx="4"/>
          </p:nvPr>
        </p:nvSpPr>
        <p:spPr>
          <a:xfrm>
            <a:off x="6357812" y="3351139"/>
            <a:ext cx="1767000"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VGG16</a:t>
            </a:r>
            <a:endParaRPr dirty="0"/>
          </a:p>
        </p:txBody>
      </p:sp>
      <p:sp>
        <p:nvSpPr>
          <p:cNvPr id="2839" name="Google Shape;2839;p48"/>
          <p:cNvSpPr txBox="1">
            <a:spLocks noGrp="1"/>
          </p:cNvSpPr>
          <p:nvPr>
            <p:ph type="title" idx="6"/>
          </p:nvPr>
        </p:nvSpPr>
        <p:spPr>
          <a:xfrm>
            <a:off x="1016938" y="1553369"/>
            <a:ext cx="17670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60%</a:t>
            </a:r>
            <a:endParaRPr dirty="0"/>
          </a:p>
        </p:txBody>
      </p:sp>
      <p:sp>
        <p:nvSpPr>
          <p:cNvPr id="2840" name="Google Shape;2840;p48"/>
          <p:cNvSpPr txBox="1">
            <a:spLocks noGrp="1"/>
          </p:cNvSpPr>
          <p:nvPr>
            <p:ph type="title" idx="7"/>
          </p:nvPr>
        </p:nvSpPr>
        <p:spPr>
          <a:xfrm>
            <a:off x="3688501" y="1553369"/>
            <a:ext cx="17670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73%</a:t>
            </a:r>
            <a:endParaRPr dirty="0"/>
          </a:p>
        </p:txBody>
      </p:sp>
      <p:sp>
        <p:nvSpPr>
          <p:cNvPr id="2841" name="Google Shape;2841;p48"/>
          <p:cNvSpPr txBox="1">
            <a:spLocks noGrp="1"/>
          </p:cNvSpPr>
          <p:nvPr>
            <p:ph type="title" idx="8"/>
          </p:nvPr>
        </p:nvSpPr>
        <p:spPr>
          <a:xfrm>
            <a:off x="6357812" y="1553369"/>
            <a:ext cx="17670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62%</a:t>
            </a:r>
            <a:endParaRPr dirty="0"/>
          </a:p>
        </p:txBody>
      </p:sp>
      <p:sp>
        <p:nvSpPr>
          <p:cNvPr id="2842" name="Google Shape;2842;p48"/>
          <p:cNvSpPr/>
          <p:nvPr/>
        </p:nvSpPr>
        <p:spPr>
          <a:xfrm>
            <a:off x="1587238" y="243008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8"/>
          <p:cNvSpPr/>
          <p:nvPr/>
        </p:nvSpPr>
        <p:spPr>
          <a:xfrm>
            <a:off x="4258801" y="243003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8"/>
          <p:cNvSpPr/>
          <p:nvPr/>
        </p:nvSpPr>
        <p:spPr>
          <a:xfrm>
            <a:off x="6928112" y="2430055"/>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39"/>
                                        </p:tgtEl>
                                        <p:attrNameLst>
                                          <p:attrName>style.visibility</p:attrName>
                                        </p:attrNameLst>
                                      </p:cBhvr>
                                      <p:to>
                                        <p:strVal val="visible"/>
                                      </p:to>
                                    </p:set>
                                    <p:animEffect transition="in" filter="fade">
                                      <p:cBhvr>
                                        <p:cTn id="7" dur="500"/>
                                        <p:tgtEl>
                                          <p:spTgt spid="283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831"/>
                                        </p:tgtEl>
                                        <p:attrNameLst>
                                          <p:attrName>style.visibility</p:attrName>
                                        </p:attrNameLst>
                                      </p:cBhvr>
                                      <p:to>
                                        <p:strVal val="visible"/>
                                      </p:to>
                                    </p:set>
                                    <p:animEffect transition="in" filter="wheel(1)">
                                      <p:cBhvr>
                                        <p:cTn id="10" dur="2000"/>
                                        <p:tgtEl>
                                          <p:spTgt spid="28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829"/>
                                        </p:tgtEl>
                                        <p:attrNameLst>
                                          <p:attrName>style.visibility</p:attrName>
                                        </p:attrNameLst>
                                      </p:cBhvr>
                                      <p:to>
                                        <p:strVal val="visible"/>
                                      </p:to>
                                    </p:set>
                                    <p:animEffect transition="in" filter="wheel(1)">
                                      <p:cBhvr>
                                        <p:cTn id="13" dur="2000"/>
                                        <p:tgtEl>
                                          <p:spTgt spid="28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40"/>
                                        </p:tgtEl>
                                        <p:attrNameLst>
                                          <p:attrName>style.visibility</p:attrName>
                                        </p:attrNameLst>
                                      </p:cBhvr>
                                      <p:to>
                                        <p:strVal val="visible"/>
                                      </p:to>
                                    </p:set>
                                    <p:animEffect transition="in" filter="fade">
                                      <p:cBhvr>
                                        <p:cTn id="16" dur="500"/>
                                        <p:tgtEl>
                                          <p:spTgt spid="28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32"/>
                                        </p:tgtEl>
                                        <p:attrNameLst>
                                          <p:attrName>style.visibility</p:attrName>
                                        </p:attrNameLst>
                                      </p:cBhvr>
                                      <p:to>
                                        <p:strVal val="visible"/>
                                      </p:to>
                                    </p:set>
                                    <p:animEffect transition="in" filter="fade">
                                      <p:cBhvr>
                                        <p:cTn id="19" dur="500"/>
                                        <p:tgtEl>
                                          <p:spTgt spid="28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41"/>
                                        </p:tgtEl>
                                        <p:attrNameLst>
                                          <p:attrName>style.visibility</p:attrName>
                                        </p:attrNameLst>
                                      </p:cBhvr>
                                      <p:to>
                                        <p:strVal val="visible"/>
                                      </p:to>
                                    </p:set>
                                    <p:animEffect transition="in" filter="fade">
                                      <p:cBhvr>
                                        <p:cTn id="22" dur="500"/>
                                        <p:tgtEl>
                                          <p:spTgt spid="284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830"/>
                                        </p:tgtEl>
                                        <p:attrNameLst>
                                          <p:attrName>style.visibility</p:attrName>
                                        </p:attrNameLst>
                                      </p:cBhvr>
                                      <p:to>
                                        <p:strVal val="visible"/>
                                      </p:to>
                                    </p:set>
                                    <p:animEffect transition="in" filter="wheel(1)">
                                      <p:cBhvr>
                                        <p:cTn id="25" dur="2000"/>
                                        <p:tgtEl>
                                          <p:spTgt spid="2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9" grpId="0" animBg="1"/>
      <p:bldP spid="2830" grpId="0" animBg="1"/>
      <p:bldP spid="2831" grpId="0" animBg="1"/>
      <p:bldP spid="2832" grpId="0"/>
      <p:bldP spid="2839" grpId="0"/>
      <p:bldP spid="2840" grpId="0"/>
      <p:bldP spid="28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8">
          <a:extLst>
            <a:ext uri="{FF2B5EF4-FFF2-40B4-BE49-F238E27FC236}">
              <a16:creationId xmlns:a16="http://schemas.microsoft.com/office/drawing/2014/main" id="{0390857E-A743-993A-8289-CBEFC6BC92B7}"/>
            </a:ext>
          </a:extLst>
        </p:cNvPr>
        <p:cNvGrpSpPr/>
        <p:nvPr/>
      </p:nvGrpSpPr>
      <p:grpSpPr>
        <a:xfrm>
          <a:off x="0" y="0"/>
          <a:ext cx="0" cy="0"/>
          <a:chOff x="0" y="0"/>
          <a:chExt cx="0" cy="0"/>
        </a:xfrm>
      </p:grpSpPr>
      <p:sp>
        <p:nvSpPr>
          <p:cNvPr id="2829" name="Google Shape;2829;p48">
            <a:extLst>
              <a:ext uri="{FF2B5EF4-FFF2-40B4-BE49-F238E27FC236}">
                <a16:creationId xmlns:a16="http://schemas.microsoft.com/office/drawing/2014/main" id="{3FCC17F4-EAAC-39C3-FD48-217B9BED0F3C}"/>
              </a:ext>
            </a:extLst>
          </p:cNvPr>
          <p:cNvSpPr/>
          <p:nvPr/>
        </p:nvSpPr>
        <p:spPr>
          <a:xfrm>
            <a:off x="4126951" y="2298150"/>
            <a:ext cx="890100" cy="890100"/>
          </a:xfrm>
          <a:prstGeom prst="pie">
            <a:avLst>
              <a:gd name="adj1" fmla="val 16178265"/>
              <a:gd name="adj2" fmla="val 570443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8">
            <a:extLst>
              <a:ext uri="{FF2B5EF4-FFF2-40B4-BE49-F238E27FC236}">
                <a16:creationId xmlns:a16="http://schemas.microsoft.com/office/drawing/2014/main" id="{7E9AC87C-2505-8223-E3B6-B4C77E9304E7}"/>
              </a:ext>
            </a:extLst>
          </p:cNvPr>
          <p:cNvSpPr/>
          <p:nvPr/>
        </p:nvSpPr>
        <p:spPr>
          <a:xfrm>
            <a:off x="6796262" y="2298175"/>
            <a:ext cx="890100" cy="890100"/>
          </a:xfrm>
          <a:prstGeom prst="pie">
            <a:avLst>
              <a:gd name="adj1" fmla="val 16171870"/>
              <a:gd name="adj2" fmla="val 364111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8">
            <a:extLst>
              <a:ext uri="{FF2B5EF4-FFF2-40B4-BE49-F238E27FC236}">
                <a16:creationId xmlns:a16="http://schemas.microsoft.com/office/drawing/2014/main" id="{F5027E71-FABC-6CD3-7B45-F62AFE6EFB0F}"/>
              </a:ext>
            </a:extLst>
          </p:cNvPr>
          <p:cNvSpPr/>
          <p:nvPr/>
        </p:nvSpPr>
        <p:spPr>
          <a:xfrm>
            <a:off x="1455388" y="2298200"/>
            <a:ext cx="890100" cy="890100"/>
          </a:xfrm>
          <a:prstGeom prst="pie">
            <a:avLst>
              <a:gd name="adj1" fmla="val 16246966"/>
              <a:gd name="adj2" fmla="val 82587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8">
            <a:extLst>
              <a:ext uri="{FF2B5EF4-FFF2-40B4-BE49-F238E27FC236}">
                <a16:creationId xmlns:a16="http://schemas.microsoft.com/office/drawing/2014/main" id="{B93F5733-53A1-8942-0A47-029117C0FE99}"/>
              </a:ext>
            </a:extLst>
          </p:cNvPr>
          <p:cNvSpPr txBox="1">
            <a:spLocks noGrp="1"/>
          </p:cNvSpPr>
          <p:nvPr>
            <p:ph type="title" idx="9"/>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F1 score</a:t>
            </a:r>
            <a:endParaRPr sz="3600" dirty="0"/>
          </a:p>
        </p:txBody>
      </p:sp>
      <p:sp>
        <p:nvSpPr>
          <p:cNvPr id="2833" name="Google Shape;2833;p48">
            <a:extLst>
              <a:ext uri="{FF2B5EF4-FFF2-40B4-BE49-F238E27FC236}">
                <a16:creationId xmlns:a16="http://schemas.microsoft.com/office/drawing/2014/main" id="{C7B193D3-7FD7-7452-3C96-78EA0C1723D0}"/>
              </a:ext>
            </a:extLst>
          </p:cNvPr>
          <p:cNvSpPr txBox="1">
            <a:spLocks noGrp="1"/>
          </p:cNvSpPr>
          <p:nvPr>
            <p:ph type="title"/>
          </p:nvPr>
        </p:nvSpPr>
        <p:spPr>
          <a:xfrm>
            <a:off x="763739" y="3351139"/>
            <a:ext cx="2273398"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InceptionResnetV2</a:t>
            </a:r>
            <a:endParaRPr dirty="0"/>
          </a:p>
        </p:txBody>
      </p:sp>
      <p:sp>
        <p:nvSpPr>
          <p:cNvPr id="2835" name="Google Shape;2835;p48">
            <a:extLst>
              <a:ext uri="{FF2B5EF4-FFF2-40B4-BE49-F238E27FC236}">
                <a16:creationId xmlns:a16="http://schemas.microsoft.com/office/drawing/2014/main" id="{BB3B0976-A0DC-ACE6-F7E2-362E002AB240}"/>
              </a:ext>
            </a:extLst>
          </p:cNvPr>
          <p:cNvSpPr txBox="1">
            <a:spLocks noGrp="1"/>
          </p:cNvSpPr>
          <p:nvPr>
            <p:ph type="title" idx="2"/>
          </p:nvPr>
        </p:nvSpPr>
        <p:spPr>
          <a:xfrm>
            <a:off x="3688501" y="3351139"/>
            <a:ext cx="1767000"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ResNet50</a:t>
            </a:r>
            <a:endParaRPr dirty="0"/>
          </a:p>
        </p:txBody>
      </p:sp>
      <p:sp>
        <p:nvSpPr>
          <p:cNvPr id="2837" name="Google Shape;2837;p48">
            <a:extLst>
              <a:ext uri="{FF2B5EF4-FFF2-40B4-BE49-F238E27FC236}">
                <a16:creationId xmlns:a16="http://schemas.microsoft.com/office/drawing/2014/main" id="{020CD5EC-A1A8-21B9-9962-BAD1A2E1C2AB}"/>
              </a:ext>
            </a:extLst>
          </p:cNvPr>
          <p:cNvSpPr txBox="1">
            <a:spLocks noGrp="1"/>
          </p:cNvSpPr>
          <p:nvPr>
            <p:ph type="title" idx="4"/>
          </p:nvPr>
        </p:nvSpPr>
        <p:spPr>
          <a:xfrm>
            <a:off x="6357812" y="3351139"/>
            <a:ext cx="1767000"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VGG16</a:t>
            </a:r>
            <a:endParaRPr dirty="0"/>
          </a:p>
        </p:txBody>
      </p:sp>
      <p:sp>
        <p:nvSpPr>
          <p:cNvPr id="2839" name="Google Shape;2839;p48">
            <a:extLst>
              <a:ext uri="{FF2B5EF4-FFF2-40B4-BE49-F238E27FC236}">
                <a16:creationId xmlns:a16="http://schemas.microsoft.com/office/drawing/2014/main" id="{A8054803-ABB4-3391-C05D-26B6333CC978}"/>
              </a:ext>
            </a:extLst>
          </p:cNvPr>
          <p:cNvSpPr txBox="1">
            <a:spLocks noGrp="1"/>
          </p:cNvSpPr>
          <p:nvPr>
            <p:ph type="title" idx="6"/>
          </p:nvPr>
        </p:nvSpPr>
        <p:spPr>
          <a:xfrm>
            <a:off x="1016938" y="1553369"/>
            <a:ext cx="17670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66%</a:t>
            </a:r>
            <a:endParaRPr dirty="0"/>
          </a:p>
        </p:txBody>
      </p:sp>
      <p:sp>
        <p:nvSpPr>
          <p:cNvPr id="2840" name="Google Shape;2840;p48">
            <a:extLst>
              <a:ext uri="{FF2B5EF4-FFF2-40B4-BE49-F238E27FC236}">
                <a16:creationId xmlns:a16="http://schemas.microsoft.com/office/drawing/2014/main" id="{2E261209-7733-1B9C-D7D1-C750C50C169D}"/>
              </a:ext>
            </a:extLst>
          </p:cNvPr>
          <p:cNvSpPr txBox="1">
            <a:spLocks noGrp="1"/>
          </p:cNvSpPr>
          <p:nvPr>
            <p:ph type="title" idx="7"/>
          </p:nvPr>
        </p:nvSpPr>
        <p:spPr>
          <a:xfrm>
            <a:off x="3688501" y="1553369"/>
            <a:ext cx="17670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52%</a:t>
            </a:r>
            <a:endParaRPr dirty="0"/>
          </a:p>
        </p:txBody>
      </p:sp>
      <p:sp>
        <p:nvSpPr>
          <p:cNvPr id="2841" name="Google Shape;2841;p48">
            <a:extLst>
              <a:ext uri="{FF2B5EF4-FFF2-40B4-BE49-F238E27FC236}">
                <a16:creationId xmlns:a16="http://schemas.microsoft.com/office/drawing/2014/main" id="{7F4A6ACF-BA58-8D15-709E-AD77EBBDEB20}"/>
              </a:ext>
            </a:extLst>
          </p:cNvPr>
          <p:cNvSpPr txBox="1">
            <a:spLocks noGrp="1"/>
          </p:cNvSpPr>
          <p:nvPr>
            <p:ph type="title" idx="8"/>
          </p:nvPr>
        </p:nvSpPr>
        <p:spPr>
          <a:xfrm>
            <a:off x="6357812" y="1553369"/>
            <a:ext cx="17670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43%</a:t>
            </a:r>
            <a:endParaRPr dirty="0"/>
          </a:p>
        </p:txBody>
      </p:sp>
      <p:sp>
        <p:nvSpPr>
          <p:cNvPr id="2842" name="Google Shape;2842;p48">
            <a:extLst>
              <a:ext uri="{FF2B5EF4-FFF2-40B4-BE49-F238E27FC236}">
                <a16:creationId xmlns:a16="http://schemas.microsoft.com/office/drawing/2014/main" id="{F1002FCE-2C29-DF53-0CD8-3BFE383259CE}"/>
              </a:ext>
            </a:extLst>
          </p:cNvPr>
          <p:cNvSpPr/>
          <p:nvPr/>
        </p:nvSpPr>
        <p:spPr>
          <a:xfrm>
            <a:off x="1587238" y="243008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8">
            <a:extLst>
              <a:ext uri="{FF2B5EF4-FFF2-40B4-BE49-F238E27FC236}">
                <a16:creationId xmlns:a16="http://schemas.microsoft.com/office/drawing/2014/main" id="{835C6E2C-3893-041C-787F-FCF30E3492BC}"/>
              </a:ext>
            </a:extLst>
          </p:cNvPr>
          <p:cNvSpPr/>
          <p:nvPr/>
        </p:nvSpPr>
        <p:spPr>
          <a:xfrm>
            <a:off x="4258801" y="243003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8">
            <a:extLst>
              <a:ext uri="{FF2B5EF4-FFF2-40B4-BE49-F238E27FC236}">
                <a16:creationId xmlns:a16="http://schemas.microsoft.com/office/drawing/2014/main" id="{A59993E7-AB60-9581-76D3-3754F5FCD13B}"/>
              </a:ext>
            </a:extLst>
          </p:cNvPr>
          <p:cNvSpPr/>
          <p:nvPr/>
        </p:nvSpPr>
        <p:spPr>
          <a:xfrm>
            <a:off x="6928112" y="2430055"/>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91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39"/>
                                        </p:tgtEl>
                                        <p:attrNameLst>
                                          <p:attrName>style.visibility</p:attrName>
                                        </p:attrNameLst>
                                      </p:cBhvr>
                                      <p:to>
                                        <p:strVal val="visible"/>
                                      </p:to>
                                    </p:set>
                                    <p:animEffect transition="in" filter="fade">
                                      <p:cBhvr>
                                        <p:cTn id="7" dur="500"/>
                                        <p:tgtEl>
                                          <p:spTgt spid="283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831"/>
                                        </p:tgtEl>
                                        <p:attrNameLst>
                                          <p:attrName>style.visibility</p:attrName>
                                        </p:attrNameLst>
                                      </p:cBhvr>
                                      <p:to>
                                        <p:strVal val="visible"/>
                                      </p:to>
                                    </p:set>
                                    <p:animEffect transition="in" filter="wheel(1)">
                                      <p:cBhvr>
                                        <p:cTn id="10" dur="2000"/>
                                        <p:tgtEl>
                                          <p:spTgt spid="28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829"/>
                                        </p:tgtEl>
                                        <p:attrNameLst>
                                          <p:attrName>style.visibility</p:attrName>
                                        </p:attrNameLst>
                                      </p:cBhvr>
                                      <p:to>
                                        <p:strVal val="visible"/>
                                      </p:to>
                                    </p:set>
                                    <p:animEffect transition="in" filter="wheel(1)">
                                      <p:cBhvr>
                                        <p:cTn id="13" dur="2000"/>
                                        <p:tgtEl>
                                          <p:spTgt spid="28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40"/>
                                        </p:tgtEl>
                                        <p:attrNameLst>
                                          <p:attrName>style.visibility</p:attrName>
                                        </p:attrNameLst>
                                      </p:cBhvr>
                                      <p:to>
                                        <p:strVal val="visible"/>
                                      </p:to>
                                    </p:set>
                                    <p:animEffect transition="in" filter="fade">
                                      <p:cBhvr>
                                        <p:cTn id="16" dur="500"/>
                                        <p:tgtEl>
                                          <p:spTgt spid="28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32"/>
                                        </p:tgtEl>
                                        <p:attrNameLst>
                                          <p:attrName>style.visibility</p:attrName>
                                        </p:attrNameLst>
                                      </p:cBhvr>
                                      <p:to>
                                        <p:strVal val="visible"/>
                                      </p:to>
                                    </p:set>
                                    <p:animEffect transition="in" filter="fade">
                                      <p:cBhvr>
                                        <p:cTn id="19" dur="500"/>
                                        <p:tgtEl>
                                          <p:spTgt spid="28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41"/>
                                        </p:tgtEl>
                                        <p:attrNameLst>
                                          <p:attrName>style.visibility</p:attrName>
                                        </p:attrNameLst>
                                      </p:cBhvr>
                                      <p:to>
                                        <p:strVal val="visible"/>
                                      </p:to>
                                    </p:set>
                                    <p:animEffect transition="in" filter="fade">
                                      <p:cBhvr>
                                        <p:cTn id="22" dur="500"/>
                                        <p:tgtEl>
                                          <p:spTgt spid="284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830"/>
                                        </p:tgtEl>
                                        <p:attrNameLst>
                                          <p:attrName>style.visibility</p:attrName>
                                        </p:attrNameLst>
                                      </p:cBhvr>
                                      <p:to>
                                        <p:strVal val="visible"/>
                                      </p:to>
                                    </p:set>
                                    <p:animEffect transition="in" filter="wheel(1)">
                                      <p:cBhvr>
                                        <p:cTn id="25" dur="2000"/>
                                        <p:tgtEl>
                                          <p:spTgt spid="2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9" grpId="0" animBg="1"/>
      <p:bldP spid="2830" grpId="0" animBg="1"/>
      <p:bldP spid="2831" grpId="0" animBg="1"/>
      <p:bldP spid="2832" grpId="0"/>
      <p:bldP spid="2839" grpId="0"/>
      <p:bldP spid="2840" grpId="0"/>
      <p:bldP spid="28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7" name="Google Shape;3117;p51"/>
          <p:cNvSpPr txBox="1">
            <a:spLocks noGrp="1"/>
          </p:cNvSpPr>
          <p:nvPr>
            <p:ph type="title"/>
          </p:nvPr>
        </p:nvSpPr>
        <p:spPr>
          <a:xfrm>
            <a:off x="720000" y="4997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Fine Tuning</a:t>
            </a:r>
            <a:endParaRPr sz="3600" dirty="0"/>
          </a:p>
        </p:txBody>
      </p:sp>
      <p:sp>
        <p:nvSpPr>
          <p:cNvPr id="3118" name="Google Shape;3118;p51"/>
          <p:cNvSpPr txBox="1">
            <a:spLocks noGrp="1"/>
          </p:cNvSpPr>
          <p:nvPr>
            <p:ph type="subTitle" idx="3"/>
          </p:nvPr>
        </p:nvSpPr>
        <p:spPr>
          <a:xfrm>
            <a:off x="1203271" y="3352261"/>
            <a:ext cx="2846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F1 Score</a:t>
            </a:r>
            <a:endParaRPr dirty="0"/>
          </a:p>
        </p:txBody>
      </p:sp>
      <p:sp>
        <p:nvSpPr>
          <p:cNvPr id="3119" name="Google Shape;3119;p51"/>
          <p:cNvSpPr txBox="1">
            <a:spLocks noGrp="1"/>
          </p:cNvSpPr>
          <p:nvPr>
            <p:ph type="subTitle" idx="4"/>
          </p:nvPr>
        </p:nvSpPr>
        <p:spPr>
          <a:xfrm>
            <a:off x="5123746" y="3352261"/>
            <a:ext cx="2846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Accuracy</a:t>
            </a:r>
            <a:endParaRPr dirty="0"/>
          </a:p>
        </p:txBody>
      </p:sp>
      <p:sp>
        <p:nvSpPr>
          <p:cNvPr id="2" name="Google Shape;2829;p48">
            <a:extLst>
              <a:ext uri="{FF2B5EF4-FFF2-40B4-BE49-F238E27FC236}">
                <a16:creationId xmlns:a16="http://schemas.microsoft.com/office/drawing/2014/main" id="{C3E6FAD2-DB7A-96CE-CA37-C4ED770729C4}"/>
              </a:ext>
            </a:extLst>
          </p:cNvPr>
          <p:cNvSpPr/>
          <p:nvPr/>
        </p:nvSpPr>
        <p:spPr>
          <a:xfrm>
            <a:off x="6003724" y="2306490"/>
            <a:ext cx="890100" cy="890100"/>
          </a:xfrm>
          <a:prstGeom prst="pie">
            <a:avLst>
              <a:gd name="adj1" fmla="val 16178265"/>
              <a:gd name="adj2" fmla="val 1181245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831;p48">
            <a:extLst>
              <a:ext uri="{FF2B5EF4-FFF2-40B4-BE49-F238E27FC236}">
                <a16:creationId xmlns:a16="http://schemas.microsoft.com/office/drawing/2014/main" id="{75DED523-F678-8FB3-B4F5-0655B45C23E4}"/>
              </a:ext>
            </a:extLst>
          </p:cNvPr>
          <p:cNvSpPr/>
          <p:nvPr/>
        </p:nvSpPr>
        <p:spPr>
          <a:xfrm>
            <a:off x="2133568" y="2306490"/>
            <a:ext cx="890100" cy="890100"/>
          </a:xfrm>
          <a:prstGeom prst="pie">
            <a:avLst>
              <a:gd name="adj1" fmla="val 16246966"/>
              <a:gd name="adj2" fmla="val 91005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39;p48">
            <a:extLst>
              <a:ext uri="{FF2B5EF4-FFF2-40B4-BE49-F238E27FC236}">
                <a16:creationId xmlns:a16="http://schemas.microsoft.com/office/drawing/2014/main" id="{58B3FED2-CDBE-3A64-E40A-0DEA67A0ACAA}"/>
              </a:ext>
            </a:extLst>
          </p:cNvPr>
          <p:cNvSpPr txBox="1">
            <a:spLocks/>
          </p:cNvSpPr>
          <p:nvPr/>
        </p:nvSpPr>
        <p:spPr>
          <a:xfrm>
            <a:off x="1695118" y="1561659"/>
            <a:ext cx="1767000" cy="5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800" dirty="0">
                <a:solidFill>
                  <a:schemeClr val="tx1"/>
                </a:solidFill>
                <a:latin typeface="Oranienbaum" panose="02000506080000020003" pitchFamily="2" charset="0"/>
              </a:rPr>
              <a:t>70%</a:t>
            </a:r>
          </a:p>
        </p:txBody>
      </p:sp>
      <p:sp>
        <p:nvSpPr>
          <p:cNvPr id="5" name="Google Shape;2840;p48">
            <a:extLst>
              <a:ext uri="{FF2B5EF4-FFF2-40B4-BE49-F238E27FC236}">
                <a16:creationId xmlns:a16="http://schemas.microsoft.com/office/drawing/2014/main" id="{84E2834A-430B-E78D-CF58-B79EDCF2158C}"/>
              </a:ext>
            </a:extLst>
          </p:cNvPr>
          <p:cNvSpPr txBox="1">
            <a:spLocks/>
          </p:cNvSpPr>
          <p:nvPr/>
        </p:nvSpPr>
        <p:spPr>
          <a:xfrm>
            <a:off x="5565274" y="1561709"/>
            <a:ext cx="1767000" cy="5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800" dirty="0">
                <a:solidFill>
                  <a:schemeClr val="tx1"/>
                </a:solidFill>
                <a:latin typeface="Oranienbaum" panose="02000506080000020003" pitchFamily="2" charset="0"/>
              </a:rPr>
              <a:t>77%</a:t>
            </a:r>
          </a:p>
        </p:txBody>
      </p:sp>
      <p:sp>
        <p:nvSpPr>
          <p:cNvPr id="6" name="Google Shape;2842;p48">
            <a:extLst>
              <a:ext uri="{FF2B5EF4-FFF2-40B4-BE49-F238E27FC236}">
                <a16:creationId xmlns:a16="http://schemas.microsoft.com/office/drawing/2014/main" id="{422D74D2-2F00-3331-65F1-F52EF7BFE10C}"/>
              </a:ext>
            </a:extLst>
          </p:cNvPr>
          <p:cNvSpPr/>
          <p:nvPr/>
        </p:nvSpPr>
        <p:spPr>
          <a:xfrm>
            <a:off x="2265418" y="243837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43;p48">
            <a:extLst>
              <a:ext uri="{FF2B5EF4-FFF2-40B4-BE49-F238E27FC236}">
                <a16:creationId xmlns:a16="http://schemas.microsoft.com/office/drawing/2014/main" id="{5110B7EE-E97A-095E-0740-D3F20D72C61A}"/>
              </a:ext>
            </a:extLst>
          </p:cNvPr>
          <p:cNvSpPr/>
          <p:nvPr/>
        </p:nvSpPr>
        <p:spPr>
          <a:xfrm>
            <a:off x="6135574" y="2438370"/>
            <a:ext cx="626400" cy="62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17;p51">
            <a:extLst>
              <a:ext uri="{FF2B5EF4-FFF2-40B4-BE49-F238E27FC236}">
                <a16:creationId xmlns:a16="http://schemas.microsoft.com/office/drawing/2014/main" id="{69D8EDC2-BBC0-635A-0EE5-D5917B125BAA}"/>
              </a:ext>
            </a:extLst>
          </p:cNvPr>
          <p:cNvSpPr txBox="1">
            <a:spLocks/>
          </p:cNvSpPr>
          <p:nvPr/>
        </p:nvSpPr>
        <p:spPr>
          <a:xfrm>
            <a:off x="720000" y="396513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900"/>
              <a:buFont typeface="Oranienbaum"/>
              <a:buNone/>
              <a:defRPr sz="2900" b="1" i="0" u="none" strike="noStrike" cap="none">
                <a:solidFill>
                  <a:schemeClr val="dk1"/>
                </a:solidFill>
                <a:latin typeface="Oranienbaum"/>
                <a:ea typeface="Oranienbaum"/>
                <a:cs typeface="Oranienbaum"/>
                <a:sym typeface="Oranienba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NZ" sz="2400" dirty="0"/>
              <a:t>InceptionResnetV2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18">
                                            <p:txEl>
                                              <p:pRg st="0" end="0"/>
                                            </p:txEl>
                                          </p:spTgt>
                                        </p:tgtEl>
                                        <p:attrNameLst>
                                          <p:attrName>style.visibility</p:attrName>
                                        </p:attrNameLst>
                                      </p:cBhvr>
                                      <p:to>
                                        <p:strVal val="visible"/>
                                      </p:to>
                                    </p:set>
                                    <p:animEffect transition="in" filter="fade">
                                      <p:cBhvr>
                                        <p:cTn id="7" dur="500"/>
                                        <p:tgtEl>
                                          <p:spTgt spid="31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19">
                                            <p:txEl>
                                              <p:pRg st="0" end="0"/>
                                            </p:txEl>
                                          </p:spTgt>
                                        </p:tgtEl>
                                        <p:attrNameLst>
                                          <p:attrName>style.visibility</p:attrName>
                                        </p:attrNameLst>
                                      </p:cBhvr>
                                      <p:to>
                                        <p:strVal val="visible"/>
                                      </p:to>
                                    </p:set>
                                    <p:animEffect transition="in" filter="fade">
                                      <p:cBhvr>
                                        <p:cTn id="16" dur="500"/>
                                        <p:tgtEl>
                                          <p:spTgt spid="3119">
                                            <p:txEl>
                                              <p:pRg st="0" end="0"/>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8" grpId="0" build="p"/>
      <p:bldP spid="3119" grpId="0" build="p"/>
      <p:bldP spid="2" grpId="0" animBg="1"/>
      <p:bldP spid="3" grpId="0" animBg="1"/>
      <p:bldP spid="4" grpId="0"/>
      <p:bldP spid="5" grpId="0"/>
    </p:bldLst>
  </p:timing>
</p:sld>
</file>

<file path=ppt/theme/theme1.xml><?xml version="1.0" encoding="utf-8"?>
<a:theme xmlns:a="http://schemas.openxmlformats.org/drawingml/2006/main" name="Operating Room Cleaning Procedure by Slidesgo">
  <a:themeElements>
    <a:clrScheme name="Simple Light">
      <a:dk1>
        <a:srgbClr val="FFFFFF"/>
      </a:dk1>
      <a:lt1>
        <a:srgbClr val="131313"/>
      </a:lt1>
      <a:dk2>
        <a:srgbClr val="4BA083"/>
      </a:dk2>
      <a:lt2>
        <a:srgbClr val="468671"/>
      </a:lt2>
      <a:accent1>
        <a:srgbClr val="709895"/>
      </a:accent1>
      <a:accent2>
        <a:srgbClr val="A1DBC8"/>
      </a:accent2>
      <a:accent3>
        <a:srgbClr val="50A388"/>
      </a:accent3>
      <a:accent4>
        <a:srgbClr val="366656"/>
      </a:accent4>
      <a:accent5>
        <a:srgbClr val="68DBC2"/>
      </a:accent5>
      <a:accent6>
        <a:srgbClr val="BBF0D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1070</Words>
  <Application>Microsoft Office PowerPoint</Application>
  <PresentationFormat>On-screen Show (16:9)</PresentationFormat>
  <Paragraphs>126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Antic Didone</vt:lpstr>
      <vt:lpstr>Archivo</vt:lpstr>
      <vt:lpstr>Arial</vt:lpstr>
      <vt:lpstr>Chonburi</vt:lpstr>
      <vt:lpstr>Cormorant Garamond</vt:lpstr>
      <vt:lpstr>Oranienbaum</vt:lpstr>
      <vt:lpstr>Poppins</vt:lpstr>
      <vt:lpstr>Operating Room Cleaning Procedure by Slidesgo</vt:lpstr>
      <vt:lpstr>Computer vision surgical skill assessment using operative video</vt:lpstr>
      <vt:lpstr>Context</vt:lpstr>
      <vt:lpstr>01</vt:lpstr>
      <vt:lpstr>Solution</vt:lpstr>
      <vt:lpstr>Pre-trained CNN</vt:lpstr>
      <vt:lpstr>Problem</vt:lpstr>
      <vt:lpstr>Accuracy</vt:lpstr>
      <vt:lpstr>F1 score</vt:lpstr>
      <vt:lpstr>Fine Tuning</vt:lpstr>
      <vt:lpstr>3D-CNN</vt:lpstr>
      <vt:lpstr>Architecture</vt:lpstr>
      <vt:lpstr>Phase results</vt:lpstr>
      <vt:lpstr>In the future</vt:lpstr>
      <vt:lpstr>CNN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Rory</dc:creator>
  <cp:lastModifiedBy>Rory Holmes</cp:lastModifiedBy>
  <cp:revision>9</cp:revision>
  <dcterms:modified xsi:type="dcterms:W3CDTF">2024-10-16T02:40:17Z</dcterms:modified>
</cp:coreProperties>
</file>